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24"/>
  </p:notesMasterIdLst>
  <p:handoutMasterIdLst>
    <p:handoutMasterId r:id="rId25"/>
  </p:handoutMasterIdLst>
  <p:sldIdLst>
    <p:sldId id="256" r:id="rId2"/>
    <p:sldId id="281" r:id="rId3"/>
    <p:sldId id="296" r:id="rId4"/>
    <p:sldId id="282" r:id="rId5"/>
    <p:sldId id="283" r:id="rId6"/>
    <p:sldId id="284" r:id="rId7"/>
    <p:sldId id="287" r:id="rId8"/>
    <p:sldId id="297" r:id="rId9"/>
    <p:sldId id="278" r:id="rId10"/>
    <p:sldId id="279" r:id="rId11"/>
    <p:sldId id="295" r:id="rId12"/>
    <p:sldId id="293" r:id="rId13"/>
    <p:sldId id="268" r:id="rId14"/>
    <p:sldId id="285" r:id="rId15"/>
    <p:sldId id="273" r:id="rId16"/>
    <p:sldId id="271" r:id="rId17"/>
    <p:sldId id="272" r:id="rId18"/>
    <p:sldId id="298" r:id="rId19"/>
    <p:sldId id="301" r:id="rId20"/>
    <p:sldId id="300" r:id="rId21"/>
    <p:sldId id="299" r:id="rId22"/>
    <p:sldId id="294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8" autoAdjust="0"/>
    <p:restoredTop sz="94640" autoAdjust="0"/>
  </p:normalViewPr>
  <p:slideViewPr>
    <p:cSldViewPr>
      <p:cViewPr varScale="1">
        <p:scale>
          <a:sx n="87" d="100"/>
          <a:sy n="87" d="100"/>
        </p:scale>
        <p:origin x="111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1536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B07EC195-30F0-FB6F-729C-5923BFEC1B6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BDA9BBB5-83D7-E47E-C0E1-FE78CFB891E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8AD77AE1-0EA5-AB70-3FF0-035BBC14253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65B046C6-2FDC-EFD3-E261-4E4E6F7E658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F4DC4018-4A9C-4444-BD34-EC045B39D1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FF81C6C4-FC1C-8113-86B9-6A880DB6729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6B563220-700A-C9CB-E18A-2C5633C569F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A6F640B7-FDF0-3372-D5DA-9720E512704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7045" name="Rectangle 5">
            <a:extLst>
              <a:ext uri="{FF2B5EF4-FFF2-40B4-BE49-F238E27FC236}">
                <a16:creationId xmlns:a16="http://schemas.microsoft.com/office/drawing/2014/main" id="{4527A326-E5AE-1412-1F1B-F5A2CD93BD2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87046" name="Rectangle 6">
            <a:extLst>
              <a:ext uri="{FF2B5EF4-FFF2-40B4-BE49-F238E27FC236}">
                <a16:creationId xmlns:a16="http://schemas.microsoft.com/office/drawing/2014/main" id="{45BFD804-07F0-7FCF-9E4E-FDD0469C266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7047" name="Rectangle 7">
            <a:extLst>
              <a:ext uri="{FF2B5EF4-FFF2-40B4-BE49-F238E27FC236}">
                <a16:creationId xmlns:a16="http://schemas.microsoft.com/office/drawing/2014/main" id="{B88B2510-5CD8-320F-5F4B-D302E53182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05B0509B-CBBD-4E81-A16A-BFA68494A8E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463EC2B9-9C83-919A-0201-61601C0C5D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F139631-3C0D-4912-97C4-0F22D980C486}" type="slidenum">
              <a:rPr lang="en-US" altLang="en-US">
                <a:latin typeface="Times New Roman" panose="02020603050405020304" pitchFamily="18" charset="0"/>
              </a:rPr>
              <a:pPr/>
              <a:t>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F7D83333-D48B-9EDC-B5A2-42CDC1C7CF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C24B48FF-A985-222E-BF88-CC120BD9FC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4464EFFA-970E-3434-B995-D52DEFB970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9815E73-F52C-4C0B-B373-DAC450B7D248}" type="slidenum">
              <a:rPr lang="en-US" altLang="en-US">
                <a:latin typeface="Times New Roman" panose="02020603050405020304" pitchFamily="18" charset="0"/>
              </a:rPr>
              <a:pPr/>
              <a:t>10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3AE1158B-DEF5-4F4E-2E4D-6D42D84BFE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CACA5684-DFA1-FBE5-FF3B-8DFE36CA09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E92B26CC-C919-8C08-ED71-48952EAD5A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7A5B32A-81BD-454A-975F-6E6C3AD54328}" type="slidenum">
              <a:rPr lang="en-US" altLang="en-US">
                <a:latin typeface="Times New Roman" panose="02020603050405020304" pitchFamily="18" charset="0"/>
              </a:rPr>
              <a:pPr/>
              <a:t>11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4E1823E1-DE73-D406-116E-2660D61842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1925E7D1-4004-E44D-F194-1DC31549C4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836CF8B8-179E-8F87-BD90-F0A273470D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AE38BC8-B8ED-4606-B1BB-B709153300A5}" type="slidenum">
              <a:rPr lang="en-US" altLang="en-US">
                <a:latin typeface="Times New Roman" panose="02020603050405020304" pitchFamily="18" charset="0"/>
              </a:rPr>
              <a:pPr/>
              <a:t>12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A9B6B467-E0AD-A8B6-CFD2-360F7CE24A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E5035217-9116-8420-75A9-D97354CE9A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E3E6094B-9832-68B3-9216-8E51B4B826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7684B7A-575A-433A-9055-5391410623A4}" type="slidenum">
              <a:rPr lang="en-US" altLang="en-US"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C93711FD-0041-01B5-374E-8C12F6190A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4EF88144-F2E0-9F0A-591E-9EBA2220E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5B5C2293-4350-430A-B503-07E4AB38C4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DD06C9B-30FD-467C-BBE5-DD6A3E5F820A}" type="slidenum">
              <a:rPr lang="en-US" altLang="en-US">
                <a:latin typeface="Times New Roman" panose="02020603050405020304" pitchFamily="18" charset="0"/>
              </a:rPr>
              <a:pPr/>
              <a:t>14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A5EB2E72-DC12-7A25-63A2-A2DEE1C73F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FF786A00-B02D-517B-4F59-D0C42DD7C2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54BDA4EA-993C-902D-D31F-6AE8ED5FD9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FDEF517-41DA-43A8-A5FB-C3219C2EB32B}" type="slidenum">
              <a:rPr lang="en-US" altLang="en-US">
                <a:latin typeface="Times New Roman" panose="02020603050405020304" pitchFamily="18" charset="0"/>
              </a:rPr>
              <a:pPr/>
              <a:t>15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87E41017-A9FA-F6F7-EFDE-A0857F8F18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0ABA237B-D097-BB86-108B-503C741A94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0582D7C2-2245-1EF7-707A-DD348CD256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A187B6E-5D3D-4A01-9863-E07E123F8D07}" type="slidenum">
              <a:rPr lang="en-US" altLang="en-US">
                <a:latin typeface="Times New Roman" panose="02020603050405020304" pitchFamily="18" charset="0"/>
              </a:rPr>
              <a:pPr/>
              <a:t>16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7D72571F-7E98-9B8D-5B6D-6883B3347B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1778857B-3488-0134-DBC2-D19515FAC6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463B1C7C-CCBA-35DD-6ACC-2A0038DF8E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ADDE2B6-F97A-4510-ADC4-9CAA70F7BC5A}" type="slidenum">
              <a:rPr lang="en-US" altLang="en-US">
                <a:latin typeface="Times New Roman" panose="02020603050405020304" pitchFamily="18" charset="0"/>
              </a:rPr>
              <a:pPr/>
              <a:t>17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495B713A-48D7-849A-9DE2-D9B0246173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D9D48CA1-A5CB-CEEB-7205-D1F97ADA97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ABBC6C26-CAB5-2BA3-7C90-73648C44BE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8A33570-6DF1-458C-B7FD-714A96CA8857}" type="slidenum">
              <a:rPr lang="en-US" altLang="en-US">
                <a:latin typeface="Times New Roman" panose="02020603050405020304" pitchFamily="18" charset="0"/>
              </a:rPr>
              <a:pPr/>
              <a:t>18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01306CF8-F444-7C6D-E474-5D249A33FD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D754320E-70C6-2A08-A172-8DBF8CB1C2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35CF9165-DCF6-7EEE-CBCF-7312092179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8259220-53C9-409D-BC82-1EBAA9278A1B}" type="slidenum">
              <a:rPr lang="en-US" altLang="en-US">
                <a:latin typeface="Times New Roman" panose="02020603050405020304" pitchFamily="18" charset="0"/>
              </a:rPr>
              <a:pPr/>
              <a:t>19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C9C4D056-DDA0-8538-B835-95C621A0E9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CC77AD3D-56A7-D84C-3D9C-FF18887356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7F2945B2-2281-501F-AE0F-7542096A6F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A98C3C7-3986-4C39-B5EB-F5EAB3F411AD}" type="slidenum">
              <a:rPr lang="en-US" altLang="en-US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08777534-9F60-1B52-05FC-6DEFD2904D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21FF6B58-0EF8-0097-1229-2E72C5D892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940CF35-78F0-4842-85E8-829C5D7E19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08A7954-6908-436F-8D41-C6BB49257078}" type="slidenum">
              <a:rPr lang="en-US" altLang="en-US">
                <a:latin typeface="Times New Roman" panose="02020603050405020304" pitchFamily="18" charset="0"/>
              </a:rPr>
              <a:pPr/>
              <a:t>20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9FE9C7B3-7BD9-5E11-84B1-781AA6CA8A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F52E35FF-441F-AE2F-CB89-D23F27686D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80A76E0D-C74E-A9F2-3509-4BC5AFDD8B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87F2337-63CA-44DC-93D2-997AE224448B}" type="slidenum">
              <a:rPr lang="en-US" altLang="en-US">
                <a:latin typeface="Times New Roman" panose="02020603050405020304" pitchFamily="18" charset="0"/>
              </a:rPr>
              <a:pPr/>
              <a:t>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3B23BE5D-4F8B-F12C-006A-EB4D952737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D097ECB5-D544-806A-6B43-2A9DE81829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F585FFF0-ADD9-3F70-F58E-E024DA829C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5B4C4CC-7D01-478A-B97E-85ED74EEE37A}" type="slidenum">
              <a:rPr lang="en-US" altLang="en-US">
                <a:latin typeface="Times New Roman" panose="02020603050405020304" pitchFamily="18" charset="0"/>
              </a:rPr>
              <a:pPr/>
              <a:t>22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FF47BCE4-1A64-E3DE-8496-E29538F39E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4C19E952-3F25-070B-124C-275A31B925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4E564021-F8B5-05F5-0CA0-FED89EE85F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3366ED8-DDE6-4447-9844-755C9B578F55}" type="slidenum">
              <a:rPr lang="en-US" altLang="en-US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DBDF051C-D857-1304-0FC7-FC79C70647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70128CAB-E7B8-47F0-88DC-399546D8E1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D5483ABB-069C-4A57-12ED-98CD39619D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2EC1926-8051-42F5-BCBA-536C00D30AFD}" type="slidenum">
              <a:rPr lang="en-US" altLang="en-US">
                <a:latin typeface="Times New Roman" panose="02020603050405020304" pitchFamily="18" charset="0"/>
              </a:rPr>
              <a:pPr/>
              <a:t>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AD2B7342-6498-2D9C-95B9-DE76027792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589632A7-49E0-4257-108B-0967A350E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F81E0AC8-7DAA-7EE5-A5B0-F1D66E7057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4FC664B-7104-413D-B7BC-55E983069522}" type="slidenum">
              <a:rPr lang="en-US" altLang="en-US"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2A8569D7-062F-E700-F8B8-AA4E90A4E5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82F95606-CD2A-8ECF-82D5-5EF353E734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CA990B5E-BB16-1F2D-669F-0B70C28058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C747A57-07B5-4B4E-B43E-37AD396028BA}" type="slidenum">
              <a:rPr lang="en-US" altLang="en-US"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334A7E6B-C917-864D-CEB7-EE1D3B6DA6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6D957AF8-EC96-492E-7486-2900C8A4EC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757D47C6-5819-D25C-2B88-4857D2175D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448958A-B422-4080-A8E0-2645162EA10E}" type="slidenum">
              <a:rPr lang="en-US" altLang="en-US">
                <a:latin typeface="Times New Roman" panose="02020603050405020304" pitchFamily="18" charset="0"/>
              </a:rPr>
              <a:pPr/>
              <a:t>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8752B877-94E7-3231-E805-D197C33188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61BA8835-C316-D894-2225-64B6690297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FC30710C-8AE3-2967-9AAF-021F7220DC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08472B5-C4A4-4585-AC40-BB755E824D68}" type="slidenum">
              <a:rPr lang="en-US" altLang="en-US">
                <a:latin typeface="Times New Roman" panose="02020603050405020304" pitchFamily="18" charset="0"/>
              </a:rPr>
              <a:pPr/>
              <a:t>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3CD6C124-5F06-26B9-2C43-EBD3AD1107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501E88DC-D1E0-E3AE-F2B1-4A17137D44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1F6213F2-11F3-D1AF-75A0-2CFB3CECCD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9EDB742-6ED3-40DD-897B-8DB26A4162D8}" type="slidenum">
              <a:rPr lang="en-US" altLang="en-US">
                <a:latin typeface="Times New Roman" panose="02020603050405020304" pitchFamily="18" charset="0"/>
              </a:rPr>
              <a:pPr/>
              <a:t>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7D327B61-2015-B506-21FF-A693721CCA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24A7E9C5-1BAF-B74C-A9C9-7C211FE428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79783CA-96C9-9C90-B224-229146F8C85E}"/>
              </a:ext>
            </a:extLst>
          </p:cNvPr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67F3695C-61DD-5CD8-1774-568A6D4FBBF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45262" name="Freeform 4">
                <a:extLst>
                  <a:ext uri="{FF2B5EF4-FFF2-40B4-BE49-F238E27FC236}">
                    <a16:creationId xmlns:a16="http://schemas.microsoft.com/office/drawing/2014/main" id="{7C118AAC-FC52-38B2-8431-DA5AF5434565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3" name="Freeform 5">
                <a:extLst>
                  <a:ext uri="{FF2B5EF4-FFF2-40B4-BE49-F238E27FC236}">
                    <a16:creationId xmlns:a16="http://schemas.microsoft.com/office/drawing/2014/main" id="{F1B9DC68-7A8C-FFAB-E74A-B76294F5D3F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4" name="Freeform 6">
                <a:extLst>
                  <a:ext uri="{FF2B5EF4-FFF2-40B4-BE49-F238E27FC236}">
                    <a16:creationId xmlns:a16="http://schemas.microsoft.com/office/drawing/2014/main" id="{1261D90D-B5F5-D26B-5980-7E531C47C06E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5" name="Freeform 7">
                <a:extLst>
                  <a:ext uri="{FF2B5EF4-FFF2-40B4-BE49-F238E27FC236}">
                    <a16:creationId xmlns:a16="http://schemas.microsoft.com/office/drawing/2014/main" id="{4480D5AD-837B-7C52-CC45-E781820CB615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6" name="Freeform 8">
                <a:extLst>
                  <a:ext uri="{FF2B5EF4-FFF2-40B4-BE49-F238E27FC236}">
                    <a16:creationId xmlns:a16="http://schemas.microsoft.com/office/drawing/2014/main" id="{DE8CF6EA-80B1-A4A0-7308-D4DB12A374A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7" name="Freeform 9">
                <a:extLst>
                  <a:ext uri="{FF2B5EF4-FFF2-40B4-BE49-F238E27FC236}">
                    <a16:creationId xmlns:a16="http://schemas.microsoft.com/office/drawing/2014/main" id="{3ADA255B-B318-E990-33E7-64CB327B4875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8" name="Freeform 10">
                <a:extLst>
                  <a:ext uri="{FF2B5EF4-FFF2-40B4-BE49-F238E27FC236}">
                    <a16:creationId xmlns:a16="http://schemas.microsoft.com/office/drawing/2014/main" id="{3ACE5AC7-A9D7-52B9-63A7-4758EFE9864B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9" name="Freeform 11">
                <a:extLst>
                  <a:ext uri="{FF2B5EF4-FFF2-40B4-BE49-F238E27FC236}">
                    <a16:creationId xmlns:a16="http://schemas.microsoft.com/office/drawing/2014/main" id="{0F674C85-9D61-6178-B776-0849DE51B6F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0" name="Freeform 12">
                <a:extLst>
                  <a:ext uri="{FF2B5EF4-FFF2-40B4-BE49-F238E27FC236}">
                    <a16:creationId xmlns:a16="http://schemas.microsoft.com/office/drawing/2014/main" id="{78E64EA1-6321-CCD5-85E1-6CDC58AB5B6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1" name="Freeform 13">
                <a:extLst>
                  <a:ext uri="{FF2B5EF4-FFF2-40B4-BE49-F238E27FC236}">
                    <a16:creationId xmlns:a16="http://schemas.microsoft.com/office/drawing/2014/main" id="{258A7BED-AA18-1153-3C50-F868C6230F3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2" name="Freeform 14">
                <a:extLst>
                  <a:ext uri="{FF2B5EF4-FFF2-40B4-BE49-F238E27FC236}">
                    <a16:creationId xmlns:a16="http://schemas.microsoft.com/office/drawing/2014/main" id="{6E8C96CA-74C9-9BB2-FA99-C8BB4871A81D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3" name="Freeform 15">
                <a:extLst>
                  <a:ext uri="{FF2B5EF4-FFF2-40B4-BE49-F238E27FC236}">
                    <a16:creationId xmlns:a16="http://schemas.microsoft.com/office/drawing/2014/main" id="{6B929670-9FB4-44E5-B2A7-1AAEEA01C985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4" name="Freeform 16">
                <a:extLst>
                  <a:ext uri="{FF2B5EF4-FFF2-40B4-BE49-F238E27FC236}">
                    <a16:creationId xmlns:a16="http://schemas.microsoft.com/office/drawing/2014/main" id="{20F080BB-6AC8-5FA5-06FD-95EA6A952EFB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" name="Group 17">
              <a:extLst>
                <a:ext uri="{FF2B5EF4-FFF2-40B4-BE49-F238E27FC236}">
                  <a16:creationId xmlns:a16="http://schemas.microsoft.com/office/drawing/2014/main" id="{79F342B0-1F93-B7DA-7ED3-20225932070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5" name="Rectangle 18">
                <a:extLst>
                  <a:ext uri="{FF2B5EF4-FFF2-40B4-BE49-F238E27FC236}">
                    <a16:creationId xmlns:a16="http://schemas.microsoft.com/office/drawing/2014/main" id="{3FC60C36-65F7-E488-00EE-F4A5B950660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" name="Rectangle 19">
                <a:extLst>
                  <a:ext uri="{FF2B5EF4-FFF2-40B4-BE49-F238E27FC236}">
                    <a16:creationId xmlns:a16="http://schemas.microsoft.com/office/drawing/2014/main" id="{320FCDCA-E776-9492-AFFF-F452B10AC98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7" name="Rectangle 20">
                <a:extLst>
                  <a:ext uri="{FF2B5EF4-FFF2-40B4-BE49-F238E27FC236}">
                    <a16:creationId xmlns:a16="http://schemas.microsoft.com/office/drawing/2014/main" id="{1A1BBBE2-EF46-DFC5-08A2-01500055B8D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" name="Rectangle 21">
                <a:extLst>
                  <a:ext uri="{FF2B5EF4-FFF2-40B4-BE49-F238E27FC236}">
                    <a16:creationId xmlns:a16="http://schemas.microsoft.com/office/drawing/2014/main" id="{941810EF-168A-1CBA-3174-11F96827534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9" name="Rectangle 22">
                <a:extLst>
                  <a:ext uri="{FF2B5EF4-FFF2-40B4-BE49-F238E27FC236}">
                    <a16:creationId xmlns:a16="http://schemas.microsoft.com/office/drawing/2014/main" id="{6A955CCE-E75E-AC79-0D3D-EE74D45B58E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" name="Rectangle 23">
                <a:extLst>
                  <a:ext uri="{FF2B5EF4-FFF2-40B4-BE49-F238E27FC236}">
                    <a16:creationId xmlns:a16="http://schemas.microsoft.com/office/drawing/2014/main" id="{9550C093-7FAE-8779-3834-47BC787DE97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" name="Rectangle 24">
                <a:extLst>
                  <a:ext uri="{FF2B5EF4-FFF2-40B4-BE49-F238E27FC236}">
                    <a16:creationId xmlns:a16="http://schemas.microsoft.com/office/drawing/2014/main" id="{60D46D57-73D3-48EB-423E-0173A6F56DC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2" name="Rectangle 25">
                <a:extLst>
                  <a:ext uri="{FF2B5EF4-FFF2-40B4-BE49-F238E27FC236}">
                    <a16:creationId xmlns:a16="http://schemas.microsoft.com/office/drawing/2014/main" id="{79AD0652-C9C0-6D68-644A-DC83D15C466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" name="Rectangle 26">
                <a:extLst>
                  <a:ext uri="{FF2B5EF4-FFF2-40B4-BE49-F238E27FC236}">
                    <a16:creationId xmlns:a16="http://schemas.microsoft.com/office/drawing/2014/main" id="{66EC5CDF-F5C2-5F44-59B0-F7122433838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4" name="Rectangle 27">
                <a:extLst>
                  <a:ext uri="{FF2B5EF4-FFF2-40B4-BE49-F238E27FC236}">
                    <a16:creationId xmlns:a16="http://schemas.microsoft.com/office/drawing/2014/main" id="{C036497B-4822-7545-F593-590AAD9B960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5" name="Rectangle 28">
                <a:extLst>
                  <a:ext uri="{FF2B5EF4-FFF2-40B4-BE49-F238E27FC236}">
                    <a16:creationId xmlns:a16="http://schemas.microsoft.com/office/drawing/2014/main" id="{A5AE0A40-0B07-6BFC-ED34-D0775F62502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" name="Rectangle 29">
                <a:extLst>
                  <a:ext uri="{FF2B5EF4-FFF2-40B4-BE49-F238E27FC236}">
                    <a16:creationId xmlns:a16="http://schemas.microsoft.com/office/drawing/2014/main" id="{0B223B1B-B3A6-422E-2365-070FAC84868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7" name="Rectangle 30">
                <a:extLst>
                  <a:ext uri="{FF2B5EF4-FFF2-40B4-BE49-F238E27FC236}">
                    <a16:creationId xmlns:a16="http://schemas.microsoft.com/office/drawing/2014/main" id="{578B72B6-9775-3DF8-8FCD-178FBA35C95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8" name="Rectangle 31">
                <a:extLst>
                  <a:ext uri="{FF2B5EF4-FFF2-40B4-BE49-F238E27FC236}">
                    <a16:creationId xmlns:a16="http://schemas.microsoft.com/office/drawing/2014/main" id="{9F36E8E9-8220-6174-A683-435E8DEAE47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" name="Rectangle 32">
                <a:extLst>
                  <a:ext uri="{FF2B5EF4-FFF2-40B4-BE49-F238E27FC236}">
                    <a16:creationId xmlns:a16="http://schemas.microsoft.com/office/drawing/2014/main" id="{2BC95808-0AF0-B5A2-C8AD-AB9E9A7E04F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" name="Rectangle 33">
                <a:extLst>
                  <a:ext uri="{FF2B5EF4-FFF2-40B4-BE49-F238E27FC236}">
                    <a16:creationId xmlns:a16="http://schemas.microsoft.com/office/drawing/2014/main" id="{F1FDEE46-1BE2-44E4-0C34-914009241B4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" name="Rectangle 34">
                <a:extLst>
                  <a:ext uri="{FF2B5EF4-FFF2-40B4-BE49-F238E27FC236}">
                    <a16:creationId xmlns:a16="http://schemas.microsoft.com/office/drawing/2014/main" id="{91B6B176-B09F-CF1F-30E5-3033DFF67E1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" name="Rectangle 35">
                <a:extLst>
                  <a:ext uri="{FF2B5EF4-FFF2-40B4-BE49-F238E27FC236}">
                    <a16:creationId xmlns:a16="http://schemas.microsoft.com/office/drawing/2014/main" id="{F4F9814D-094E-7300-BB89-13665CEFAFB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" name="Rectangle 36">
                <a:extLst>
                  <a:ext uri="{FF2B5EF4-FFF2-40B4-BE49-F238E27FC236}">
                    <a16:creationId xmlns:a16="http://schemas.microsoft.com/office/drawing/2014/main" id="{45751850-15E0-24FD-8911-8ACE410346B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" name="Rectangle 37">
                <a:extLst>
                  <a:ext uri="{FF2B5EF4-FFF2-40B4-BE49-F238E27FC236}">
                    <a16:creationId xmlns:a16="http://schemas.microsoft.com/office/drawing/2014/main" id="{AF4FBC0D-392A-F59F-9548-D6B8AEAE09A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5" name="Rectangle 38">
                <a:extLst>
                  <a:ext uri="{FF2B5EF4-FFF2-40B4-BE49-F238E27FC236}">
                    <a16:creationId xmlns:a16="http://schemas.microsoft.com/office/drawing/2014/main" id="{AB8DE630-7BED-7EF6-6616-73F973C219B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6" name="Rectangle 39">
                <a:extLst>
                  <a:ext uri="{FF2B5EF4-FFF2-40B4-BE49-F238E27FC236}">
                    <a16:creationId xmlns:a16="http://schemas.microsoft.com/office/drawing/2014/main" id="{93B23098-5ED4-E46B-991D-7C36A7A7216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7" name="Rectangle 40">
                <a:extLst>
                  <a:ext uri="{FF2B5EF4-FFF2-40B4-BE49-F238E27FC236}">
                    <a16:creationId xmlns:a16="http://schemas.microsoft.com/office/drawing/2014/main" id="{F10A361D-3B09-8A2C-3C90-B9119718A10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8" name="Rectangle 41">
                <a:extLst>
                  <a:ext uri="{FF2B5EF4-FFF2-40B4-BE49-F238E27FC236}">
                    <a16:creationId xmlns:a16="http://schemas.microsoft.com/office/drawing/2014/main" id="{96FC8B0F-0C58-2B5C-0348-9797CB2A8E1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9" name="Rectangle 42">
                <a:extLst>
                  <a:ext uri="{FF2B5EF4-FFF2-40B4-BE49-F238E27FC236}">
                    <a16:creationId xmlns:a16="http://schemas.microsoft.com/office/drawing/2014/main" id="{6C7A7180-5009-4145-C23F-9D84CCD86F6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0" name="Rectangle 43">
                <a:extLst>
                  <a:ext uri="{FF2B5EF4-FFF2-40B4-BE49-F238E27FC236}">
                    <a16:creationId xmlns:a16="http://schemas.microsoft.com/office/drawing/2014/main" id="{8B7D572D-675C-FC03-1FA6-8FC90EEB0DB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1" name="Rectangle 44">
                <a:extLst>
                  <a:ext uri="{FF2B5EF4-FFF2-40B4-BE49-F238E27FC236}">
                    <a16:creationId xmlns:a16="http://schemas.microsoft.com/office/drawing/2014/main" id="{2E5C0149-0796-4FA5-0995-4C3216A1B39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2" name="Rectangle 45">
                <a:extLst>
                  <a:ext uri="{FF2B5EF4-FFF2-40B4-BE49-F238E27FC236}">
                    <a16:creationId xmlns:a16="http://schemas.microsoft.com/office/drawing/2014/main" id="{1F323AAD-8CBF-F44C-EF74-ED7BE863BC5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3" name="Rectangle 46">
                <a:extLst>
                  <a:ext uri="{FF2B5EF4-FFF2-40B4-BE49-F238E27FC236}">
                    <a16:creationId xmlns:a16="http://schemas.microsoft.com/office/drawing/2014/main" id="{2A687EA2-12F8-6157-2B48-86735116CF6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4" name="Rectangle 47">
                <a:extLst>
                  <a:ext uri="{FF2B5EF4-FFF2-40B4-BE49-F238E27FC236}">
                    <a16:creationId xmlns:a16="http://schemas.microsoft.com/office/drawing/2014/main" id="{731F54AD-7770-94D7-E3FE-1BF7C14E688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5" name="Rectangle 48">
                <a:extLst>
                  <a:ext uri="{FF2B5EF4-FFF2-40B4-BE49-F238E27FC236}">
                    <a16:creationId xmlns:a16="http://schemas.microsoft.com/office/drawing/2014/main" id="{BEAA899D-BA76-08AE-CBC0-4FE8E868E64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6" name="Rectangle 49">
                <a:extLst>
                  <a:ext uri="{FF2B5EF4-FFF2-40B4-BE49-F238E27FC236}">
                    <a16:creationId xmlns:a16="http://schemas.microsoft.com/office/drawing/2014/main" id="{B03EBA88-5903-FB48-9A70-3F9D9C1D2FC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7" name="Rectangle 50">
                <a:extLst>
                  <a:ext uri="{FF2B5EF4-FFF2-40B4-BE49-F238E27FC236}">
                    <a16:creationId xmlns:a16="http://schemas.microsoft.com/office/drawing/2014/main" id="{551E8C02-6AB2-189A-4B4E-6B5DD6F282F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8" name="Rectangle 51">
                <a:extLst>
                  <a:ext uri="{FF2B5EF4-FFF2-40B4-BE49-F238E27FC236}">
                    <a16:creationId xmlns:a16="http://schemas.microsoft.com/office/drawing/2014/main" id="{5D725B95-4C60-F2DC-A114-52770CBF4D4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9" name="Rectangle 52">
                <a:extLst>
                  <a:ext uri="{FF2B5EF4-FFF2-40B4-BE49-F238E27FC236}">
                    <a16:creationId xmlns:a16="http://schemas.microsoft.com/office/drawing/2014/main" id="{A7039E49-500F-D274-AACC-1654612D090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0" name="Rectangle 53">
                <a:extLst>
                  <a:ext uri="{FF2B5EF4-FFF2-40B4-BE49-F238E27FC236}">
                    <a16:creationId xmlns:a16="http://schemas.microsoft.com/office/drawing/2014/main" id="{D75D3CDF-948C-F6B5-854C-83B3AFD9CE9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1" name="Rectangle 54">
                <a:extLst>
                  <a:ext uri="{FF2B5EF4-FFF2-40B4-BE49-F238E27FC236}">
                    <a16:creationId xmlns:a16="http://schemas.microsoft.com/office/drawing/2014/main" id="{587705DB-77AC-0C22-08C8-48CE76721BB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2" name="Rectangle 55">
                <a:extLst>
                  <a:ext uri="{FF2B5EF4-FFF2-40B4-BE49-F238E27FC236}">
                    <a16:creationId xmlns:a16="http://schemas.microsoft.com/office/drawing/2014/main" id="{97C88E67-62B6-EBA5-A66F-1CEBE6226DC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3" name="Rectangle 56">
                <a:extLst>
                  <a:ext uri="{FF2B5EF4-FFF2-40B4-BE49-F238E27FC236}">
                    <a16:creationId xmlns:a16="http://schemas.microsoft.com/office/drawing/2014/main" id="{CBBAA787-7873-8FAF-DE35-E46084729D3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4" name="Rectangle 57">
                <a:extLst>
                  <a:ext uri="{FF2B5EF4-FFF2-40B4-BE49-F238E27FC236}">
                    <a16:creationId xmlns:a16="http://schemas.microsoft.com/office/drawing/2014/main" id="{1701A534-AF2D-F970-5A5B-07B5544BF73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" name="Rectangle 58">
                <a:extLst>
                  <a:ext uri="{FF2B5EF4-FFF2-40B4-BE49-F238E27FC236}">
                    <a16:creationId xmlns:a16="http://schemas.microsoft.com/office/drawing/2014/main" id="{96732419-3426-8CFC-213B-E1DC84EC727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6" name="Rectangle 59">
                <a:extLst>
                  <a:ext uri="{FF2B5EF4-FFF2-40B4-BE49-F238E27FC236}">
                    <a16:creationId xmlns:a16="http://schemas.microsoft.com/office/drawing/2014/main" id="{89DF7501-FD30-7709-8B6F-5B7DE545C43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7" name="Rectangle 60">
                <a:extLst>
                  <a:ext uri="{FF2B5EF4-FFF2-40B4-BE49-F238E27FC236}">
                    <a16:creationId xmlns:a16="http://schemas.microsoft.com/office/drawing/2014/main" id="{69C0CBC9-661B-B0B3-B62A-F46C152AA6F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8" name="Rectangle 61">
                <a:extLst>
                  <a:ext uri="{FF2B5EF4-FFF2-40B4-BE49-F238E27FC236}">
                    <a16:creationId xmlns:a16="http://schemas.microsoft.com/office/drawing/2014/main" id="{B1299058-131A-2B44-B146-DF05B4E889D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9" name="Rectangle 62">
                <a:extLst>
                  <a:ext uri="{FF2B5EF4-FFF2-40B4-BE49-F238E27FC236}">
                    <a16:creationId xmlns:a16="http://schemas.microsoft.com/office/drawing/2014/main" id="{09FE2592-2C5C-DA4D-831F-64FF61957E2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0" name="Rectangle 63">
                <a:extLst>
                  <a:ext uri="{FF2B5EF4-FFF2-40B4-BE49-F238E27FC236}">
                    <a16:creationId xmlns:a16="http://schemas.microsoft.com/office/drawing/2014/main" id="{0E856A5D-8C46-4823-0050-910EE0B97D5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1" name="Rectangle 64">
                <a:extLst>
                  <a:ext uri="{FF2B5EF4-FFF2-40B4-BE49-F238E27FC236}">
                    <a16:creationId xmlns:a16="http://schemas.microsoft.com/office/drawing/2014/main" id="{310E7B62-CD0B-24E0-14E6-9A92C07C49E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2" name="Rectangle 65">
                <a:extLst>
                  <a:ext uri="{FF2B5EF4-FFF2-40B4-BE49-F238E27FC236}">
                    <a16:creationId xmlns:a16="http://schemas.microsoft.com/office/drawing/2014/main" id="{C199EC49-DB5A-1098-D3A9-D418F23A932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3" name="Rectangle 66">
                <a:extLst>
                  <a:ext uri="{FF2B5EF4-FFF2-40B4-BE49-F238E27FC236}">
                    <a16:creationId xmlns:a16="http://schemas.microsoft.com/office/drawing/2014/main" id="{9527EF42-37E2-0685-4FA6-270AC3AD15D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4" name="Rectangle 67">
                <a:extLst>
                  <a:ext uri="{FF2B5EF4-FFF2-40B4-BE49-F238E27FC236}">
                    <a16:creationId xmlns:a16="http://schemas.microsoft.com/office/drawing/2014/main" id="{7B3F5BF4-F5D0-5DC8-EC98-40B62D496D7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5" name="Rectangle 68">
                <a:extLst>
                  <a:ext uri="{FF2B5EF4-FFF2-40B4-BE49-F238E27FC236}">
                    <a16:creationId xmlns:a16="http://schemas.microsoft.com/office/drawing/2014/main" id="{FE506925-3C8C-62F9-80AD-68C537F5A3E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6" name="Rectangle 69">
                <a:extLst>
                  <a:ext uri="{FF2B5EF4-FFF2-40B4-BE49-F238E27FC236}">
                    <a16:creationId xmlns:a16="http://schemas.microsoft.com/office/drawing/2014/main" id="{ABD8EB05-46A0-99F2-18C9-61CDDD2099F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7" name="Rectangle 70">
                <a:extLst>
                  <a:ext uri="{FF2B5EF4-FFF2-40B4-BE49-F238E27FC236}">
                    <a16:creationId xmlns:a16="http://schemas.microsoft.com/office/drawing/2014/main" id="{8BCD6867-16A7-FF4F-6DF9-115544FB724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8" name="Rectangle 71">
                <a:extLst>
                  <a:ext uri="{FF2B5EF4-FFF2-40B4-BE49-F238E27FC236}">
                    <a16:creationId xmlns:a16="http://schemas.microsoft.com/office/drawing/2014/main" id="{2ABA3349-B789-2FB2-89C9-63316831649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9" name="Rectangle 72">
                <a:extLst>
                  <a:ext uri="{FF2B5EF4-FFF2-40B4-BE49-F238E27FC236}">
                    <a16:creationId xmlns:a16="http://schemas.microsoft.com/office/drawing/2014/main" id="{56301317-B50E-EF3B-4023-9C0FE690B0C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0" name="Rectangle 73">
                <a:extLst>
                  <a:ext uri="{FF2B5EF4-FFF2-40B4-BE49-F238E27FC236}">
                    <a16:creationId xmlns:a16="http://schemas.microsoft.com/office/drawing/2014/main" id="{CCEE7695-5045-8A69-B49C-0CCA4993D8F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1" name="Rectangle 74">
                <a:extLst>
                  <a:ext uri="{FF2B5EF4-FFF2-40B4-BE49-F238E27FC236}">
                    <a16:creationId xmlns:a16="http://schemas.microsoft.com/office/drawing/2014/main" id="{0BD5DF23-C428-716E-6387-CCA46143BDA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2" name="Rectangle 75">
                <a:extLst>
                  <a:ext uri="{FF2B5EF4-FFF2-40B4-BE49-F238E27FC236}">
                    <a16:creationId xmlns:a16="http://schemas.microsoft.com/office/drawing/2014/main" id="{093B4CED-2AAD-B5CC-5EAA-FFEB9946F4F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3" name="Rectangle 76">
                <a:extLst>
                  <a:ext uri="{FF2B5EF4-FFF2-40B4-BE49-F238E27FC236}">
                    <a16:creationId xmlns:a16="http://schemas.microsoft.com/office/drawing/2014/main" id="{01E8D27A-DCB2-F887-6078-690E330EF6A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4" name="Rectangle 77">
                <a:extLst>
                  <a:ext uri="{FF2B5EF4-FFF2-40B4-BE49-F238E27FC236}">
                    <a16:creationId xmlns:a16="http://schemas.microsoft.com/office/drawing/2014/main" id="{5AB18602-9F81-E11D-7113-F605E3EE3AE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5" name="Rectangle 78">
                <a:extLst>
                  <a:ext uri="{FF2B5EF4-FFF2-40B4-BE49-F238E27FC236}">
                    <a16:creationId xmlns:a16="http://schemas.microsoft.com/office/drawing/2014/main" id="{5C5CF263-116C-7892-E7B2-3CCA1D6CD28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6" name="Rectangle 79">
                <a:extLst>
                  <a:ext uri="{FF2B5EF4-FFF2-40B4-BE49-F238E27FC236}">
                    <a16:creationId xmlns:a16="http://schemas.microsoft.com/office/drawing/2014/main" id="{6BFBD9A5-72DF-4ED8-4C6F-021A30DADB0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7" name="Rectangle 80">
                <a:extLst>
                  <a:ext uri="{FF2B5EF4-FFF2-40B4-BE49-F238E27FC236}">
                    <a16:creationId xmlns:a16="http://schemas.microsoft.com/office/drawing/2014/main" id="{76283A59-4B06-D9CF-CF7A-67554630238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8" name="Freeform 81">
                <a:extLst>
                  <a:ext uri="{FF2B5EF4-FFF2-40B4-BE49-F238E27FC236}">
                    <a16:creationId xmlns:a16="http://schemas.microsoft.com/office/drawing/2014/main" id="{F9E3ABE2-3A71-788F-06A0-41441C88498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89" name="Rectangle 82">
                <a:extLst>
                  <a:ext uri="{FF2B5EF4-FFF2-40B4-BE49-F238E27FC236}">
                    <a16:creationId xmlns:a16="http://schemas.microsoft.com/office/drawing/2014/main" id="{1F9BB58D-9BC4-E45F-2893-7C97B03DAD5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0" name="Rectangle 83">
                <a:extLst>
                  <a:ext uri="{FF2B5EF4-FFF2-40B4-BE49-F238E27FC236}">
                    <a16:creationId xmlns:a16="http://schemas.microsoft.com/office/drawing/2014/main" id="{58F7F806-E4DA-46BA-B155-C7A80223E47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1" name="Rectangle 84">
                <a:extLst>
                  <a:ext uri="{FF2B5EF4-FFF2-40B4-BE49-F238E27FC236}">
                    <a16:creationId xmlns:a16="http://schemas.microsoft.com/office/drawing/2014/main" id="{D010E4E6-4523-30A1-6FBE-8183CB88013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2" name="Rectangle 85">
                <a:extLst>
                  <a:ext uri="{FF2B5EF4-FFF2-40B4-BE49-F238E27FC236}">
                    <a16:creationId xmlns:a16="http://schemas.microsoft.com/office/drawing/2014/main" id="{72C02D9C-B692-5950-8C61-B9E176915FD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3" name="Rectangle 86">
                <a:extLst>
                  <a:ext uri="{FF2B5EF4-FFF2-40B4-BE49-F238E27FC236}">
                    <a16:creationId xmlns:a16="http://schemas.microsoft.com/office/drawing/2014/main" id="{646F9113-E2FE-3B58-A892-DBA4FE9E2FB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4" name="Rectangle 87">
                <a:extLst>
                  <a:ext uri="{FF2B5EF4-FFF2-40B4-BE49-F238E27FC236}">
                    <a16:creationId xmlns:a16="http://schemas.microsoft.com/office/drawing/2014/main" id="{51AD24E6-402E-6C53-F2DC-E0C4C17EB76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5" name="Rectangle 88">
                <a:extLst>
                  <a:ext uri="{FF2B5EF4-FFF2-40B4-BE49-F238E27FC236}">
                    <a16:creationId xmlns:a16="http://schemas.microsoft.com/office/drawing/2014/main" id="{AD973DF8-C703-39D4-078F-436307B5B39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6" name="Rectangle 89">
                <a:extLst>
                  <a:ext uri="{FF2B5EF4-FFF2-40B4-BE49-F238E27FC236}">
                    <a16:creationId xmlns:a16="http://schemas.microsoft.com/office/drawing/2014/main" id="{FCB63539-A40A-72E7-C75C-79057406C94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7" name="Rectangle 90">
                <a:extLst>
                  <a:ext uri="{FF2B5EF4-FFF2-40B4-BE49-F238E27FC236}">
                    <a16:creationId xmlns:a16="http://schemas.microsoft.com/office/drawing/2014/main" id="{3B928D55-2B36-74DA-6273-C5364CE97BD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8" name="Rectangle 91">
                <a:extLst>
                  <a:ext uri="{FF2B5EF4-FFF2-40B4-BE49-F238E27FC236}">
                    <a16:creationId xmlns:a16="http://schemas.microsoft.com/office/drawing/2014/main" id="{5CB01345-23C3-B0F2-2A0F-40E2DBAC310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9" name="Rectangle 92">
                <a:extLst>
                  <a:ext uri="{FF2B5EF4-FFF2-40B4-BE49-F238E27FC236}">
                    <a16:creationId xmlns:a16="http://schemas.microsoft.com/office/drawing/2014/main" id="{24979A6F-C941-EBD1-CE65-C98085CDE11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0" name="Rectangle 93">
                <a:extLst>
                  <a:ext uri="{FF2B5EF4-FFF2-40B4-BE49-F238E27FC236}">
                    <a16:creationId xmlns:a16="http://schemas.microsoft.com/office/drawing/2014/main" id="{6E33508A-850D-8029-B3A1-74C26D96502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1" name="Rectangle 94">
                <a:extLst>
                  <a:ext uri="{FF2B5EF4-FFF2-40B4-BE49-F238E27FC236}">
                    <a16:creationId xmlns:a16="http://schemas.microsoft.com/office/drawing/2014/main" id="{90CEC330-8B34-E843-E45A-804CE024278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2" name="Rectangle 95">
                <a:extLst>
                  <a:ext uri="{FF2B5EF4-FFF2-40B4-BE49-F238E27FC236}">
                    <a16:creationId xmlns:a16="http://schemas.microsoft.com/office/drawing/2014/main" id="{F25EFBD7-A3E6-89A7-EB1F-40C369582D2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3" name="Rectangle 96">
                <a:extLst>
                  <a:ext uri="{FF2B5EF4-FFF2-40B4-BE49-F238E27FC236}">
                    <a16:creationId xmlns:a16="http://schemas.microsoft.com/office/drawing/2014/main" id="{039E8D8E-D373-DFCC-B560-7FC49DA03D9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4" name="Rectangle 97">
                <a:extLst>
                  <a:ext uri="{FF2B5EF4-FFF2-40B4-BE49-F238E27FC236}">
                    <a16:creationId xmlns:a16="http://schemas.microsoft.com/office/drawing/2014/main" id="{BFC4F100-7387-221E-E211-2F33CB64FFC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5" name="Rectangle 98">
                <a:extLst>
                  <a:ext uri="{FF2B5EF4-FFF2-40B4-BE49-F238E27FC236}">
                    <a16:creationId xmlns:a16="http://schemas.microsoft.com/office/drawing/2014/main" id="{97477AA1-3616-726D-D56B-7D2656B756F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6" name="Rectangle 99">
                <a:extLst>
                  <a:ext uri="{FF2B5EF4-FFF2-40B4-BE49-F238E27FC236}">
                    <a16:creationId xmlns:a16="http://schemas.microsoft.com/office/drawing/2014/main" id="{5B252577-3461-08A8-4DF4-51E570A75BA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7" name="Rectangle 100">
                <a:extLst>
                  <a:ext uri="{FF2B5EF4-FFF2-40B4-BE49-F238E27FC236}">
                    <a16:creationId xmlns:a16="http://schemas.microsoft.com/office/drawing/2014/main" id="{223E70BC-B4C5-7180-828F-0A8EFA99DBD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8" name="Rectangle 101">
                <a:extLst>
                  <a:ext uri="{FF2B5EF4-FFF2-40B4-BE49-F238E27FC236}">
                    <a16:creationId xmlns:a16="http://schemas.microsoft.com/office/drawing/2014/main" id="{3EEB3E73-A39C-8D20-B768-F3102670F7B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1" name="Rectangle 102">
                <a:extLst>
                  <a:ext uri="{FF2B5EF4-FFF2-40B4-BE49-F238E27FC236}">
                    <a16:creationId xmlns:a16="http://schemas.microsoft.com/office/drawing/2014/main" id="{F4B7BB32-3ECD-B82D-E574-2A9F3D691F1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2" name="Rectangle 103">
                <a:extLst>
                  <a:ext uri="{FF2B5EF4-FFF2-40B4-BE49-F238E27FC236}">
                    <a16:creationId xmlns:a16="http://schemas.microsoft.com/office/drawing/2014/main" id="{725644E6-8B93-4590-EADE-1E6BFE06C08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3" name="Rectangle 104">
                <a:extLst>
                  <a:ext uri="{FF2B5EF4-FFF2-40B4-BE49-F238E27FC236}">
                    <a16:creationId xmlns:a16="http://schemas.microsoft.com/office/drawing/2014/main" id="{6066B6BE-6DC3-078C-7FB5-85AF5902A58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4" name="Rectangle 105">
                <a:extLst>
                  <a:ext uri="{FF2B5EF4-FFF2-40B4-BE49-F238E27FC236}">
                    <a16:creationId xmlns:a16="http://schemas.microsoft.com/office/drawing/2014/main" id="{6C6984EE-8A89-26B0-082E-978F45F38F4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5" name="Rectangle 106">
                <a:extLst>
                  <a:ext uri="{FF2B5EF4-FFF2-40B4-BE49-F238E27FC236}">
                    <a16:creationId xmlns:a16="http://schemas.microsoft.com/office/drawing/2014/main" id="{123964B1-714B-9509-51FB-E6B8835DD00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6" name="Rectangle 107">
                <a:extLst>
                  <a:ext uri="{FF2B5EF4-FFF2-40B4-BE49-F238E27FC236}">
                    <a16:creationId xmlns:a16="http://schemas.microsoft.com/office/drawing/2014/main" id="{E8BC65F9-2CD1-7C85-2932-4AE531BEFAE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7" name="Rectangle 108">
                <a:extLst>
                  <a:ext uri="{FF2B5EF4-FFF2-40B4-BE49-F238E27FC236}">
                    <a16:creationId xmlns:a16="http://schemas.microsoft.com/office/drawing/2014/main" id="{C59D737B-C21D-A8EA-DCF8-50D61259A07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8" name="Rectangle 109">
                <a:extLst>
                  <a:ext uri="{FF2B5EF4-FFF2-40B4-BE49-F238E27FC236}">
                    <a16:creationId xmlns:a16="http://schemas.microsoft.com/office/drawing/2014/main" id="{9156CB94-8707-AF8D-E806-81F1607DA65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9" name="Rectangle 110">
                <a:extLst>
                  <a:ext uri="{FF2B5EF4-FFF2-40B4-BE49-F238E27FC236}">
                    <a16:creationId xmlns:a16="http://schemas.microsoft.com/office/drawing/2014/main" id="{622C2A83-1FCE-D066-49D2-AE44459512A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0" name="Rectangle 111">
                <a:extLst>
                  <a:ext uri="{FF2B5EF4-FFF2-40B4-BE49-F238E27FC236}">
                    <a16:creationId xmlns:a16="http://schemas.microsoft.com/office/drawing/2014/main" id="{609F4A6D-C883-CCF1-56A8-0CE44DE924E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1" name="Rectangle 112">
                <a:extLst>
                  <a:ext uri="{FF2B5EF4-FFF2-40B4-BE49-F238E27FC236}">
                    <a16:creationId xmlns:a16="http://schemas.microsoft.com/office/drawing/2014/main" id="{FFF3F7BF-B263-41EC-2ECE-8302E98C0D7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2" name="Rectangle 113">
                <a:extLst>
                  <a:ext uri="{FF2B5EF4-FFF2-40B4-BE49-F238E27FC236}">
                    <a16:creationId xmlns:a16="http://schemas.microsoft.com/office/drawing/2014/main" id="{010211B1-2FE0-DFCF-7063-224EC31E84E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3" name="Rectangle 114">
                <a:extLst>
                  <a:ext uri="{FF2B5EF4-FFF2-40B4-BE49-F238E27FC236}">
                    <a16:creationId xmlns:a16="http://schemas.microsoft.com/office/drawing/2014/main" id="{8E23AAB6-A618-1C79-3A94-FD94EE025F9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4" name="Rectangle 115">
                <a:extLst>
                  <a:ext uri="{FF2B5EF4-FFF2-40B4-BE49-F238E27FC236}">
                    <a16:creationId xmlns:a16="http://schemas.microsoft.com/office/drawing/2014/main" id="{6F655A14-A047-CCC4-3740-AFFF576C36A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5" name="Rectangle 116">
                <a:extLst>
                  <a:ext uri="{FF2B5EF4-FFF2-40B4-BE49-F238E27FC236}">
                    <a16:creationId xmlns:a16="http://schemas.microsoft.com/office/drawing/2014/main" id="{B544A3E7-B4CB-EE15-337A-138C1CA0D18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6" name="Rectangle 117">
                <a:extLst>
                  <a:ext uri="{FF2B5EF4-FFF2-40B4-BE49-F238E27FC236}">
                    <a16:creationId xmlns:a16="http://schemas.microsoft.com/office/drawing/2014/main" id="{B6EDC75B-71C3-3835-AAB0-F0D74025BAA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7" name="Rectangle 118">
                <a:extLst>
                  <a:ext uri="{FF2B5EF4-FFF2-40B4-BE49-F238E27FC236}">
                    <a16:creationId xmlns:a16="http://schemas.microsoft.com/office/drawing/2014/main" id="{6B2FF0D7-4585-8A57-8074-8117DA69671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8" name="Rectangle 119">
                <a:extLst>
                  <a:ext uri="{FF2B5EF4-FFF2-40B4-BE49-F238E27FC236}">
                    <a16:creationId xmlns:a16="http://schemas.microsoft.com/office/drawing/2014/main" id="{91B7D336-4101-83F7-C4F6-85BF8E1F3CB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9" name="Rectangle 120">
                <a:extLst>
                  <a:ext uri="{FF2B5EF4-FFF2-40B4-BE49-F238E27FC236}">
                    <a16:creationId xmlns:a16="http://schemas.microsoft.com/office/drawing/2014/main" id="{30781B22-5044-9D07-1D83-F1837A4DC69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0" name="Rectangle 121">
                <a:extLst>
                  <a:ext uri="{FF2B5EF4-FFF2-40B4-BE49-F238E27FC236}">
                    <a16:creationId xmlns:a16="http://schemas.microsoft.com/office/drawing/2014/main" id="{439F3E40-CF8E-EB28-CC55-5EC77DB0A1B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1" name="Rectangle 122">
                <a:extLst>
                  <a:ext uri="{FF2B5EF4-FFF2-40B4-BE49-F238E27FC236}">
                    <a16:creationId xmlns:a16="http://schemas.microsoft.com/office/drawing/2014/main" id="{F0C8CFAA-DB16-AC63-4A39-334F7DAA5A0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2" name="Rectangle 123">
                <a:extLst>
                  <a:ext uri="{FF2B5EF4-FFF2-40B4-BE49-F238E27FC236}">
                    <a16:creationId xmlns:a16="http://schemas.microsoft.com/office/drawing/2014/main" id="{A2FE6B78-A62E-ACAE-2008-A76A692BADA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3" name="Rectangle 124">
                <a:extLst>
                  <a:ext uri="{FF2B5EF4-FFF2-40B4-BE49-F238E27FC236}">
                    <a16:creationId xmlns:a16="http://schemas.microsoft.com/office/drawing/2014/main" id="{77BE3493-9781-0767-0AE2-13F28BCF835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4" name="Rectangle 125">
                <a:extLst>
                  <a:ext uri="{FF2B5EF4-FFF2-40B4-BE49-F238E27FC236}">
                    <a16:creationId xmlns:a16="http://schemas.microsoft.com/office/drawing/2014/main" id="{19647242-C29A-CA6B-55C2-9A5DFA31B07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5" name="Rectangle 126">
                <a:extLst>
                  <a:ext uri="{FF2B5EF4-FFF2-40B4-BE49-F238E27FC236}">
                    <a16:creationId xmlns:a16="http://schemas.microsoft.com/office/drawing/2014/main" id="{A88BB93F-38C8-9BB7-7AA0-10EBDDC2023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6" name="Rectangle 127">
                <a:extLst>
                  <a:ext uri="{FF2B5EF4-FFF2-40B4-BE49-F238E27FC236}">
                    <a16:creationId xmlns:a16="http://schemas.microsoft.com/office/drawing/2014/main" id="{4F119DDB-FD44-CA78-CB6D-EEB84D0D6C6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7" name="Rectangle 128">
                <a:extLst>
                  <a:ext uri="{FF2B5EF4-FFF2-40B4-BE49-F238E27FC236}">
                    <a16:creationId xmlns:a16="http://schemas.microsoft.com/office/drawing/2014/main" id="{96D2A3C0-9A54-D1D1-E657-E07A41F48BC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8" name="Rectangle 129">
                <a:extLst>
                  <a:ext uri="{FF2B5EF4-FFF2-40B4-BE49-F238E27FC236}">
                    <a16:creationId xmlns:a16="http://schemas.microsoft.com/office/drawing/2014/main" id="{07A04073-E348-58A2-0BBC-CE6AB6FC189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9" name="Rectangle 130">
                <a:extLst>
                  <a:ext uri="{FF2B5EF4-FFF2-40B4-BE49-F238E27FC236}">
                    <a16:creationId xmlns:a16="http://schemas.microsoft.com/office/drawing/2014/main" id="{A4FDB54D-38E7-7542-A742-159C51DC5A7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0" name="Rectangle 131">
                <a:extLst>
                  <a:ext uri="{FF2B5EF4-FFF2-40B4-BE49-F238E27FC236}">
                    <a16:creationId xmlns:a16="http://schemas.microsoft.com/office/drawing/2014/main" id="{12D8D947-7A4B-5510-A26D-8566D50E8B4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1" name="Rectangle 132">
                <a:extLst>
                  <a:ext uri="{FF2B5EF4-FFF2-40B4-BE49-F238E27FC236}">
                    <a16:creationId xmlns:a16="http://schemas.microsoft.com/office/drawing/2014/main" id="{079AAF3B-6718-F0DC-FC7A-31410417C31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2" name="Rectangle 133">
                <a:extLst>
                  <a:ext uri="{FF2B5EF4-FFF2-40B4-BE49-F238E27FC236}">
                    <a16:creationId xmlns:a16="http://schemas.microsoft.com/office/drawing/2014/main" id="{5E74F487-2822-D57B-CD67-6648AB03206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3" name="Rectangle 134">
                <a:extLst>
                  <a:ext uri="{FF2B5EF4-FFF2-40B4-BE49-F238E27FC236}">
                    <a16:creationId xmlns:a16="http://schemas.microsoft.com/office/drawing/2014/main" id="{88EC42F4-0F82-3F77-1625-F0DEE575DE4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4" name="Rectangle 135">
                <a:extLst>
                  <a:ext uri="{FF2B5EF4-FFF2-40B4-BE49-F238E27FC236}">
                    <a16:creationId xmlns:a16="http://schemas.microsoft.com/office/drawing/2014/main" id="{2111AF87-30BC-E024-CE11-B1F0F3D499C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5" name="Rectangle 136">
                <a:extLst>
                  <a:ext uri="{FF2B5EF4-FFF2-40B4-BE49-F238E27FC236}">
                    <a16:creationId xmlns:a16="http://schemas.microsoft.com/office/drawing/2014/main" id="{DD7FD9D0-11F2-E89F-2047-E2FA50C2EAE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6" name="Rectangle 137">
                <a:extLst>
                  <a:ext uri="{FF2B5EF4-FFF2-40B4-BE49-F238E27FC236}">
                    <a16:creationId xmlns:a16="http://schemas.microsoft.com/office/drawing/2014/main" id="{6561D87D-B1F2-12CB-BEED-EBD811E6650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7" name="Freeform 138">
                <a:extLst>
                  <a:ext uri="{FF2B5EF4-FFF2-40B4-BE49-F238E27FC236}">
                    <a16:creationId xmlns:a16="http://schemas.microsoft.com/office/drawing/2014/main" id="{65FDA772-A915-C529-9A16-EE240F14505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8" name="Freeform 139">
                <a:extLst>
                  <a:ext uri="{FF2B5EF4-FFF2-40B4-BE49-F238E27FC236}">
                    <a16:creationId xmlns:a16="http://schemas.microsoft.com/office/drawing/2014/main" id="{AD06EB8B-3623-5649-D8BF-6B1B3D214FB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9" name="Freeform 140">
                <a:extLst>
                  <a:ext uri="{FF2B5EF4-FFF2-40B4-BE49-F238E27FC236}">
                    <a16:creationId xmlns:a16="http://schemas.microsoft.com/office/drawing/2014/main" id="{E0A70927-A3C4-D24C-2C70-97A8E7A5A2B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0" name="Freeform 141">
                <a:extLst>
                  <a:ext uri="{FF2B5EF4-FFF2-40B4-BE49-F238E27FC236}">
                    <a16:creationId xmlns:a16="http://schemas.microsoft.com/office/drawing/2014/main" id="{1B0F525C-6969-5CBC-BDD1-134ABE6CEE1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1" name="Freeform 142">
                <a:extLst>
                  <a:ext uri="{FF2B5EF4-FFF2-40B4-BE49-F238E27FC236}">
                    <a16:creationId xmlns:a16="http://schemas.microsoft.com/office/drawing/2014/main" id="{05415547-6AB8-3E61-8800-D7D41266DE6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2" name="Freeform 143">
                <a:extLst>
                  <a:ext uri="{FF2B5EF4-FFF2-40B4-BE49-F238E27FC236}">
                    <a16:creationId xmlns:a16="http://schemas.microsoft.com/office/drawing/2014/main" id="{40665CD0-1F9D-C04E-280E-CBB8CA4ACD6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3" name="Freeform 144">
                <a:extLst>
                  <a:ext uri="{FF2B5EF4-FFF2-40B4-BE49-F238E27FC236}">
                    <a16:creationId xmlns:a16="http://schemas.microsoft.com/office/drawing/2014/main" id="{D35EFCAD-994B-4F9C-1219-31491F4B55A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4" name="Freeform 145">
                <a:extLst>
                  <a:ext uri="{FF2B5EF4-FFF2-40B4-BE49-F238E27FC236}">
                    <a16:creationId xmlns:a16="http://schemas.microsoft.com/office/drawing/2014/main" id="{3B7AA7A3-B14E-5EFE-4671-DB781E34DF8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5" name="Freeform 146">
                <a:extLst>
                  <a:ext uri="{FF2B5EF4-FFF2-40B4-BE49-F238E27FC236}">
                    <a16:creationId xmlns:a16="http://schemas.microsoft.com/office/drawing/2014/main" id="{45F08F75-9621-4E1B-7FE9-1D5CFC0F7AA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6" name="Rectangle 147">
                <a:extLst>
                  <a:ext uri="{FF2B5EF4-FFF2-40B4-BE49-F238E27FC236}">
                    <a16:creationId xmlns:a16="http://schemas.microsoft.com/office/drawing/2014/main" id="{BF72700F-C64D-BBED-EBC7-33DCE7DFD72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57" name="Rectangle 148">
                <a:extLst>
                  <a:ext uri="{FF2B5EF4-FFF2-40B4-BE49-F238E27FC236}">
                    <a16:creationId xmlns:a16="http://schemas.microsoft.com/office/drawing/2014/main" id="{01C652FB-7856-ED27-AC4D-2074DF4C6D8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58" name="Freeform 149">
                <a:extLst>
                  <a:ext uri="{FF2B5EF4-FFF2-40B4-BE49-F238E27FC236}">
                    <a16:creationId xmlns:a16="http://schemas.microsoft.com/office/drawing/2014/main" id="{63BB1E09-C794-36A8-AFBA-52E25542FE3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9" name="Freeform 150">
                <a:extLst>
                  <a:ext uri="{FF2B5EF4-FFF2-40B4-BE49-F238E27FC236}">
                    <a16:creationId xmlns:a16="http://schemas.microsoft.com/office/drawing/2014/main" id="{18A38020-C69F-3227-0B9C-B4F182A907C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0" name="Freeform 151">
                <a:extLst>
                  <a:ext uri="{FF2B5EF4-FFF2-40B4-BE49-F238E27FC236}">
                    <a16:creationId xmlns:a16="http://schemas.microsoft.com/office/drawing/2014/main" id="{CB010DF5-8BD6-9C6A-5C85-2362BBA51AC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5261" name="Oval 152">
                <a:extLst>
                  <a:ext uri="{FF2B5EF4-FFF2-40B4-BE49-F238E27FC236}">
                    <a16:creationId xmlns:a16="http://schemas.microsoft.com/office/drawing/2014/main" id="{54B602BF-3F0A-9D6D-AAEE-76843BC9E8E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45209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45210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45275" name="Rectangle 155">
            <a:extLst>
              <a:ext uri="{FF2B5EF4-FFF2-40B4-BE49-F238E27FC236}">
                <a16:creationId xmlns:a16="http://schemas.microsoft.com/office/drawing/2014/main" id="{D475539F-2B0E-94CC-19BD-3A9C05EB7F4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 smtClean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5276" name="Rectangle 156">
            <a:extLst>
              <a:ext uri="{FF2B5EF4-FFF2-40B4-BE49-F238E27FC236}">
                <a16:creationId xmlns:a16="http://schemas.microsoft.com/office/drawing/2014/main" id="{6D78C378-AE9D-C50D-A1B6-B35D3E15F1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5277" name="Rectangle 157">
            <a:extLst>
              <a:ext uri="{FF2B5EF4-FFF2-40B4-BE49-F238E27FC236}">
                <a16:creationId xmlns:a16="http://schemas.microsoft.com/office/drawing/2014/main" id="{3456FE28-0ABD-713C-0981-EC93F4C54E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1pPr>
          </a:lstStyle>
          <a:p>
            <a:fld id="{644DD9CE-5D44-48A6-B44F-80E30E0C74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4864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B286F429-FFE2-BF62-672E-FE6346A266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33470415-E2EC-3154-9126-9EA2C34F7A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C55F4177-BA50-15EE-D90B-1BF7F4AC85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7580C-B6E4-4E0C-9587-EDF9C44C5B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3802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43FF431A-98E7-4827-7448-AFDB7CA593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E0D17E8E-1377-80EA-11DA-D5DFC265A9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4477910A-6F1F-B60F-E207-83D42A028F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D8695B-6CC8-4221-816B-C5EDD6B65F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0321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0D01EA20-3D9E-1201-8DF8-7C3E84947D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8B70DB4A-C755-0735-EA08-AE641DE7D0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E4E5511C-F309-15EE-5967-1C881538C7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7116BE-9DF5-44BC-A1FA-A9FDAACC53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2403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1EC25394-6656-31D2-9FF0-D82DE8DC6C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6EBE9AA9-E86C-1368-6B1A-71ACA14B1E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351C0476-B10E-797E-D81B-69AAD9AE91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3DD0F4-70D7-466E-96F0-5FE5D70313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2371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ECE1E7B6-D4E5-8B7F-6861-B023AF1200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A56D1EBD-3E93-8EBC-B7C5-F173B00F3F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6A79E748-66F3-C8F7-2628-75CA6EC8E9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DA8D0F-BC06-40C3-B64E-883FE3F2CE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847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54">
            <a:extLst>
              <a:ext uri="{FF2B5EF4-FFF2-40B4-BE49-F238E27FC236}">
                <a16:creationId xmlns:a16="http://schemas.microsoft.com/office/drawing/2014/main" id="{694CFB31-595A-D14C-69D8-24A7DD9248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55">
            <a:extLst>
              <a:ext uri="{FF2B5EF4-FFF2-40B4-BE49-F238E27FC236}">
                <a16:creationId xmlns:a16="http://schemas.microsoft.com/office/drawing/2014/main" id="{82F862FE-7A2C-28CD-AFD4-A9C13020D6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156">
            <a:extLst>
              <a:ext uri="{FF2B5EF4-FFF2-40B4-BE49-F238E27FC236}">
                <a16:creationId xmlns:a16="http://schemas.microsoft.com/office/drawing/2014/main" id="{DE952C43-D926-EDA3-3DE1-059997B860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B4349B-65BE-4368-B30D-D33DA6E5B5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2267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54">
            <a:extLst>
              <a:ext uri="{FF2B5EF4-FFF2-40B4-BE49-F238E27FC236}">
                <a16:creationId xmlns:a16="http://schemas.microsoft.com/office/drawing/2014/main" id="{22810C4A-73A8-1120-E2C1-56342155EA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55">
            <a:extLst>
              <a:ext uri="{FF2B5EF4-FFF2-40B4-BE49-F238E27FC236}">
                <a16:creationId xmlns:a16="http://schemas.microsoft.com/office/drawing/2014/main" id="{637F8DFE-032B-11DB-C6D2-E5648B38E0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56">
            <a:extLst>
              <a:ext uri="{FF2B5EF4-FFF2-40B4-BE49-F238E27FC236}">
                <a16:creationId xmlns:a16="http://schemas.microsoft.com/office/drawing/2014/main" id="{A3A2E470-F4EB-9348-965E-ECDCFADE76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133212-71C2-4517-A87D-E62CAFA3E6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1567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>
            <a:extLst>
              <a:ext uri="{FF2B5EF4-FFF2-40B4-BE49-F238E27FC236}">
                <a16:creationId xmlns:a16="http://schemas.microsoft.com/office/drawing/2014/main" id="{61E08D1A-4CF7-7E4A-579D-FDD80E0322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55">
            <a:extLst>
              <a:ext uri="{FF2B5EF4-FFF2-40B4-BE49-F238E27FC236}">
                <a16:creationId xmlns:a16="http://schemas.microsoft.com/office/drawing/2014/main" id="{79E141EE-9164-D9B3-C29F-9E61E6056A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56">
            <a:extLst>
              <a:ext uri="{FF2B5EF4-FFF2-40B4-BE49-F238E27FC236}">
                <a16:creationId xmlns:a16="http://schemas.microsoft.com/office/drawing/2014/main" id="{5D478E30-4F7B-1C07-C8E7-0C2F6507F2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654C8B-76D6-42F1-BE32-55285642C5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3979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DA07877C-3185-94CE-3FD6-CBC015A7CB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2A49ED71-318C-3FA4-E646-2B94E25BA3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C48FB04D-D3F5-B7D5-A291-81C896FE3E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22DFFA-58B1-427A-A334-5ED4037E96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9093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102305C2-348C-2E7F-43C7-011E6A1392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ABBBEA0A-135C-4DFF-73C3-C479AD01B4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D5FE6CEB-EA5C-3524-BD2B-CD19EA6E64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BA5BBD-39AF-4DD5-96EF-F03B40F945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6804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C9C8B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5DD0B017-C630-C7F7-41F5-E0F07A518A26}"/>
              </a:ext>
            </a:extLst>
          </p:cNvPr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DC362406-FC57-8BDB-AD35-CBEF65096ED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169" name="Freeform 4">
                <a:extLst>
                  <a:ext uri="{FF2B5EF4-FFF2-40B4-BE49-F238E27FC236}">
                    <a16:creationId xmlns:a16="http://schemas.microsoft.com/office/drawing/2014/main" id="{F079233B-E2EC-2230-2316-20BA7329419E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0" name="Freeform 5">
                <a:extLst>
                  <a:ext uri="{FF2B5EF4-FFF2-40B4-BE49-F238E27FC236}">
                    <a16:creationId xmlns:a16="http://schemas.microsoft.com/office/drawing/2014/main" id="{6A28B5E3-8661-9A1A-2964-828213BB4E5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1" name="Freeform 6">
                <a:extLst>
                  <a:ext uri="{FF2B5EF4-FFF2-40B4-BE49-F238E27FC236}">
                    <a16:creationId xmlns:a16="http://schemas.microsoft.com/office/drawing/2014/main" id="{29CF83FC-7A00-0977-CE3C-C3896F83445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2" name="Freeform 7">
                <a:extLst>
                  <a:ext uri="{FF2B5EF4-FFF2-40B4-BE49-F238E27FC236}">
                    <a16:creationId xmlns:a16="http://schemas.microsoft.com/office/drawing/2014/main" id="{6E3668AB-ABFD-D761-4172-E1C06EE45BF5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3" name="Freeform 8">
                <a:extLst>
                  <a:ext uri="{FF2B5EF4-FFF2-40B4-BE49-F238E27FC236}">
                    <a16:creationId xmlns:a16="http://schemas.microsoft.com/office/drawing/2014/main" id="{B3A2D617-7F44-9F41-C831-56A71FCF9770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4" name="Freeform 9">
                <a:extLst>
                  <a:ext uri="{FF2B5EF4-FFF2-40B4-BE49-F238E27FC236}">
                    <a16:creationId xmlns:a16="http://schemas.microsoft.com/office/drawing/2014/main" id="{911DFFAF-0BCD-B739-A615-C6F28C471B7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5" name="Freeform 10">
                <a:extLst>
                  <a:ext uri="{FF2B5EF4-FFF2-40B4-BE49-F238E27FC236}">
                    <a16:creationId xmlns:a16="http://schemas.microsoft.com/office/drawing/2014/main" id="{3C98D548-94F1-2909-9181-BEE53F5BB18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6" name="Freeform 11">
                <a:extLst>
                  <a:ext uri="{FF2B5EF4-FFF2-40B4-BE49-F238E27FC236}">
                    <a16:creationId xmlns:a16="http://schemas.microsoft.com/office/drawing/2014/main" id="{52BD83B5-8199-0AE0-6B8D-126AA6F60004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7" name="Freeform 12">
                <a:extLst>
                  <a:ext uri="{FF2B5EF4-FFF2-40B4-BE49-F238E27FC236}">
                    <a16:creationId xmlns:a16="http://schemas.microsoft.com/office/drawing/2014/main" id="{06A51245-1C09-2FFB-4CF1-6043793B531D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8" name="Freeform 13">
                <a:extLst>
                  <a:ext uri="{FF2B5EF4-FFF2-40B4-BE49-F238E27FC236}">
                    <a16:creationId xmlns:a16="http://schemas.microsoft.com/office/drawing/2014/main" id="{0127C42A-A992-CE23-4DF6-E716E64B5B7D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9" name="Freeform 14">
                <a:extLst>
                  <a:ext uri="{FF2B5EF4-FFF2-40B4-BE49-F238E27FC236}">
                    <a16:creationId xmlns:a16="http://schemas.microsoft.com/office/drawing/2014/main" id="{82D33748-31A4-6685-C373-80491270C366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0" name="Freeform 15">
                <a:extLst>
                  <a:ext uri="{FF2B5EF4-FFF2-40B4-BE49-F238E27FC236}">
                    <a16:creationId xmlns:a16="http://schemas.microsoft.com/office/drawing/2014/main" id="{D7FBAD70-CF6B-1FA0-017A-760BF93BE9B5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1" name="Freeform 16">
                <a:extLst>
                  <a:ext uri="{FF2B5EF4-FFF2-40B4-BE49-F238E27FC236}">
                    <a16:creationId xmlns:a16="http://schemas.microsoft.com/office/drawing/2014/main" id="{8EA6D5AE-70A7-9383-E77B-667DAFCBE4B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3" name="Group 17">
              <a:extLst>
                <a:ext uri="{FF2B5EF4-FFF2-40B4-BE49-F238E27FC236}">
                  <a16:creationId xmlns:a16="http://schemas.microsoft.com/office/drawing/2014/main" id="{1C446E47-9A42-299C-AD9A-DCADC61CDB7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034" name="Rectangle 18">
                <a:extLst>
                  <a:ext uri="{FF2B5EF4-FFF2-40B4-BE49-F238E27FC236}">
                    <a16:creationId xmlns:a16="http://schemas.microsoft.com/office/drawing/2014/main" id="{250FB482-8DD4-A70A-D99F-405F23510F6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5" name="Rectangle 19">
                <a:extLst>
                  <a:ext uri="{FF2B5EF4-FFF2-40B4-BE49-F238E27FC236}">
                    <a16:creationId xmlns:a16="http://schemas.microsoft.com/office/drawing/2014/main" id="{0B48B0C7-6F70-F50E-EEEC-AB695BF5DFF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6" name="Rectangle 20">
                <a:extLst>
                  <a:ext uri="{FF2B5EF4-FFF2-40B4-BE49-F238E27FC236}">
                    <a16:creationId xmlns:a16="http://schemas.microsoft.com/office/drawing/2014/main" id="{6B90261C-3836-2E78-21E9-FB5A4D081CE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7" name="Rectangle 21">
                <a:extLst>
                  <a:ext uri="{FF2B5EF4-FFF2-40B4-BE49-F238E27FC236}">
                    <a16:creationId xmlns:a16="http://schemas.microsoft.com/office/drawing/2014/main" id="{608162AA-9EC8-A3B9-405C-F617AFFBB2A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8" name="Rectangle 22">
                <a:extLst>
                  <a:ext uri="{FF2B5EF4-FFF2-40B4-BE49-F238E27FC236}">
                    <a16:creationId xmlns:a16="http://schemas.microsoft.com/office/drawing/2014/main" id="{6754C6E2-F419-D5FB-2C80-8660B79E1EC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9" name="Rectangle 23">
                <a:extLst>
                  <a:ext uri="{FF2B5EF4-FFF2-40B4-BE49-F238E27FC236}">
                    <a16:creationId xmlns:a16="http://schemas.microsoft.com/office/drawing/2014/main" id="{25DC5004-D767-E8EE-2EE0-2985562D30B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0" name="Rectangle 24">
                <a:extLst>
                  <a:ext uri="{FF2B5EF4-FFF2-40B4-BE49-F238E27FC236}">
                    <a16:creationId xmlns:a16="http://schemas.microsoft.com/office/drawing/2014/main" id="{1088F21A-2E44-FA04-17DB-73F127119A8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1" name="Rectangle 25">
                <a:extLst>
                  <a:ext uri="{FF2B5EF4-FFF2-40B4-BE49-F238E27FC236}">
                    <a16:creationId xmlns:a16="http://schemas.microsoft.com/office/drawing/2014/main" id="{94D6D302-0F52-BCB7-752F-107126ABDC6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2" name="Rectangle 26">
                <a:extLst>
                  <a:ext uri="{FF2B5EF4-FFF2-40B4-BE49-F238E27FC236}">
                    <a16:creationId xmlns:a16="http://schemas.microsoft.com/office/drawing/2014/main" id="{866A92AA-63E9-FE26-E101-979DFE70562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3" name="Rectangle 27">
                <a:extLst>
                  <a:ext uri="{FF2B5EF4-FFF2-40B4-BE49-F238E27FC236}">
                    <a16:creationId xmlns:a16="http://schemas.microsoft.com/office/drawing/2014/main" id="{D26B2686-6C40-9FF8-AE86-BF2531140DF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4" name="Rectangle 28">
                <a:extLst>
                  <a:ext uri="{FF2B5EF4-FFF2-40B4-BE49-F238E27FC236}">
                    <a16:creationId xmlns:a16="http://schemas.microsoft.com/office/drawing/2014/main" id="{EC32B76C-F5D6-E5FC-3A79-60E639C83E6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5" name="Rectangle 29">
                <a:extLst>
                  <a:ext uri="{FF2B5EF4-FFF2-40B4-BE49-F238E27FC236}">
                    <a16:creationId xmlns:a16="http://schemas.microsoft.com/office/drawing/2014/main" id="{72EE46E2-CA41-A6AC-1E8A-99E75D1EA47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6" name="Rectangle 30">
                <a:extLst>
                  <a:ext uri="{FF2B5EF4-FFF2-40B4-BE49-F238E27FC236}">
                    <a16:creationId xmlns:a16="http://schemas.microsoft.com/office/drawing/2014/main" id="{BEF917B1-D587-A054-2E67-A5F555FD0F4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7" name="Rectangle 31">
                <a:extLst>
                  <a:ext uri="{FF2B5EF4-FFF2-40B4-BE49-F238E27FC236}">
                    <a16:creationId xmlns:a16="http://schemas.microsoft.com/office/drawing/2014/main" id="{826FEBF5-4C17-A814-D31C-7B11841A10C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8" name="Rectangle 32">
                <a:extLst>
                  <a:ext uri="{FF2B5EF4-FFF2-40B4-BE49-F238E27FC236}">
                    <a16:creationId xmlns:a16="http://schemas.microsoft.com/office/drawing/2014/main" id="{3FD03A81-0E06-636F-6102-FC8CAEE8380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9" name="Rectangle 33">
                <a:extLst>
                  <a:ext uri="{FF2B5EF4-FFF2-40B4-BE49-F238E27FC236}">
                    <a16:creationId xmlns:a16="http://schemas.microsoft.com/office/drawing/2014/main" id="{B9ADA9B3-027D-2416-4C8B-A682E899B64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0" name="Rectangle 34">
                <a:extLst>
                  <a:ext uri="{FF2B5EF4-FFF2-40B4-BE49-F238E27FC236}">
                    <a16:creationId xmlns:a16="http://schemas.microsoft.com/office/drawing/2014/main" id="{C0F208EA-96D3-DF4C-FCAC-8822E24C430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1" name="Rectangle 35">
                <a:extLst>
                  <a:ext uri="{FF2B5EF4-FFF2-40B4-BE49-F238E27FC236}">
                    <a16:creationId xmlns:a16="http://schemas.microsoft.com/office/drawing/2014/main" id="{AC900C5A-4B41-A39F-BA08-8102121ED86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2" name="Rectangle 36">
                <a:extLst>
                  <a:ext uri="{FF2B5EF4-FFF2-40B4-BE49-F238E27FC236}">
                    <a16:creationId xmlns:a16="http://schemas.microsoft.com/office/drawing/2014/main" id="{DD99687A-3F23-4A68-D8D6-AD7C6282B9A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3" name="Rectangle 37">
                <a:extLst>
                  <a:ext uri="{FF2B5EF4-FFF2-40B4-BE49-F238E27FC236}">
                    <a16:creationId xmlns:a16="http://schemas.microsoft.com/office/drawing/2014/main" id="{A73EB10D-1812-6E16-4EEC-1B26FC61486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4" name="Rectangle 38">
                <a:extLst>
                  <a:ext uri="{FF2B5EF4-FFF2-40B4-BE49-F238E27FC236}">
                    <a16:creationId xmlns:a16="http://schemas.microsoft.com/office/drawing/2014/main" id="{44073B0D-25EC-FB97-B7BF-35E1EBC0EBC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5" name="Rectangle 39">
                <a:extLst>
                  <a:ext uri="{FF2B5EF4-FFF2-40B4-BE49-F238E27FC236}">
                    <a16:creationId xmlns:a16="http://schemas.microsoft.com/office/drawing/2014/main" id="{CA4E8AE2-C278-8ABF-84A6-FBEBA5BC232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6" name="Rectangle 40">
                <a:extLst>
                  <a:ext uri="{FF2B5EF4-FFF2-40B4-BE49-F238E27FC236}">
                    <a16:creationId xmlns:a16="http://schemas.microsoft.com/office/drawing/2014/main" id="{C1C73A29-8A66-B0B4-473C-3B918005A18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7" name="Rectangle 41">
                <a:extLst>
                  <a:ext uri="{FF2B5EF4-FFF2-40B4-BE49-F238E27FC236}">
                    <a16:creationId xmlns:a16="http://schemas.microsoft.com/office/drawing/2014/main" id="{4E32F548-14A2-51A8-E999-00822F0BC64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8" name="Rectangle 42">
                <a:extLst>
                  <a:ext uri="{FF2B5EF4-FFF2-40B4-BE49-F238E27FC236}">
                    <a16:creationId xmlns:a16="http://schemas.microsoft.com/office/drawing/2014/main" id="{45ACC8F1-B390-F831-D275-7F6A2173478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9" name="Rectangle 43">
                <a:extLst>
                  <a:ext uri="{FF2B5EF4-FFF2-40B4-BE49-F238E27FC236}">
                    <a16:creationId xmlns:a16="http://schemas.microsoft.com/office/drawing/2014/main" id="{1141F90A-AE12-3308-1842-15D37CAE199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0" name="Rectangle 44">
                <a:extLst>
                  <a:ext uri="{FF2B5EF4-FFF2-40B4-BE49-F238E27FC236}">
                    <a16:creationId xmlns:a16="http://schemas.microsoft.com/office/drawing/2014/main" id="{004AA565-C942-FAE0-02B3-292EF56F3EC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1" name="Rectangle 45">
                <a:extLst>
                  <a:ext uri="{FF2B5EF4-FFF2-40B4-BE49-F238E27FC236}">
                    <a16:creationId xmlns:a16="http://schemas.microsoft.com/office/drawing/2014/main" id="{69243CE3-8B7D-5C98-099E-BA357FC542A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2" name="Rectangle 46">
                <a:extLst>
                  <a:ext uri="{FF2B5EF4-FFF2-40B4-BE49-F238E27FC236}">
                    <a16:creationId xmlns:a16="http://schemas.microsoft.com/office/drawing/2014/main" id="{BD137127-B494-EE06-E058-D9132DD0557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3" name="Rectangle 47">
                <a:extLst>
                  <a:ext uri="{FF2B5EF4-FFF2-40B4-BE49-F238E27FC236}">
                    <a16:creationId xmlns:a16="http://schemas.microsoft.com/office/drawing/2014/main" id="{F8C7E0C0-7563-0937-8FD2-EDBC1BAD86B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4" name="Rectangle 48">
                <a:extLst>
                  <a:ext uri="{FF2B5EF4-FFF2-40B4-BE49-F238E27FC236}">
                    <a16:creationId xmlns:a16="http://schemas.microsoft.com/office/drawing/2014/main" id="{7B9CEAF6-0F59-9CF5-4F88-94306D9DE90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5" name="Rectangle 49">
                <a:extLst>
                  <a:ext uri="{FF2B5EF4-FFF2-40B4-BE49-F238E27FC236}">
                    <a16:creationId xmlns:a16="http://schemas.microsoft.com/office/drawing/2014/main" id="{81C2DACD-BA56-28E3-6C39-49FC8DBE4D8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6" name="Rectangle 50">
                <a:extLst>
                  <a:ext uri="{FF2B5EF4-FFF2-40B4-BE49-F238E27FC236}">
                    <a16:creationId xmlns:a16="http://schemas.microsoft.com/office/drawing/2014/main" id="{34586998-AECE-AFE4-0435-E9D50B28A85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7" name="Rectangle 51">
                <a:extLst>
                  <a:ext uri="{FF2B5EF4-FFF2-40B4-BE49-F238E27FC236}">
                    <a16:creationId xmlns:a16="http://schemas.microsoft.com/office/drawing/2014/main" id="{41EE83E3-5C0A-3B27-82D6-CE7B56B1E16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8" name="Rectangle 52">
                <a:extLst>
                  <a:ext uri="{FF2B5EF4-FFF2-40B4-BE49-F238E27FC236}">
                    <a16:creationId xmlns:a16="http://schemas.microsoft.com/office/drawing/2014/main" id="{C8A7DF1C-8B3C-9B54-20A7-CC98CF60752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9" name="Rectangle 53">
                <a:extLst>
                  <a:ext uri="{FF2B5EF4-FFF2-40B4-BE49-F238E27FC236}">
                    <a16:creationId xmlns:a16="http://schemas.microsoft.com/office/drawing/2014/main" id="{91DC290B-7FB6-8612-0548-32DC70D113D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0" name="Rectangle 54">
                <a:extLst>
                  <a:ext uri="{FF2B5EF4-FFF2-40B4-BE49-F238E27FC236}">
                    <a16:creationId xmlns:a16="http://schemas.microsoft.com/office/drawing/2014/main" id="{C0062669-C020-293A-6AE0-DB16239EFC8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1" name="Rectangle 55">
                <a:extLst>
                  <a:ext uri="{FF2B5EF4-FFF2-40B4-BE49-F238E27FC236}">
                    <a16:creationId xmlns:a16="http://schemas.microsoft.com/office/drawing/2014/main" id="{4D055022-1EDE-0878-E427-59B6F3B778A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2" name="Rectangle 56">
                <a:extLst>
                  <a:ext uri="{FF2B5EF4-FFF2-40B4-BE49-F238E27FC236}">
                    <a16:creationId xmlns:a16="http://schemas.microsoft.com/office/drawing/2014/main" id="{DAF1CB55-047D-9097-E3C0-CF71B809C26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3" name="Rectangle 57">
                <a:extLst>
                  <a:ext uri="{FF2B5EF4-FFF2-40B4-BE49-F238E27FC236}">
                    <a16:creationId xmlns:a16="http://schemas.microsoft.com/office/drawing/2014/main" id="{FF6FB5E1-D9AE-B5BC-51A6-C634BB4593E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4" name="Rectangle 58">
                <a:extLst>
                  <a:ext uri="{FF2B5EF4-FFF2-40B4-BE49-F238E27FC236}">
                    <a16:creationId xmlns:a16="http://schemas.microsoft.com/office/drawing/2014/main" id="{F306EC33-07C3-E6C6-EF19-86A52D3ECAB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5" name="Rectangle 59">
                <a:extLst>
                  <a:ext uri="{FF2B5EF4-FFF2-40B4-BE49-F238E27FC236}">
                    <a16:creationId xmlns:a16="http://schemas.microsoft.com/office/drawing/2014/main" id="{50CC239B-01C3-EE84-05AA-82A9863C3B3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6" name="Rectangle 60">
                <a:extLst>
                  <a:ext uri="{FF2B5EF4-FFF2-40B4-BE49-F238E27FC236}">
                    <a16:creationId xmlns:a16="http://schemas.microsoft.com/office/drawing/2014/main" id="{DC54A871-7344-9B38-42A9-BD94EE2D1DC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7" name="Rectangle 61">
                <a:extLst>
                  <a:ext uri="{FF2B5EF4-FFF2-40B4-BE49-F238E27FC236}">
                    <a16:creationId xmlns:a16="http://schemas.microsoft.com/office/drawing/2014/main" id="{D1980DDA-B367-4631-FFD5-96C0E97039A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8" name="Rectangle 62">
                <a:extLst>
                  <a:ext uri="{FF2B5EF4-FFF2-40B4-BE49-F238E27FC236}">
                    <a16:creationId xmlns:a16="http://schemas.microsoft.com/office/drawing/2014/main" id="{B2F74521-4AD5-10A5-FEB5-D209B801C1C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9" name="Rectangle 63">
                <a:extLst>
                  <a:ext uri="{FF2B5EF4-FFF2-40B4-BE49-F238E27FC236}">
                    <a16:creationId xmlns:a16="http://schemas.microsoft.com/office/drawing/2014/main" id="{F91DFECC-AD50-C641-56FB-D363144765B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0" name="Rectangle 64">
                <a:extLst>
                  <a:ext uri="{FF2B5EF4-FFF2-40B4-BE49-F238E27FC236}">
                    <a16:creationId xmlns:a16="http://schemas.microsoft.com/office/drawing/2014/main" id="{47D97715-E278-38A6-7CF2-472CAEA7A87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1" name="Rectangle 65">
                <a:extLst>
                  <a:ext uri="{FF2B5EF4-FFF2-40B4-BE49-F238E27FC236}">
                    <a16:creationId xmlns:a16="http://schemas.microsoft.com/office/drawing/2014/main" id="{40BFC664-6187-651A-8D8B-DDDF6C29000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2" name="Rectangle 66">
                <a:extLst>
                  <a:ext uri="{FF2B5EF4-FFF2-40B4-BE49-F238E27FC236}">
                    <a16:creationId xmlns:a16="http://schemas.microsoft.com/office/drawing/2014/main" id="{5B64D3A6-3117-89CC-A420-E7456CB4162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3" name="Rectangle 67">
                <a:extLst>
                  <a:ext uri="{FF2B5EF4-FFF2-40B4-BE49-F238E27FC236}">
                    <a16:creationId xmlns:a16="http://schemas.microsoft.com/office/drawing/2014/main" id="{3340548E-D690-CF59-15FD-5CDAEDDD809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4" name="Rectangle 68">
                <a:extLst>
                  <a:ext uri="{FF2B5EF4-FFF2-40B4-BE49-F238E27FC236}">
                    <a16:creationId xmlns:a16="http://schemas.microsoft.com/office/drawing/2014/main" id="{AC16EDC7-AD9B-DCD6-766F-78C484052D5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5" name="Rectangle 69">
                <a:extLst>
                  <a:ext uri="{FF2B5EF4-FFF2-40B4-BE49-F238E27FC236}">
                    <a16:creationId xmlns:a16="http://schemas.microsoft.com/office/drawing/2014/main" id="{2D89033E-E1AC-BC79-FC19-850C67BC20F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6" name="Rectangle 70">
                <a:extLst>
                  <a:ext uri="{FF2B5EF4-FFF2-40B4-BE49-F238E27FC236}">
                    <a16:creationId xmlns:a16="http://schemas.microsoft.com/office/drawing/2014/main" id="{4F3E63EB-348F-28A7-2BC9-62ACA80DE2A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7" name="Rectangle 71">
                <a:extLst>
                  <a:ext uri="{FF2B5EF4-FFF2-40B4-BE49-F238E27FC236}">
                    <a16:creationId xmlns:a16="http://schemas.microsoft.com/office/drawing/2014/main" id="{12AD523A-EC49-587B-00A1-73FB0A166E5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8" name="Rectangle 72">
                <a:extLst>
                  <a:ext uri="{FF2B5EF4-FFF2-40B4-BE49-F238E27FC236}">
                    <a16:creationId xmlns:a16="http://schemas.microsoft.com/office/drawing/2014/main" id="{17358363-D608-E239-81D0-87D0FEDD4D4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9" name="Rectangle 73">
                <a:extLst>
                  <a:ext uri="{FF2B5EF4-FFF2-40B4-BE49-F238E27FC236}">
                    <a16:creationId xmlns:a16="http://schemas.microsoft.com/office/drawing/2014/main" id="{801EA2B2-24D9-46F0-9C4F-4F9B0637149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0" name="Rectangle 74">
                <a:extLst>
                  <a:ext uri="{FF2B5EF4-FFF2-40B4-BE49-F238E27FC236}">
                    <a16:creationId xmlns:a16="http://schemas.microsoft.com/office/drawing/2014/main" id="{4CC9DF12-28B7-5303-CA2E-C72D4396DE0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1" name="Rectangle 75">
                <a:extLst>
                  <a:ext uri="{FF2B5EF4-FFF2-40B4-BE49-F238E27FC236}">
                    <a16:creationId xmlns:a16="http://schemas.microsoft.com/office/drawing/2014/main" id="{B92634ED-EBD1-85F8-A457-2ACCC799884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2" name="Rectangle 76">
                <a:extLst>
                  <a:ext uri="{FF2B5EF4-FFF2-40B4-BE49-F238E27FC236}">
                    <a16:creationId xmlns:a16="http://schemas.microsoft.com/office/drawing/2014/main" id="{D82AC938-11DF-5C0F-3B40-FFFC4DF58C6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3" name="Rectangle 77">
                <a:extLst>
                  <a:ext uri="{FF2B5EF4-FFF2-40B4-BE49-F238E27FC236}">
                    <a16:creationId xmlns:a16="http://schemas.microsoft.com/office/drawing/2014/main" id="{EB8395A6-5280-35E3-4F47-7BE18CF0419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4" name="Rectangle 78">
                <a:extLst>
                  <a:ext uri="{FF2B5EF4-FFF2-40B4-BE49-F238E27FC236}">
                    <a16:creationId xmlns:a16="http://schemas.microsoft.com/office/drawing/2014/main" id="{E9E1FC2C-488B-84DD-C360-E314D905894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5" name="Rectangle 79">
                <a:extLst>
                  <a:ext uri="{FF2B5EF4-FFF2-40B4-BE49-F238E27FC236}">
                    <a16:creationId xmlns:a16="http://schemas.microsoft.com/office/drawing/2014/main" id="{D6C587AB-1DCF-626F-478B-6CBE0BCD77B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6" name="Rectangle 80">
                <a:extLst>
                  <a:ext uri="{FF2B5EF4-FFF2-40B4-BE49-F238E27FC236}">
                    <a16:creationId xmlns:a16="http://schemas.microsoft.com/office/drawing/2014/main" id="{43160C46-FA4B-5C79-AC5B-0E6FD7F6349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7" name="Freeform 81">
                <a:extLst>
                  <a:ext uri="{FF2B5EF4-FFF2-40B4-BE49-F238E27FC236}">
                    <a16:creationId xmlns:a16="http://schemas.microsoft.com/office/drawing/2014/main" id="{0EFD71FE-9696-4ADF-E829-95548459D15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8" name="Rectangle 82">
                <a:extLst>
                  <a:ext uri="{FF2B5EF4-FFF2-40B4-BE49-F238E27FC236}">
                    <a16:creationId xmlns:a16="http://schemas.microsoft.com/office/drawing/2014/main" id="{C0B6D5AD-C700-8896-68AD-95EE558C652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9" name="Rectangle 83">
                <a:extLst>
                  <a:ext uri="{FF2B5EF4-FFF2-40B4-BE49-F238E27FC236}">
                    <a16:creationId xmlns:a16="http://schemas.microsoft.com/office/drawing/2014/main" id="{76D1952E-F113-194B-EC17-C1BF39C6F02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0" name="Rectangle 84">
                <a:extLst>
                  <a:ext uri="{FF2B5EF4-FFF2-40B4-BE49-F238E27FC236}">
                    <a16:creationId xmlns:a16="http://schemas.microsoft.com/office/drawing/2014/main" id="{B99C9475-1616-1EA6-BA7E-FCAE052CB25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1" name="Rectangle 85">
                <a:extLst>
                  <a:ext uri="{FF2B5EF4-FFF2-40B4-BE49-F238E27FC236}">
                    <a16:creationId xmlns:a16="http://schemas.microsoft.com/office/drawing/2014/main" id="{115B4182-EEC8-6F5B-AB9B-E3446B0FE08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2" name="Rectangle 86">
                <a:extLst>
                  <a:ext uri="{FF2B5EF4-FFF2-40B4-BE49-F238E27FC236}">
                    <a16:creationId xmlns:a16="http://schemas.microsoft.com/office/drawing/2014/main" id="{22C1B6A8-1EF8-18D7-58CD-7D19A13CBAE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3" name="Rectangle 87">
                <a:extLst>
                  <a:ext uri="{FF2B5EF4-FFF2-40B4-BE49-F238E27FC236}">
                    <a16:creationId xmlns:a16="http://schemas.microsoft.com/office/drawing/2014/main" id="{B8C8413B-672E-1DB8-DB33-7996812A1AF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4" name="Rectangle 88">
                <a:extLst>
                  <a:ext uri="{FF2B5EF4-FFF2-40B4-BE49-F238E27FC236}">
                    <a16:creationId xmlns:a16="http://schemas.microsoft.com/office/drawing/2014/main" id="{C0B0CD0E-535C-A805-7FAB-9CA1F49E243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5" name="Rectangle 89">
                <a:extLst>
                  <a:ext uri="{FF2B5EF4-FFF2-40B4-BE49-F238E27FC236}">
                    <a16:creationId xmlns:a16="http://schemas.microsoft.com/office/drawing/2014/main" id="{F21DE387-4667-A27C-99C3-66782A3661C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6" name="Rectangle 90">
                <a:extLst>
                  <a:ext uri="{FF2B5EF4-FFF2-40B4-BE49-F238E27FC236}">
                    <a16:creationId xmlns:a16="http://schemas.microsoft.com/office/drawing/2014/main" id="{613FBA0D-ACED-FD91-4D0F-9927C1A2030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7" name="Rectangle 91">
                <a:extLst>
                  <a:ext uri="{FF2B5EF4-FFF2-40B4-BE49-F238E27FC236}">
                    <a16:creationId xmlns:a16="http://schemas.microsoft.com/office/drawing/2014/main" id="{2FD70FCD-174C-BFDE-67BF-A277B8A88BA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8" name="Rectangle 92">
                <a:extLst>
                  <a:ext uri="{FF2B5EF4-FFF2-40B4-BE49-F238E27FC236}">
                    <a16:creationId xmlns:a16="http://schemas.microsoft.com/office/drawing/2014/main" id="{E619CE4A-8411-04EA-47D9-3213AFA52B5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9" name="Rectangle 93">
                <a:extLst>
                  <a:ext uri="{FF2B5EF4-FFF2-40B4-BE49-F238E27FC236}">
                    <a16:creationId xmlns:a16="http://schemas.microsoft.com/office/drawing/2014/main" id="{5107A547-1F2D-C61F-BC82-110A5B47E49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0" name="Rectangle 94">
                <a:extLst>
                  <a:ext uri="{FF2B5EF4-FFF2-40B4-BE49-F238E27FC236}">
                    <a16:creationId xmlns:a16="http://schemas.microsoft.com/office/drawing/2014/main" id="{BE42A818-8B94-9FDD-4B7B-DF6C17493CD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1" name="Rectangle 95">
                <a:extLst>
                  <a:ext uri="{FF2B5EF4-FFF2-40B4-BE49-F238E27FC236}">
                    <a16:creationId xmlns:a16="http://schemas.microsoft.com/office/drawing/2014/main" id="{5938A5D0-287F-6C97-CD40-219C4D2997A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2" name="Rectangle 96">
                <a:extLst>
                  <a:ext uri="{FF2B5EF4-FFF2-40B4-BE49-F238E27FC236}">
                    <a16:creationId xmlns:a16="http://schemas.microsoft.com/office/drawing/2014/main" id="{C94F0BB3-A1DF-D538-71CB-6FF4C64797C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3" name="Rectangle 97">
                <a:extLst>
                  <a:ext uri="{FF2B5EF4-FFF2-40B4-BE49-F238E27FC236}">
                    <a16:creationId xmlns:a16="http://schemas.microsoft.com/office/drawing/2014/main" id="{0667B633-6BAF-5DC1-9F1A-5E100B18999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4" name="Rectangle 98">
                <a:extLst>
                  <a:ext uri="{FF2B5EF4-FFF2-40B4-BE49-F238E27FC236}">
                    <a16:creationId xmlns:a16="http://schemas.microsoft.com/office/drawing/2014/main" id="{8622012A-E690-AB9E-DC73-65C6033B363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5" name="Rectangle 99">
                <a:extLst>
                  <a:ext uri="{FF2B5EF4-FFF2-40B4-BE49-F238E27FC236}">
                    <a16:creationId xmlns:a16="http://schemas.microsoft.com/office/drawing/2014/main" id="{FDDD2D14-E09C-5B9B-CA7F-83D11104EF2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6" name="Rectangle 100">
                <a:extLst>
                  <a:ext uri="{FF2B5EF4-FFF2-40B4-BE49-F238E27FC236}">
                    <a16:creationId xmlns:a16="http://schemas.microsoft.com/office/drawing/2014/main" id="{50DE128E-7368-33F7-EA2F-594348A7920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7" name="Rectangle 101">
                <a:extLst>
                  <a:ext uri="{FF2B5EF4-FFF2-40B4-BE49-F238E27FC236}">
                    <a16:creationId xmlns:a16="http://schemas.microsoft.com/office/drawing/2014/main" id="{D61F7D00-A882-5D17-87E5-468F52FBFCE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8" name="Rectangle 102">
                <a:extLst>
                  <a:ext uri="{FF2B5EF4-FFF2-40B4-BE49-F238E27FC236}">
                    <a16:creationId xmlns:a16="http://schemas.microsoft.com/office/drawing/2014/main" id="{EDA82271-1A4A-2D39-8899-12D2F109146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9" name="Rectangle 103">
                <a:extLst>
                  <a:ext uri="{FF2B5EF4-FFF2-40B4-BE49-F238E27FC236}">
                    <a16:creationId xmlns:a16="http://schemas.microsoft.com/office/drawing/2014/main" id="{97F66052-8C7C-47D9-60BA-C38F5924663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0" name="Rectangle 104">
                <a:extLst>
                  <a:ext uri="{FF2B5EF4-FFF2-40B4-BE49-F238E27FC236}">
                    <a16:creationId xmlns:a16="http://schemas.microsoft.com/office/drawing/2014/main" id="{66C9CC23-A102-E6AB-53F4-FB74A8D7C43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1" name="Rectangle 105">
                <a:extLst>
                  <a:ext uri="{FF2B5EF4-FFF2-40B4-BE49-F238E27FC236}">
                    <a16:creationId xmlns:a16="http://schemas.microsoft.com/office/drawing/2014/main" id="{8C1758C5-F4AE-BE90-79F0-BAB9A67049E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2" name="Rectangle 106">
                <a:extLst>
                  <a:ext uri="{FF2B5EF4-FFF2-40B4-BE49-F238E27FC236}">
                    <a16:creationId xmlns:a16="http://schemas.microsoft.com/office/drawing/2014/main" id="{E84304E7-755F-B424-5628-1E4477D3777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3" name="Rectangle 107">
                <a:extLst>
                  <a:ext uri="{FF2B5EF4-FFF2-40B4-BE49-F238E27FC236}">
                    <a16:creationId xmlns:a16="http://schemas.microsoft.com/office/drawing/2014/main" id="{88892311-0AF6-6158-BC3E-218DD794FC8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4" name="Rectangle 108">
                <a:extLst>
                  <a:ext uri="{FF2B5EF4-FFF2-40B4-BE49-F238E27FC236}">
                    <a16:creationId xmlns:a16="http://schemas.microsoft.com/office/drawing/2014/main" id="{E8B3230B-C3A0-DFCE-9DFE-28CF251567D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5" name="Rectangle 109">
                <a:extLst>
                  <a:ext uri="{FF2B5EF4-FFF2-40B4-BE49-F238E27FC236}">
                    <a16:creationId xmlns:a16="http://schemas.microsoft.com/office/drawing/2014/main" id="{FF73D4D9-A323-E766-0DA7-68BBEDFDA95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6" name="Rectangle 110">
                <a:extLst>
                  <a:ext uri="{FF2B5EF4-FFF2-40B4-BE49-F238E27FC236}">
                    <a16:creationId xmlns:a16="http://schemas.microsoft.com/office/drawing/2014/main" id="{D6060671-411D-33CE-50A3-912253F3577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7" name="Rectangle 111">
                <a:extLst>
                  <a:ext uri="{FF2B5EF4-FFF2-40B4-BE49-F238E27FC236}">
                    <a16:creationId xmlns:a16="http://schemas.microsoft.com/office/drawing/2014/main" id="{6401B729-A884-83E7-EEDE-DE9C2241562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8" name="Rectangle 112">
                <a:extLst>
                  <a:ext uri="{FF2B5EF4-FFF2-40B4-BE49-F238E27FC236}">
                    <a16:creationId xmlns:a16="http://schemas.microsoft.com/office/drawing/2014/main" id="{81936544-6946-67C2-9045-EC7643E9953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9" name="Rectangle 113">
                <a:extLst>
                  <a:ext uri="{FF2B5EF4-FFF2-40B4-BE49-F238E27FC236}">
                    <a16:creationId xmlns:a16="http://schemas.microsoft.com/office/drawing/2014/main" id="{50DB8C71-C511-875E-389A-4775A938705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0" name="Rectangle 114">
                <a:extLst>
                  <a:ext uri="{FF2B5EF4-FFF2-40B4-BE49-F238E27FC236}">
                    <a16:creationId xmlns:a16="http://schemas.microsoft.com/office/drawing/2014/main" id="{9D70C90A-982F-8B7A-A168-ECC20319693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1" name="Rectangle 115">
                <a:extLst>
                  <a:ext uri="{FF2B5EF4-FFF2-40B4-BE49-F238E27FC236}">
                    <a16:creationId xmlns:a16="http://schemas.microsoft.com/office/drawing/2014/main" id="{21661910-A8CC-05D2-B0E2-6F87BBFB3C2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2" name="Rectangle 116">
                <a:extLst>
                  <a:ext uri="{FF2B5EF4-FFF2-40B4-BE49-F238E27FC236}">
                    <a16:creationId xmlns:a16="http://schemas.microsoft.com/office/drawing/2014/main" id="{40D9EF38-F8CC-C875-137C-E38B6E33D4E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3" name="Rectangle 117">
                <a:extLst>
                  <a:ext uri="{FF2B5EF4-FFF2-40B4-BE49-F238E27FC236}">
                    <a16:creationId xmlns:a16="http://schemas.microsoft.com/office/drawing/2014/main" id="{543745AB-709F-0138-A06C-D82F08BA7FA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4" name="Rectangle 118">
                <a:extLst>
                  <a:ext uri="{FF2B5EF4-FFF2-40B4-BE49-F238E27FC236}">
                    <a16:creationId xmlns:a16="http://schemas.microsoft.com/office/drawing/2014/main" id="{53835BFD-88BC-9685-8B01-6FABA82B9DA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5" name="Rectangle 119">
                <a:extLst>
                  <a:ext uri="{FF2B5EF4-FFF2-40B4-BE49-F238E27FC236}">
                    <a16:creationId xmlns:a16="http://schemas.microsoft.com/office/drawing/2014/main" id="{244176DA-77C0-32CB-7EA6-FFE54E6F84A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6" name="Rectangle 120">
                <a:extLst>
                  <a:ext uri="{FF2B5EF4-FFF2-40B4-BE49-F238E27FC236}">
                    <a16:creationId xmlns:a16="http://schemas.microsoft.com/office/drawing/2014/main" id="{94F4BC93-59E5-4A3C-F7F2-330FF379356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7" name="Rectangle 121">
                <a:extLst>
                  <a:ext uri="{FF2B5EF4-FFF2-40B4-BE49-F238E27FC236}">
                    <a16:creationId xmlns:a16="http://schemas.microsoft.com/office/drawing/2014/main" id="{F13DC9D1-B7F9-B891-270B-618B365B276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8" name="Rectangle 122">
                <a:extLst>
                  <a:ext uri="{FF2B5EF4-FFF2-40B4-BE49-F238E27FC236}">
                    <a16:creationId xmlns:a16="http://schemas.microsoft.com/office/drawing/2014/main" id="{88CB1EFC-9793-58CC-1B77-9E11BCAD7E9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9" name="Rectangle 123">
                <a:extLst>
                  <a:ext uri="{FF2B5EF4-FFF2-40B4-BE49-F238E27FC236}">
                    <a16:creationId xmlns:a16="http://schemas.microsoft.com/office/drawing/2014/main" id="{44CE1C0B-4655-9C4D-3FB9-FA0FA3B8F40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0" name="Rectangle 124">
                <a:extLst>
                  <a:ext uri="{FF2B5EF4-FFF2-40B4-BE49-F238E27FC236}">
                    <a16:creationId xmlns:a16="http://schemas.microsoft.com/office/drawing/2014/main" id="{25FCD01A-85D0-EEC6-E006-BF0126F68EE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1" name="Rectangle 125">
                <a:extLst>
                  <a:ext uri="{FF2B5EF4-FFF2-40B4-BE49-F238E27FC236}">
                    <a16:creationId xmlns:a16="http://schemas.microsoft.com/office/drawing/2014/main" id="{0137385D-2F9E-8A00-D41E-A17439E7A64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2" name="Rectangle 126">
                <a:extLst>
                  <a:ext uri="{FF2B5EF4-FFF2-40B4-BE49-F238E27FC236}">
                    <a16:creationId xmlns:a16="http://schemas.microsoft.com/office/drawing/2014/main" id="{C6154096-B724-2AFF-7809-6D39833336F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3" name="Rectangle 127">
                <a:extLst>
                  <a:ext uri="{FF2B5EF4-FFF2-40B4-BE49-F238E27FC236}">
                    <a16:creationId xmlns:a16="http://schemas.microsoft.com/office/drawing/2014/main" id="{7BEFCE9C-687A-1B8A-E045-0C6B4A50C4C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4" name="Rectangle 128">
                <a:extLst>
                  <a:ext uri="{FF2B5EF4-FFF2-40B4-BE49-F238E27FC236}">
                    <a16:creationId xmlns:a16="http://schemas.microsoft.com/office/drawing/2014/main" id="{6680F365-7F76-FF68-2613-04A2C6B8543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5" name="Rectangle 129">
                <a:extLst>
                  <a:ext uri="{FF2B5EF4-FFF2-40B4-BE49-F238E27FC236}">
                    <a16:creationId xmlns:a16="http://schemas.microsoft.com/office/drawing/2014/main" id="{1B0938C7-A0F5-51BA-3E98-09D70AAB2BC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6" name="Rectangle 130">
                <a:extLst>
                  <a:ext uri="{FF2B5EF4-FFF2-40B4-BE49-F238E27FC236}">
                    <a16:creationId xmlns:a16="http://schemas.microsoft.com/office/drawing/2014/main" id="{ACEF25FE-E6D9-38B5-635F-4904AC4A4E9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7" name="Rectangle 131">
                <a:extLst>
                  <a:ext uri="{FF2B5EF4-FFF2-40B4-BE49-F238E27FC236}">
                    <a16:creationId xmlns:a16="http://schemas.microsoft.com/office/drawing/2014/main" id="{0E342F8A-7E95-8087-1E53-72A0F661A3E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8" name="Rectangle 132">
                <a:extLst>
                  <a:ext uri="{FF2B5EF4-FFF2-40B4-BE49-F238E27FC236}">
                    <a16:creationId xmlns:a16="http://schemas.microsoft.com/office/drawing/2014/main" id="{682F82E9-C6AB-5B19-1923-E91350E1DBE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9" name="Rectangle 133">
                <a:extLst>
                  <a:ext uri="{FF2B5EF4-FFF2-40B4-BE49-F238E27FC236}">
                    <a16:creationId xmlns:a16="http://schemas.microsoft.com/office/drawing/2014/main" id="{EEE794A1-AA62-7168-FC16-238240FBB98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0" name="Rectangle 134">
                <a:extLst>
                  <a:ext uri="{FF2B5EF4-FFF2-40B4-BE49-F238E27FC236}">
                    <a16:creationId xmlns:a16="http://schemas.microsoft.com/office/drawing/2014/main" id="{73EB9585-B267-789C-FFD2-9205D3C3F27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1" name="Rectangle 135">
                <a:extLst>
                  <a:ext uri="{FF2B5EF4-FFF2-40B4-BE49-F238E27FC236}">
                    <a16:creationId xmlns:a16="http://schemas.microsoft.com/office/drawing/2014/main" id="{19C0B4F2-4D39-FB65-2797-386C9D5CF81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2" name="Rectangle 136">
                <a:extLst>
                  <a:ext uri="{FF2B5EF4-FFF2-40B4-BE49-F238E27FC236}">
                    <a16:creationId xmlns:a16="http://schemas.microsoft.com/office/drawing/2014/main" id="{226C7942-5B1B-78B4-C4CE-E78AED2D35D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3" name="Rectangle 137">
                <a:extLst>
                  <a:ext uri="{FF2B5EF4-FFF2-40B4-BE49-F238E27FC236}">
                    <a16:creationId xmlns:a16="http://schemas.microsoft.com/office/drawing/2014/main" id="{FFD78BD2-D7D4-14B2-10E5-561901F548E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4" name="Freeform 138">
                <a:extLst>
                  <a:ext uri="{FF2B5EF4-FFF2-40B4-BE49-F238E27FC236}">
                    <a16:creationId xmlns:a16="http://schemas.microsoft.com/office/drawing/2014/main" id="{CBB51D5A-3411-BBEF-3980-E8996B4617B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5" name="Freeform 139">
                <a:extLst>
                  <a:ext uri="{FF2B5EF4-FFF2-40B4-BE49-F238E27FC236}">
                    <a16:creationId xmlns:a16="http://schemas.microsoft.com/office/drawing/2014/main" id="{EE34D926-EDE8-118E-BAEB-0DA7EE09720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6" name="Freeform 140">
                <a:extLst>
                  <a:ext uri="{FF2B5EF4-FFF2-40B4-BE49-F238E27FC236}">
                    <a16:creationId xmlns:a16="http://schemas.microsoft.com/office/drawing/2014/main" id="{946D89EB-1F0F-378F-F8C8-5A90AB3383B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7" name="Freeform 141">
                <a:extLst>
                  <a:ext uri="{FF2B5EF4-FFF2-40B4-BE49-F238E27FC236}">
                    <a16:creationId xmlns:a16="http://schemas.microsoft.com/office/drawing/2014/main" id="{FB5C8B43-5581-60D6-7B9D-5558A96B899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8" name="Freeform 142">
                <a:extLst>
                  <a:ext uri="{FF2B5EF4-FFF2-40B4-BE49-F238E27FC236}">
                    <a16:creationId xmlns:a16="http://schemas.microsoft.com/office/drawing/2014/main" id="{361A5903-94EA-D376-9CE7-669D0B9AA0D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9" name="Freeform 143">
                <a:extLst>
                  <a:ext uri="{FF2B5EF4-FFF2-40B4-BE49-F238E27FC236}">
                    <a16:creationId xmlns:a16="http://schemas.microsoft.com/office/drawing/2014/main" id="{48756529-1FBA-9B2F-AACD-7FF6DEE60DB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0" name="Freeform 144">
                <a:extLst>
                  <a:ext uri="{FF2B5EF4-FFF2-40B4-BE49-F238E27FC236}">
                    <a16:creationId xmlns:a16="http://schemas.microsoft.com/office/drawing/2014/main" id="{01446585-53ED-847A-2497-C0702C17390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1" name="Freeform 145">
                <a:extLst>
                  <a:ext uri="{FF2B5EF4-FFF2-40B4-BE49-F238E27FC236}">
                    <a16:creationId xmlns:a16="http://schemas.microsoft.com/office/drawing/2014/main" id="{88044341-82B4-B6BE-5E80-1DC2B6A0B43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2" name="Freeform 146">
                <a:extLst>
                  <a:ext uri="{FF2B5EF4-FFF2-40B4-BE49-F238E27FC236}">
                    <a16:creationId xmlns:a16="http://schemas.microsoft.com/office/drawing/2014/main" id="{4A3FD3F2-84FA-A36E-BA3F-874F821CCBF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3" name="Rectangle 147">
                <a:extLst>
                  <a:ext uri="{FF2B5EF4-FFF2-40B4-BE49-F238E27FC236}">
                    <a16:creationId xmlns:a16="http://schemas.microsoft.com/office/drawing/2014/main" id="{F43A09FF-DCFC-0BEB-A12E-CAEFB55F243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64" name="Rectangle 148">
                <a:extLst>
                  <a:ext uri="{FF2B5EF4-FFF2-40B4-BE49-F238E27FC236}">
                    <a16:creationId xmlns:a16="http://schemas.microsoft.com/office/drawing/2014/main" id="{E7822EA6-7DF4-F816-B49D-28A5469DCE2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65" name="Freeform 149">
                <a:extLst>
                  <a:ext uri="{FF2B5EF4-FFF2-40B4-BE49-F238E27FC236}">
                    <a16:creationId xmlns:a16="http://schemas.microsoft.com/office/drawing/2014/main" id="{D6E688B1-0B4D-2A5A-6B12-AF5142A37A3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6" name="Freeform 150">
                <a:extLst>
                  <a:ext uri="{FF2B5EF4-FFF2-40B4-BE49-F238E27FC236}">
                    <a16:creationId xmlns:a16="http://schemas.microsoft.com/office/drawing/2014/main" id="{F3EAB449-BDA5-C745-D57D-4312475E470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83" name="Freeform 151">
                <a:extLst>
                  <a:ext uri="{FF2B5EF4-FFF2-40B4-BE49-F238E27FC236}">
                    <a16:creationId xmlns:a16="http://schemas.microsoft.com/office/drawing/2014/main" id="{C729DA48-C6F8-CB30-22C7-A2777F250D6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4184" name="Oval 152">
                <a:extLst>
                  <a:ext uri="{FF2B5EF4-FFF2-40B4-BE49-F238E27FC236}">
                    <a16:creationId xmlns:a16="http://schemas.microsoft.com/office/drawing/2014/main" id="{35FBA0AD-7BA4-D487-2BCC-38CEF8E1927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44185" name="Rectangle 153">
            <a:extLst>
              <a:ext uri="{FF2B5EF4-FFF2-40B4-BE49-F238E27FC236}">
                <a16:creationId xmlns:a16="http://schemas.microsoft.com/office/drawing/2014/main" id="{86E8C06B-9DA1-6CBE-A12A-F99D817D233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4186" name="Rectangle 154">
            <a:extLst>
              <a:ext uri="{FF2B5EF4-FFF2-40B4-BE49-F238E27FC236}">
                <a16:creationId xmlns:a16="http://schemas.microsoft.com/office/drawing/2014/main" id="{4780CF5A-64FF-E148-60FE-4A76C3E1D0E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4187" name="Rectangle 155">
            <a:extLst>
              <a:ext uri="{FF2B5EF4-FFF2-40B4-BE49-F238E27FC236}">
                <a16:creationId xmlns:a16="http://schemas.microsoft.com/office/drawing/2014/main" id="{56C6AE8D-C466-2787-53B4-621402B6096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4188" name="Rectangle 156">
            <a:extLst>
              <a:ext uri="{FF2B5EF4-FFF2-40B4-BE49-F238E27FC236}">
                <a16:creationId xmlns:a16="http://schemas.microsoft.com/office/drawing/2014/main" id="{B19D6EB8-FEDD-C1E4-4C59-BA4CF350892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panose="020B0604020202020204" pitchFamily="34" charset="0"/>
              </a:defRPr>
            </a:lvl1pPr>
          </a:lstStyle>
          <a:p>
            <a:fld id="{32CE74A9-F8ED-4391-935C-8F9FF97FA3F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4189" name="Rectangle 157">
            <a:extLst>
              <a:ext uri="{FF2B5EF4-FFF2-40B4-BE49-F238E27FC236}">
                <a16:creationId xmlns:a16="http://schemas.microsoft.com/office/drawing/2014/main" id="{7E90429D-5EBD-551E-0882-3CAAF66A4941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wton.dep.anl.gov/askasci/gen99/gen99983.htm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wton.dep.anl.gov/askasci/gen99/gen99983.htm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2BDB1ACF-1091-7911-B75B-9E1BFE73AC1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Research Career Development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C618025C-FC23-7C0F-16C9-4D6E84E2ED1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Gail P. Taylor</a:t>
            </a:r>
          </a:p>
          <a:p>
            <a:pPr eaLnBrk="1" hangingPunct="1">
              <a:defRPr/>
            </a:pPr>
            <a:r>
              <a:rPr lang="en-US" altLang="en-US" dirty="0"/>
              <a:t>Spring 2005</a:t>
            </a:r>
          </a:p>
        </p:txBody>
      </p:sp>
      <p:sp>
        <p:nvSpPr>
          <p:cNvPr id="3076" name="TextBox 2">
            <a:extLst>
              <a:ext uri="{FF2B5EF4-FFF2-40B4-BE49-F238E27FC236}">
                <a16:creationId xmlns:a16="http://schemas.microsoft.com/office/drawing/2014/main" id="{38C47DF0-7CA6-33F6-96E9-BA69B55B9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6553200"/>
            <a:ext cx="8001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800">
                <a:solidFill>
                  <a:srgbClr val="FFFFFF"/>
                </a:solidFill>
                <a:latin typeface="Arial" panose="020B0604020202020204" pitchFamily="34" charset="0"/>
              </a:rPr>
              <a:t>2005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10EFAFFA-909C-5FA2-5AB5-CD1EDE97A72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Training…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A2847162-8E5E-404E-1329-F5EBFD18452F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All of these careers come out of basic training as a research scientist, in an academic institution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CE5260CC-1600-6BD8-9F99-8BE03D42D34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Standard Ph.D. Training Path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6C3BFF7F-BC8A-66F5-4705-02873CFED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819400"/>
            <a:ext cx="1371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 sz="1600"/>
              <a:t>Undergrad</a:t>
            </a:r>
          </a:p>
          <a:p>
            <a:pPr algn="ctr"/>
            <a:r>
              <a:rPr lang="en-US" altLang="en-US" sz="1600"/>
              <a:t>Studies</a:t>
            </a:r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9EE67A0A-116A-A2E4-0F4C-9D0CC32B42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1600200"/>
            <a:ext cx="1371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 sz="1600"/>
              <a:t>Post Bacc</a:t>
            </a:r>
          </a:p>
          <a:p>
            <a:pPr algn="ctr"/>
            <a:r>
              <a:rPr lang="en-US" altLang="en-US" sz="1600"/>
              <a:t>Research</a:t>
            </a:r>
          </a:p>
        </p:txBody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F273C163-9BAA-AE18-7550-1D74A05214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038600"/>
            <a:ext cx="1371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 sz="1600"/>
              <a:t>M.S. Degree</a:t>
            </a:r>
          </a:p>
        </p:txBody>
      </p:sp>
      <p:sp>
        <p:nvSpPr>
          <p:cNvPr id="13320" name="Line 8">
            <a:extLst>
              <a:ext uri="{FF2B5EF4-FFF2-40B4-BE49-F238E27FC236}">
                <a16:creationId xmlns:a16="http://schemas.microsoft.com/office/drawing/2014/main" id="{E14C19D6-1766-F922-7BA5-A278E809B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09800" y="2590800"/>
            <a:ext cx="3048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16" name="Line 4">
            <a:extLst>
              <a:ext uri="{FF2B5EF4-FFF2-40B4-BE49-F238E27FC236}">
                <a16:creationId xmlns:a16="http://schemas.microsoft.com/office/drawing/2014/main" id="{DA5DD3D4-100D-71F0-5688-440014316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27660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21" name="Line 9">
            <a:extLst>
              <a:ext uri="{FF2B5EF4-FFF2-40B4-BE49-F238E27FC236}">
                <a16:creationId xmlns:a16="http://schemas.microsoft.com/office/drawing/2014/main" id="{D2E01827-AF60-0262-49C0-5B117C64AA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505200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19" name="Rectangle 7">
            <a:extLst>
              <a:ext uri="{FF2B5EF4-FFF2-40B4-BE49-F238E27FC236}">
                <a16:creationId xmlns:a16="http://schemas.microsoft.com/office/drawing/2014/main" id="{6C7D3B4D-E8BC-04B4-88CF-580D3E878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819400"/>
            <a:ext cx="1371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 sz="1600"/>
              <a:t>Doctoral</a:t>
            </a:r>
          </a:p>
          <a:p>
            <a:pPr algn="ctr"/>
            <a:r>
              <a:rPr lang="en-US" altLang="en-US" sz="1600"/>
              <a:t>Studies</a:t>
            </a:r>
          </a:p>
        </p:txBody>
      </p:sp>
      <p:sp>
        <p:nvSpPr>
          <p:cNvPr id="13345" name="Line 33">
            <a:extLst>
              <a:ext uri="{FF2B5EF4-FFF2-40B4-BE49-F238E27FC236}">
                <a16:creationId xmlns:a16="http://schemas.microsoft.com/office/drawing/2014/main" id="{CC8DC217-6BF5-3A33-DA95-A0FC124BD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3276600"/>
            <a:ext cx="381000" cy="259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46" name="Line 34">
            <a:extLst>
              <a:ext uri="{FF2B5EF4-FFF2-40B4-BE49-F238E27FC236}">
                <a16:creationId xmlns:a16="http://schemas.microsoft.com/office/drawing/2014/main" id="{72C2EB63-11A2-DAD8-4E65-A69D8C7E8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724400" y="5867400"/>
            <a:ext cx="1600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22" name="Line 10">
            <a:extLst>
              <a:ext uri="{FF2B5EF4-FFF2-40B4-BE49-F238E27FC236}">
                <a16:creationId xmlns:a16="http://schemas.microsoft.com/office/drawing/2014/main" id="{BB194B30-BA70-9E2B-C98D-1C5452079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2057400"/>
            <a:ext cx="4572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23" name="Line 11">
            <a:extLst>
              <a:ext uri="{FF2B5EF4-FFF2-40B4-BE49-F238E27FC236}">
                <a16:creationId xmlns:a16="http://schemas.microsoft.com/office/drawing/2014/main" id="{468650CE-FC7C-82AF-42FC-4A90AE7AF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76600" y="3733800"/>
            <a:ext cx="4572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33" name="Line 21">
            <a:extLst>
              <a:ext uri="{FF2B5EF4-FFF2-40B4-BE49-F238E27FC236}">
                <a16:creationId xmlns:a16="http://schemas.microsoft.com/office/drawing/2014/main" id="{5E19E60F-3CE5-3A5F-40B2-632D5296B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19600" y="2286000"/>
            <a:ext cx="3810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34" name="Line 22">
            <a:extLst>
              <a:ext uri="{FF2B5EF4-FFF2-40B4-BE49-F238E27FC236}">
                <a16:creationId xmlns:a16="http://schemas.microsoft.com/office/drawing/2014/main" id="{1B23FC67-745A-ED98-EC98-C7FF2192D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19600" y="2743200"/>
            <a:ext cx="381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35" name="Line 23">
            <a:extLst>
              <a:ext uri="{FF2B5EF4-FFF2-40B4-BE49-F238E27FC236}">
                <a16:creationId xmlns:a16="http://schemas.microsoft.com/office/drawing/2014/main" id="{73FC69E9-0FC0-97EA-5AE8-9F733350B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320040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36" name="Line 24">
            <a:extLst>
              <a:ext uri="{FF2B5EF4-FFF2-40B4-BE49-F238E27FC236}">
                <a16:creationId xmlns:a16="http://schemas.microsoft.com/office/drawing/2014/main" id="{1AEDF74A-4F62-8B77-DF50-B5C7D39D7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3200400"/>
            <a:ext cx="381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37" name="Line 25">
            <a:extLst>
              <a:ext uri="{FF2B5EF4-FFF2-40B4-BE49-F238E27FC236}">
                <a16:creationId xmlns:a16="http://schemas.microsoft.com/office/drawing/2014/main" id="{741B6862-421C-BBF1-1766-15056ED2C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3200400"/>
            <a:ext cx="3810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24" name="Rectangle 12">
            <a:extLst>
              <a:ext uri="{FF2B5EF4-FFF2-40B4-BE49-F238E27FC236}">
                <a16:creationId xmlns:a16="http://schemas.microsoft.com/office/drawing/2014/main" id="{14CDA1CA-DF83-A0EA-E782-ECC972B01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1905000"/>
            <a:ext cx="1752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 sz="1600"/>
              <a:t>Academic Postdoc</a:t>
            </a:r>
          </a:p>
        </p:txBody>
      </p:sp>
      <p:sp>
        <p:nvSpPr>
          <p:cNvPr id="13326" name="Rectangle 14">
            <a:extLst>
              <a:ext uri="{FF2B5EF4-FFF2-40B4-BE49-F238E27FC236}">
                <a16:creationId xmlns:a16="http://schemas.microsoft.com/office/drawing/2014/main" id="{8316EAF6-CD90-2194-694C-9AFCE66A2A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362200"/>
            <a:ext cx="1752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 sz="1600"/>
              <a:t>Government</a:t>
            </a:r>
          </a:p>
          <a:p>
            <a:pPr algn="ctr"/>
            <a:r>
              <a:rPr lang="en-US" altLang="en-US" sz="1600"/>
              <a:t> Postdoc</a:t>
            </a:r>
          </a:p>
        </p:txBody>
      </p:sp>
      <p:sp>
        <p:nvSpPr>
          <p:cNvPr id="13325" name="Rectangle 13">
            <a:extLst>
              <a:ext uri="{FF2B5EF4-FFF2-40B4-BE49-F238E27FC236}">
                <a16:creationId xmlns:a16="http://schemas.microsoft.com/office/drawing/2014/main" id="{B75AC477-1D43-CAF8-E3CD-3BF7EA5BE0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00400"/>
            <a:ext cx="1752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 sz="1600"/>
              <a:t>Industry Postdoc</a:t>
            </a:r>
          </a:p>
        </p:txBody>
      </p:sp>
      <p:sp>
        <p:nvSpPr>
          <p:cNvPr id="13327" name="Rectangle 15">
            <a:extLst>
              <a:ext uri="{FF2B5EF4-FFF2-40B4-BE49-F238E27FC236}">
                <a16:creationId xmlns:a16="http://schemas.microsoft.com/office/drawing/2014/main" id="{500420AE-04B3-F4BC-00C4-8D47FA2734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038600"/>
            <a:ext cx="1752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 sz="1600"/>
              <a:t>Continue</a:t>
            </a:r>
          </a:p>
          <a:p>
            <a:pPr algn="ctr"/>
            <a:r>
              <a:rPr lang="en-US" altLang="en-US" sz="1600"/>
              <a:t>Education</a:t>
            </a:r>
          </a:p>
        </p:txBody>
      </p:sp>
      <p:sp>
        <p:nvSpPr>
          <p:cNvPr id="13328" name="Rectangle 16">
            <a:extLst>
              <a:ext uri="{FF2B5EF4-FFF2-40B4-BE49-F238E27FC236}">
                <a16:creationId xmlns:a16="http://schemas.microsoft.com/office/drawing/2014/main" id="{57D7B862-1D9D-735F-FC2B-4F0A79F19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76800"/>
            <a:ext cx="1752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 sz="1600"/>
              <a:t>Other Career</a:t>
            </a:r>
          </a:p>
        </p:txBody>
      </p:sp>
      <p:sp>
        <p:nvSpPr>
          <p:cNvPr id="13348" name="Text Box 36">
            <a:extLst>
              <a:ext uri="{FF2B5EF4-FFF2-40B4-BE49-F238E27FC236}">
                <a16:creationId xmlns:a16="http://schemas.microsoft.com/office/drawing/2014/main" id="{178844D0-7AD3-A9FD-7E51-E5CC8EEC0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4438" y="5943600"/>
            <a:ext cx="13763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>
                <a:solidFill>
                  <a:srgbClr val="FF3300"/>
                </a:solidFill>
              </a:rPr>
              <a:t>Engineering</a:t>
            </a:r>
          </a:p>
        </p:txBody>
      </p:sp>
      <p:sp>
        <p:nvSpPr>
          <p:cNvPr id="13347" name="Line 35">
            <a:extLst>
              <a:ext uri="{FF2B5EF4-FFF2-40B4-BE49-F238E27FC236}">
                <a16:creationId xmlns:a16="http://schemas.microsoft.com/office/drawing/2014/main" id="{E8648669-2BF5-D611-3277-614328EDB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24600" y="54102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29" name="Rectangle 17">
            <a:extLst>
              <a:ext uri="{FF2B5EF4-FFF2-40B4-BE49-F238E27FC236}">
                <a16:creationId xmlns:a16="http://schemas.microsoft.com/office/drawing/2014/main" id="{3B816CCC-8606-CAF6-6309-857D50E4D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1524000"/>
            <a:ext cx="1447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/>
              <a:t>Academics</a:t>
            </a:r>
          </a:p>
        </p:txBody>
      </p:sp>
      <p:sp>
        <p:nvSpPr>
          <p:cNvPr id="13340" name="Line 28">
            <a:extLst>
              <a:ext uri="{FF2B5EF4-FFF2-40B4-BE49-F238E27FC236}">
                <a16:creationId xmlns:a16="http://schemas.microsoft.com/office/drawing/2014/main" id="{FA09A97A-7F80-5E78-34C3-0A3E7BF210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2362200"/>
            <a:ext cx="6096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41" name="Line 29">
            <a:extLst>
              <a:ext uri="{FF2B5EF4-FFF2-40B4-BE49-F238E27FC236}">
                <a16:creationId xmlns:a16="http://schemas.microsoft.com/office/drawing/2014/main" id="{06351BA7-69BB-D141-C18C-9EF803393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2362200"/>
            <a:ext cx="53340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42" name="Line 30">
            <a:extLst>
              <a:ext uri="{FF2B5EF4-FFF2-40B4-BE49-F238E27FC236}">
                <a16:creationId xmlns:a16="http://schemas.microsoft.com/office/drawing/2014/main" id="{EF489F98-DFBC-C096-056E-0AC7DFA93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34290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43" name="Line 31">
            <a:extLst>
              <a:ext uri="{FF2B5EF4-FFF2-40B4-BE49-F238E27FC236}">
                <a16:creationId xmlns:a16="http://schemas.microsoft.com/office/drawing/2014/main" id="{2C1128CA-BC71-93C8-9B23-AC0E111F3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05600" y="2209800"/>
            <a:ext cx="533400" cy="12192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44" name="Line 32">
            <a:extLst>
              <a:ext uri="{FF2B5EF4-FFF2-40B4-BE49-F238E27FC236}">
                <a16:creationId xmlns:a16="http://schemas.microsoft.com/office/drawing/2014/main" id="{89FD5FD1-1306-5CB5-1C6B-6BDBB5389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05600" y="31242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38" name="Line 26">
            <a:extLst>
              <a:ext uri="{FF2B5EF4-FFF2-40B4-BE49-F238E27FC236}">
                <a16:creationId xmlns:a16="http://schemas.microsoft.com/office/drawing/2014/main" id="{B19B2166-9653-E589-D96C-D760CB49A9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05600" y="1981200"/>
            <a:ext cx="533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39" name="Line 27">
            <a:extLst>
              <a:ext uri="{FF2B5EF4-FFF2-40B4-BE49-F238E27FC236}">
                <a16:creationId xmlns:a16="http://schemas.microsoft.com/office/drawing/2014/main" id="{45DA09EF-680E-D116-8A51-AAA2EE231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2362200"/>
            <a:ext cx="52705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30" name="Rectangle 18">
            <a:extLst>
              <a:ext uri="{FF2B5EF4-FFF2-40B4-BE49-F238E27FC236}">
                <a16:creationId xmlns:a16="http://schemas.microsoft.com/office/drawing/2014/main" id="{F273E0CE-B7DD-7DBD-6085-E1FFEE64D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2667000"/>
            <a:ext cx="1447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/>
              <a:t>Government</a:t>
            </a:r>
          </a:p>
        </p:txBody>
      </p:sp>
      <p:sp>
        <p:nvSpPr>
          <p:cNvPr id="13331" name="Rectangle 19">
            <a:extLst>
              <a:ext uri="{FF2B5EF4-FFF2-40B4-BE49-F238E27FC236}">
                <a16:creationId xmlns:a16="http://schemas.microsoft.com/office/drawing/2014/main" id="{2988E26F-E3DD-F66A-176E-2C156C72D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3810000"/>
            <a:ext cx="1447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/>
              <a:t>Industry</a:t>
            </a:r>
          </a:p>
        </p:txBody>
      </p:sp>
      <p:sp>
        <p:nvSpPr>
          <p:cNvPr id="13332" name="Rectangle 20">
            <a:extLst>
              <a:ext uri="{FF2B5EF4-FFF2-40B4-BE49-F238E27FC236}">
                <a16:creationId xmlns:a16="http://schemas.microsoft.com/office/drawing/2014/main" id="{95D50EAF-98FE-8605-8A94-F3E52570C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5029200"/>
            <a:ext cx="1447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/>
              <a:t>Other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3CB3EB01-5969-410C-4D00-B05D5B35A6D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Why NOT to enter Grad School</a:t>
            </a:r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D6A52C6B-B5A6-30A4-BEB8-EA07F0D1B4C2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Prestige/Impress others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Boost weak ego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Job guarantee (not)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For your parents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Personal intelligence test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alt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00067A5E-A4B9-9A03-6B6A-CFCB950FC301}"/>
              </a:ext>
            </a:extLst>
          </p:cNvPr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Delay entry to work force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Wealth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01CA24C6-1D52-2CFA-6A52-3B139C18A0B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4000"/>
              <a:t>Attributes of a Successful Scientist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E0A32AD1-8DF4-3012-2063-20BC9BC88AD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2286000"/>
            <a:ext cx="8540750" cy="28956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Depends on whom you ask….</a:t>
            </a:r>
          </a:p>
          <a:p>
            <a:pPr lvl="1" eaLnBrk="1" hangingPunct="1"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0D8438A6-10C4-8D23-CF7C-5B20A7FAB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6248400"/>
            <a:ext cx="6216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/>
              <a:t>http://www.nap.edu/readingroom/books/careers/appb.html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BC95EA64-7CF9-1FD3-EE3F-72477643401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Advice to Young Scientist</a:t>
            </a:r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E371F3AF-747E-EC61-039F-11FBFA421897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 sz="2400"/>
              <a:t>Graduate Programs are arduous…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sz="2400"/>
              <a:t>Do rewards and compensations outweigh disappointments and toil?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sz="2400"/>
              <a:t>Yes, if hooked…</a:t>
            </a:r>
          </a:p>
          <a:p>
            <a:pPr lvl="1" eaLnBrk="1" hangingPunct="1">
              <a:defRPr/>
            </a:pPr>
            <a:r>
              <a:rPr lang="en-US" altLang="en-US" sz="2000"/>
              <a:t>Exhilaration of discovery</a:t>
            </a:r>
          </a:p>
          <a:p>
            <a:pPr lvl="1" eaLnBrk="1" hangingPunct="1">
              <a:defRPr/>
            </a:pPr>
            <a:r>
              <a:rPr lang="en-US" altLang="en-US" sz="2000"/>
              <a:t> Satisfaction of solved problems</a:t>
            </a:r>
          </a:p>
        </p:txBody>
      </p:sp>
      <p:sp>
        <p:nvSpPr>
          <p:cNvPr id="64517" name="Rectangle 5">
            <a:extLst>
              <a:ext uri="{FF2B5EF4-FFF2-40B4-BE49-F238E27FC236}">
                <a16:creationId xmlns:a16="http://schemas.microsoft.com/office/drawing/2014/main" id="{77973ED2-AADC-0A03-2B75-C90DFCF02B99}"/>
              </a:ext>
            </a:extLst>
          </p:cNvPr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 sz="2400"/>
              <a:t>“One does not have to be terrifically brainy to be a good scientist…”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sz="2400"/>
              <a:t>Virtues:  </a:t>
            </a:r>
          </a:p>
          <a:p>
            <a:pPr lvl="1" eaLnBrk="1" hangingPunct="1">
              <a:defRPr/>
            </a:pPr>
            <a:r>
              <a:rPr lang="en-US" altLang="en-US" sz="2000"/>
              <a:t>Common sense</a:t>
            </a:r>
          </a:p>
          <a:p>
            <a:pPr lvl="1" eaLnBrk="1" hangingPunct="1">
              <a:defRPr/>
            </a:pPr>
            <a:r>
              <a:rPr lang="en-US" altLang="en-US" sz="2000"/>
              <a:t>Application</a:t>
            </a:r>
          </a:p>
          <a:p>
            <a:pPr lvl="1" eaLnBrk="1" hangingPunct="1">
              <a:defRPr/>
            </a:pPr>
            <a:r>
              <a:rPr lang="en-US" altLang="en-US" sz="2000"/>
              <a:t>Diligence</a:t>
            </a:r>
          </a:p>
          <a:p>
            <a:pPr lvl="1" eaLnBrk="1" hangingPunct="1">
              <a:defRPr/>
            </a:pPr>
            <a:r>
              <a:rPr lang="en-US" altLang="en-US" sz="2000"/>
              <a:t>Sense of purpose</a:t>
            </a:r>
          </a:p>
          <a:p>
            <a:pPr lvl="1" eaLnBrk="1" hangingPunct="1">
              <a:defRPr/>
            </a:pPr>
            <a:r>
              <a:rPr lang="en-US" altLang="en-US" sz="2000"/>
              <a:t>Concentration</a:t>
            </a:r>
          </a:p>
          <a:p>
            <a:pPr lvl="1" eaLnBrk="1" hangingPunct="1">
              <a:defRPr/>
            </a:pPr>
            <a:r>
              <a:rPr lang="en-US" altLang="en-US" sz="2000"/>
              <a:t>Perseverance in adversity…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altLang="en-US" sz="2400"/>
          </a:p>
        </p:txBody>
      </p:sp>
      <p:sp>
        <p:nvSpPr>
          <p:cNvPr id="16389" name="Text Box 4">
            <a:extLst>
              <a:ext uri="{FF2B5EF4-FFF2-40B4-BE49-F238E27FC236}">
                <a16:creationId xmlns:a16="http://schemas.microsoft.com/office/drawing/2014/main" id="{0E6F9BAD-2A40-B861-898C-0553E3B5B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" y="6203950"/>
            <a:ext cx="4648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/>
              <a:t>Peter Medawar, </a:t>
            </a:r>
            <a:r>
              <a:rPr lang="en-US" altLang="en-US" i="1"/>
              <a:t>Advice to a Young Scientist</a:t>
            </a:r>
            <a:r>
              <a:rPr lang="en-US" altLang="en-US"/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5E0F53A7-9100-737C-4D38-6BF6E09F98E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Scientist Characteristics II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C533C436-4CAC-E03E-5756-C0AE565649B8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 sz="28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 </a:t>
            </a:r>
            <a:r>
              <a:rPr lang="en-US" altLang="en-US" sz="2800"/>
              <a:t>tudy skills (discipline to learn and maintain field)</a:t>
            </a:r>
            <a:endParaRPr lang="en-US" altLang="en-US" sz="280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sz="28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 </a:t>
            </a:r>
            <a:r>
              <a:rPr lang="en-US" altLang="en-US" sz="2800"/>
              <a:t>uriosity and flexibility in adjusting beliefs</a:t>
            </a:r>
            <a:endParaRPr lang="en-US" altLang="en-US" sz="280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sz="28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 </a:t>
            </a:r>
            <a:r>
              <a:rPr lang="en-US" altLang="en-US" sz="2800"/>
              <a:t>ntelligence (knowledge base/critical thinking)</a:t>
            </a:r>
            <a:endParaRPr lang="en-US" altLang="en-US" sz="280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sz="28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 </a:t>
            </a:r>
            <a:r>
              <a:rPr lang="en-US" altLang="en-US" sz="2800"/>
              <a:t>nthusiasm to overcome disappointments</a:t>
            </a:r>
            <a:endParaRPr lang="en-US" altLang="en-US" sz="280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sz="28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 </a:t>
            </a:r>
            <a:r>
              <a:rPr lang="en-US" altLang="en-US" sz="2800"/>
              <a:t>ever-ending attention to detail</a:t>
            </a:r>
            <a:endParaRPr lang="en-US" altLang="en-US" sz="280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sz="28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 </a:t>
            </a:r>
            <a:r>
              <a:rPr lang="en-US" altLang="en-US" sz="2800"/>
              <a:t>ommittment to personal and professional honesty and responsibility</a:t>
            </a:r>
            <a:endParaRPr lang="en-US" altLang="en-US" sz="280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sz="28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</a:t>
            </a:r>
            <a:r>
              <a:rPr lang="en-US" altLang="en-US" sz="2800"/>
              <a:t> nduring respect and appreciation of foundation work</a:t>
            </a:r>
          </a:p>
        </p:txBody>
      </p:sp>
      <p:sp>
        <p:nvSpPr>
          <p:cNvPr id="17413" name="Text Box 5">
            <a:extLst>
              <a:ext uri="{FF2B5EF4-FFF2-40B4-BE49-F238E27FC236}">
                <a16:creationId xmlns:a16="http://schemas.microsoft.com/office/drawing/2014/main" id="{B5A1963C-3BC2-C2D9-EA98-1FAC21497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5975350"/>
            <a:ext cx="13223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 b="1"/>
              <a:t> ProfHoff</a:t>
            </a:r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82B9D1F3-B5D0-68CF-66E0-90A9F54CD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338888"/>
            <a:ext cx="8794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/>
              <a:t>Newton Website, DOE </a:t>
            </a:r>
            <a:r>
              <a:rPr lang="en-US" altLang="en-US">
                <a:hlinkClick r:id="rId3"/>
              </a:rPr>
              <a:t>http://www.newton.dep.anl.gov/askasci/gen99/gen99983.htm</a:t>
            </a:r>
            <a:endParaRPr lang="en-US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A4A302DF-74C0-D8A8-5E7B-68480D286F1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Scientist Characteristics III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F054A9DC-2EDE-10A3-9104-BF0EC881B177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825625"/>
            <a:ext cx="8540750" cy="4498975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1. imagination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2. concentration 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3. integrity 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altLang="en-US"/>
          </a:p>
          <a:p>
            <a:pPr eaLnBrk="1" hangingPunct="1">
              <a:buFont typeface="Arial" charset="0"/>
              <a:buChar char="►"/>
              <a:defRPr/>
            </a:pPr>
            <a:endParaRPr lang="en-US" altLang="en-US"/>
          </a:p>
          <a:p>
            <a:pPr eaLnBrk="1" hangingPunct="1">
              <a:buFont typeface="Arial" charset="0"/>
              <a:buNone/>
              <a:defRPr/>
            </a:pPr>
            <a:r>
              <a:rPr lang="en-US" altLang="en-US"/>
              <a:t>Peter Faletra Ph.D. Office of Science Department of Energy </a:t>
            </a:r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A79F493B-CE41-1FD9-D9F2-40549BE07B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6096000"/>
            <a:ext cx="8794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/>
              <a:t>Newton Website, DOE </a:t>
            </a:r>
            <a:r>
              <a:rPr lang="en-US" altLang="en-US">
                <a:hlinkClick r:id="rId3"/>
              </a:rPr>
              <a:t>http://www.newton.dep.anl.gov/askasci/gen99/gen99983.htm</a:t>
            </a:r>
            <a:br>
              <a:rPr lang="en-US" altLang="en-US"/>
            </a:br>
            <a:endParaRPr lang="en-US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50C20A2F-0EDB-5F26-63C7-C3D4C9FA02A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Scientist Characteristics IV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650A6402-3A71-4945-7A6C-A05AC0B4A00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825625"/>
            <a:ext cx="8540750" cy="4498975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1. A keen sense of curiosity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2. Natural skeptic- </a:t>
            </a:r>
          </a:p>
          <a:p>
            <a:pPr lvl="1" eaLnBrk="1" hangingPunct="1">
              <a:defRPr/>
            </a:pPr>
            <a:r>
              <a:rPr lang="en-US" altLang="en-US"/>
              <a:t>strong reliance on "the data“</a:t>
            </a:r>
          </a:p>
          <a:p>
            <a:pPr lvl="1" eaLnBrk="1" hangingPunct="1">
              <a:defRPr/>
            </a:pPr>
            <a:r>
              <a:rPr lang="en-US" altLang="en-US"/>
              <a:t>“show me your numbers".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3. Tenacity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4. Analytical skills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5. Critical thinking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C6381997-CEDB-6503-31C7-24ACF056333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Where to Find out about Careers?</a:t>
            </a:r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DA9E1BE4-4ED3-5016-7286-17AB79FD0555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/>
              <a:t>Work on laboratory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/>
              <a:t>Programs such as RISE/MARC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/>
              <a:t>Volunteer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/>
              <a:t>Take courses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/>
              <a:t>Mentor, friends &amp; acquaintances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/>
              <a:t>Shadowing someone 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/>
              <a:t>Summer programs &amp; internships </a:t>
            </a:r>
          </a:p>
        </p:txBody>
      </p:sp>
      <p:sp>
        <p:nvSpPr>
          <p:cNvPr id="113668" name="Rectangle 4">
            <a:extLst>
              <a:ext uri="{FF2B5EF4-FFF2-40B4-BE49-F238E27FC236}">
                <a16:creationId xmlns:a16="http://schemas.microsoft.com/office/drawing/2014/main" id="{1464970C-AC50-0DCA-A926-5A3178A9C287}"/>
              </a:ext>
            </a:extLst>
          </p:cNvPr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/>
              <a:t>Internet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/>
              <a:t>Placement offices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/>
              <a:t>Professional societies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/>
              <a:t>Advertisements  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A2208FF8-0B45-FC08-CCFA-0D3D5761668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Graduate School Fields/Programs</a:t>
            </a:r>
          </a:p>
        </p:txBody>
      </p:sp>
      <p:sp>
        <p:nvSpPr>
          <p:cNvPr id="119811" name="Rectangle 3">
            <a:extLst>
              <a:ext uri="{FF2B5EF4-FFF2-40B4-BE49-F238E27FC236}">
                <a16:creationId xmlns:a16="http://schemas.microsoft.com/office/drawing/2014/main" id="{655AE98B-F48B-AEC8-2FFA-5762D10BEBCC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600200"/>
            <a:ext cx="4194175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Neurobiology/Neuroscience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Physiology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Microbiology/Immunology/Endocrinology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Cell/Molec./Dev. Biology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Biochemistry/Biological chemistry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Biomedical Engineering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Chemistry (various sorts)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Pathology/Molecular Toxicology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Pharmacology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Radiological Sciences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Biostatistics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Ecology and Evolutionary Biology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Environmental Health Sciences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endParaRPr lang="en-US" altLang="en-US" sz="1800"/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endParaRPr lang="en-US" altLang="en-US" sz="1800"/>
          </a:p>
        </p:txBody>
      </p:sp>
      <p:sp>
        <p:nvSpPr>
          <p:cNvPr id="119812" name="Rectangle 4">
            <a:extLst>
              <a:ext uri="{FF2B5EF4-FFF2-40B4-BE49-F238E27FC236}">
                <a16:creationId xmlns:a16="http://schemas.microsoft.com/office/drawing/2014/main" id="{45989EB7-9B7C-27BE-777A-3128824E1D9F}"/>
              </a:ext>
            </a:extLst>
          </p:cNvPr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8200" y="1600200"/>
            <a:ext cx="4194175" cy="4953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Epidemiology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Oral Biology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Biological and Medical Informatics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Biophysics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Genetics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Pharmacogenomics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Forestry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Integrative Biology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Molecular and Biochemical Nutrition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Plant Biology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Vision Science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endParaRPr lang="en-US" altLang="en-US" sz="1800"/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And Many MORE!!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C4AD99CB-485B-91A4-3BEC-C438DB32D8D3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298450" y="304800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4000"/>
              <a:t>Career Goals and How to Meet them…</a:t>
            </a:r>
          </a:p>
        </p:txBody>
      </p:sp>
      <p:grpSp>
        <p:nvGrpSpPr>
          <p:cNvPr id="4099" name="Group 51">
            <a:extLst>
              <a:ext uri="{FF2B5EF4-FFF2-40B4-BE49-F238E27FC236}">
                <a16:creationId xmlns:a16="http://schemas.microsoft.com/office/drawing/2014/main" id="{EA96B31C-0DF7-C769-F4ED-C09014273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1143000" y="2438400"/>
            <a:ext cx="6688138" cy="3851275"/>
            <a:chOff x="1202" y="1392"/>
            <a:chExt cx="4213" cy="2426"/>
          </a:xfrm>
        </p:grpSpPr>
        <p:sp>
          <p:nvSpPr>
            <p:cNvPr id="4100" name="Freeform 52">
              <a:extLst>
                <a:ext uri="{FF2B5EF4-FFF2-40B4-BE49-F238E27FC236}">
                  <a16:creationId xmlns:a16="http://schemas.microsoft.com/office/drawing/2014/main" id="{D4145978-13EC-BDE7-E1BB-EE25CF2F8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2" y="2469"/>
              <a:ext cx="1110" cy="829"/>
            </a:xfrm>
            <a:custGeom>
              <a:avLst/>
              <a:gdLst>
                <a:gd name="T0" fmla="*/ 924 w 1110"/>
                <a:gd name="T1" fmla="*/ 173 h 829"/>
                <a:gd name="T2" fmla="*/ 887 w 1110"/>
                <a:gd name="T3" fmla="*/ 132 h 829"/>
                <a:gd name="T4" fmla="*/ 837 w 1110"/>
                <a:gd name="T5" fmla="*/ 109 h 829"/>
                <a:gd name="T6" fmla="*/ 766 w 1110"/>
                <a:gd name="T7" fmla="*/ 96 h 829"/>
                <a:gd name="T8" fmla="*/ 687 w 1110"/>
                <a:gd name="T9" fmla="*/ 110 h 829"/>
                <a:gd name="T10" fmla="*/ 642 w 1110"/>
                <a:gd name="T11" fmla="*/ 83 h 829"/>
                <a:gd name="T12" fmla="*/ 590 w 1110"/>
                <a:gd name="T13" fmla="*/ 30 h 829"/>
                <a:gd name="T14" fmla="*/ 505 w 1110"/>
                <a:gd name="T15" fmla="*/ 1 h 829"/>
                <a:gd name="T16" fmla="*/ 417 w 1110"/>
                <a:gd name="T17" fmla="*/ 7 h 829"/>
                <a:gd name="T18" fmla="*/ 335 w 1110"/>
                <a:gd name="T19" fmla="*/ 47 h 829"/>
                <a:gd name="T20" fmla="*/ 293 w 1110"/>
                <a:gd name="T21" fmla="*/ 97 h 829"/>
                <a:gd name="T22" fmla="*/ 257 w 1110"/>
                <a:gd name="T23" fmla="*/ 119 h 829"/>
                <a:gd name="T24" fmla="*/ 186 w 1110"/>
                <a:gd name="T25" fmla="*/ 132 h 829"/>
                <a:gd name="T26" fmla="*/ 139 w 1110"/>
                <a:gd name="T27" fmla="*/ 182 h 829"/>
                <a:gd name="T28" fmla="*/ 133 w 1110"/>
                <a:gd name="T29" fmla="*/ 238 h 829"/>
                <a:gd name="T30" fmla="*/ 91 w 1110"/>
                <a:gd name="T31" fmla="*/ 242 h 829"/>
                <a:gd name="T32" fmla="*/ 49 w 1110"/>
                <a:gd name="T33" fmla="*/ 265 h 829"/>
                <a:gd name="T34" fmla="*/ 26 w 1110"/>
                <a:gd name="T35" fmla="*/ 291 h 829"/>
                <a:gd name="T36" fmla="*/ 8 w 1110"/>
                <a:gd name="T37" fmla="*/ 331 h 829"/>
                <a:gd name="T38" fmla="*/ 10 w 1110"/>
                <a:gd name="T39" fmla="*/ 366 h 829"/>
                <a:gd name="T40" fmla="*/ 8 w 1110"/>
                <a:gd name="T41" fmla="*/ 412 h 829"/>
                <a:gd name="T42" fmla="*/ 1 w 1110"/>
                <a:gd name="T43" fmla="*/ 455 h 829"/>
                <a:gd name="T44" fmla="*/ 11 w 1110"/>
                <a:gd name="T45" fmla="*/ 500 h 829"/>
                <a:gd name="T46" fmla="*/ 7 w 1110"/>
                <a:gd name="T47" fmla="*/ 548 h 829"/>
                <a:gd name="T48" fmla="*/ 0 w 1110"/>
                <a:gd name="T49" fmla="*/ 591 h 829"/>
                <a:gd name="T50" fmla="*/ 13 w 1110"/>
                <a:gd name="T51" fmla="*/ 646 h 829"/>
                <a:gd name="T52" fmla="*/ 46 w 1110"/>
                <a:gd name="T53" fmla="*/ 685 h 829"/>
                <a:gd name="T54" fmla="*/ 114 w 1110"/>
                <a:gd name="T55" fmla="*/ 711 h 829"/>
                <a:gd name="T56" fmla="*/ 167 w 1110"/>
                <a:gd name="T57" fmla="*/ 695 h 829"/>
                <a:gd name="T58" fmla="*/ 196 w 1110"/>
                <a:gd name="T59" fmla="*/ 731 h 829"/>
                <a:gd name="T60" fmla="*/ 235 w 1110"/>
                <a:gd name="T61" fmla="*/ 754 h 829"/>
                <a:gd name="T62" fmla="*/ 290 w 1110"/>
                <a:gd name="T63" fmla="*/ 770 h 829"/>
                <a:gd name="T64" fmla="*/ 353 w 1110"/>
                <a:gd name="T65" fmla="*/ 760 h 829"/>
                <a:gd name="T66" fmla="*/ 398 w 1110"/>
                <a:gd name="T67" fmla="*/ 771 h 829"/>
                <a:gd name="T68" fmla="*/ 433 w 1110"/>
                <a:gd name="T69" fmla="*/ 800 h 829"/>
                <a:gd name="T70" fmla="*/ 483 w 1110"/>
                <a:gd name="T71" fmla="*/ 816 h 829"/>
                <a:gd name="T72" fmla="*/ 530 w 1110"/>
                <a:gd name="T73" fmla="*/ 811 h 829"/>
                <a:gd name="T74" fmla="*/ 575 w 1110"/>
                <a:gd name="T75" fmla="*/ 783 h 829"/>
                <a:gd name="T76" fmla="*/ 607 w 1110"/>
                <a:gd name="T77" fmla="*/ 811 h 829"/>
                <a:gd name="T78" fmla="*/ 655 w 1110"/>
                <a:gd name="T79" fmla="*/ 828 h 829"/>
                <a:gd name="T80" fmla="*/ 715 w 1110"/>
                <a:gd name="T81" fmla="*/ 818 h 829"/>
                <a:gd name="T82" fmla="*/ 759 w 1110"/>
                <a:gd name="T83" fmla="*/ 782 h 829"/>
                <a:gd name="T84" fmla="*/ 795 w 1110"/>
                <a:gd name="T85" fmla="*/ 768 h 829"/>
                <a:gd name="T86" fmla="*/ 853 w 1110"/>
                <a:gd name="T87" fmla="*/ 771 h 829"/>
                <a:gd name="T88" fmla="*/ 902 w 1110"/>
                <a:gd name="T89" fmla="*/ 746 h 829"/>
                <a:gd name="T90" fmla="*/ 933 w 1110"/>
                <a:gd name="T91" fmla="*/ 708 h 829"/>
                <a:gd name="T92" fmla="*/ 952 w 1110"/>
                <a:gd name="T93" fmla="*/ 690 h 829"/>
                <a:gd name="T94" fmla="*/ 1006 w 1110"/>
                <a:gd name="T95" fmla="*/ 685 h 829"/>
                <a:gd name="T96" fmla="*/ 1054 w 1110"/>
                <a:gd name="T97" fmla="*/ 648 h 829"/>
                <a:gd name="T98" fmla="*/ 1080 w 1110"/>
                <a:gd name="T99" fmla="*/ 591 h 829"/>
                <a:gd name="T100" fmla="*/ 1083 w 1110"/>
                <a:gd name="T101" fmla="*/ 526 h 829"/>
                <a:gd name="T102" fmla="*/ 1094 w 1110"/>
                <a:gd name="T103" fmla="*/ 464 h 829"/>
                <a:gd name="T104" fmla="*/ 1109 w 1110"/>
                <a:gd name="T105" fmla="*/ 404 h 829"/>
                <a:gd name="T106" fmla="*/ 1102 w 1110"/>
                <a:gd name="T107" fmla="*/ 337 h 829"/>
                <a:gd name="T108" fmla="*/ 1067 w 1110"/>
                <a:gd name="T109" fmla="*/ 283 h 829"/>
                <a:gd name="T110" fmla="*/ 1017 w 1110"/>
                <a:gd name="T111" fmla="*/ 242 h 829"/>
                <a:gd name="T112" fmla="*/ 949 w 1110"/>
                <a:gd name="T113" fmla="*/ 220 h 829"/>
                <a:gd name="T114" fmla="*/ 932 w 1110"/>
                <a:gd name="T115" fmla="*/ 196 h 82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110" h="829">
                  <a:moveTo>
                    <a:pt x="932" y="196"/>
                  </a:moveTo>
                  <a:lnTo>
                    <a:pt x="924" y="173"/>
                  </a:lnTo>
                  <a:lnTo>
                    <a:pt x="909" y="150"/>
                  </a:lnTo>
                  <a:lnTo>
                    <a:pt x="887" y="132"/>
                  </a:lnTo>
                  <a:lnTo>
                    <a:pt x="860" y="116"/>
                  </a:lnTo>
                  <a:lnTo>
                    <a:pt x="837" y="109"/>
                  </a:lnTo>
                  <a:lnTo>
                    <a:pt x="808" y="100"/>
                  </a:lnTo>
                  <a:lnTo>
                    <a:pt x="766" y="96"/>
                  </a:lnTo>
                  <a:lnTo>
                    <a:pt x="725" y="100"/>
                  </a:lnTo>
                  <a:lnTo>
                    <a:pt x="687" y="110"/>
                  </a:lnTo>
                  <a:lnTo>
                    <a:pt x="658" y="121"/>
                  </a:lnTo>
                  <a:lnTo>
                    <a:pt x="642" y="83"/>
                  </a:lnTo>
                  <a:lnTo>
                    <a:pt x="620" y="54"/>
                  </a:lnTo>
                  <a:lnTo>
                    <a:pt x="590" y="30"/>
                  </a:lnTo>
                  <a:lnTo>
                    <a:pt x="552" y="13"/>
                  </a:lnTo>
                  <a:lnTo>
                    <a:pt x="505" y="1"/>
                  </a:lnTo>
                  <a:lnTo>
                    <a:pt x="459" y="0"/>
                  </a:lnTo>
                  <a:lnTo>
                    <a:pt x="417" y="7"/>
                  </a:lnTo>
                  <a:lnTo>
                    <a:pt x="370" y="21"/>
                  </a:lnTo>
                  <a:lnTo>
                    <a:pt x="335" y="47"/>
                  </a:lnTo>
                  <a:lnTo>
                    <a:pt x="309" y="73"/>
                  </a:lnTo>
                  <a:lnTo>
                    <a:pt x="293" y="97"/>
                  </a:lnTo>
                  <a:lnTo>
                    <a:pt x="290" y="129"/>
                  </a:lnTo>
                  <a:lnTo>
                    <a:pt x="257" y="119"/>
                  </a:lnTo>
                  <a:lnTo>
                    <a:pt x="218" y="122"/>
                  </a:lnTo>
                  <a:lnTo>
                    <a:pt x="186" y="132"/>
                  </a:lnTo>
                  <a:lnTo>
                    <a:pt x="159" y="153"/>
                  </a:lnTo>
                  <a:lnTo>
                    <a:pt x="139" y="182"/>
                  </a:lnTo>
                  <a:lnTo>
                    <a:pt x="132" y="215"/>
                  </a:lnTo>
                  <a:lnTo>
                    <a:pt x="133" y="238"/>
                  </a:lnTo>
                  <a:lnTo>
                    <a:pt x="114" y="236"/>
                  </a:lnTo>
                  <a:lnTo>
                    <a:pt x="91" y="242"/>
                  </a:lnTo>
                  <a:lnTo>
                    <a:pt x="68" y="253"/>
                  </a:lnTo>
                  <a:lnTo>
                    <a:pt x="49" y="265"/>
                  </a:lnTo>
                  <a:lnTo>
                    <a:pt x="37" y="276"/>
                  </a:lnTo>
                  <a:lnTo>
                    <a:pt x="26" y="291"/>
                  </a:lnTo>
                  <a:lnTo>
                    <a:pt x="14" y="309"/>
                  </a:lnTo>
                  <a:lnTo>
                    <a:pt x="8" y="331"/>
                  </a:lnTo>
                  <a:lnTo>
                    <a:pt x="7" y="348"/>
                  </a:lnTo>
                  <a:lnTo>
                    <a:pt x="10" y="366"/>
                  </a:lnTo>
                  <a:lnTo>
                    <a:pt x="18" y="388"/>
                  </a:lnTo>
                  <a:lnTo>
                    <a:pt x="8" y="412"/>
                  </a:lnTo>
                  <a:lnTo>
                    <a:pt x="3" y="432"/>
                  </a:lnTo>
                  <a:lnTo>
                    <a:pt x="1" y="455"/>
                  </a:lnTo>
                  <a:lnTo>
                    <a:pt x="7" y="483"/>
                  </a:lnTo>
                  <a:lnTo>
                    <a:pt x="11" y="500"/>
                  </a:lnTo>
                  <a:lnTo>
                    <a:pt x="23" y="520"/>
                  </a:lnTo>
                  <a:lnTo>
                    <a:pt x="7" y="548"/>
                  </a:lnTo>
                  <a:lnTo>
                    <a:pt x="1" y="566"/>
                  </a:lnTo>
                  <a:lnTo>
                    <a:pt x="0" y="591"/>
                  </a:lnTo>
                  <a:lnTo>
                    <a:pt x="3" y="617"/>
                  </a:lnTo>
                  <a:lnTo>
                    <a:pt x="13" y="646"/>
                  </a:lnTo>
                  <a:lnTo>
                    <a:pt x="26" y="666"/>
                  </a:lnTo>
                  <a:lnTo>
                    <a:pt x="46" y="685"/>
                  </a:lnTo>
                  <a:lnTo>
                    <a:pt x="79" y="704"/>
                  </a:lnTo>
                  <a:lnTo>
                    <a:pt x="114" y="711"/>
                  </a:lnTo>
                  <a:lnTo>
                    <a:pt x="146" y="705"/>
                  </a:lnTo>
                  <a:lnTo>
                    <a:pt x="167" y="695"/>
                  </a:lnTo>
                  <a:lnTo>
                    <a:pt x="181" y="715"/>
                  </a:lnTo>
                  <a:lnTo>
                    <a:pt x="196" y="731"/>
                  </a:lnTo>
                  <a:lnTo>
                    <a:pt x="210" y="741"/>
                  </a:lnTo>
                  <a:lnTo>
                    <a:pt x="235" y="754"/>
                  </a:lnTo>
                  <a:lnTo>
                    <a:pt x="257" y="763"/>
                  </a:lnTo>
                  <a:lnTo>
                    <a:pt x="290" y="770"/>
                  </a:lnTo>
                  <a:lnTo>
                    <a:pt x="321" y="769"/>
                  </a:lnTo>
                  <a:lnTo>
                    <a:pt x="353" y="760"/>
                  </a:lnTo>
                  <a:lnTo>
                    <a:pt x="382" y="744"/>
                  </a:lnTo>
                  <a:lnTo>
                    <a:pt x="398" y="771"/>
                  </a:lnTo>
                  <a:lnTo>
                    <a:pt x="414" y="787"/>
                  </a:lnTo>
                  <a:lnTo>
                    <a:pt x="433" y="800"/>
                  </a:lnTo>
                  <a:lnTo>
                    <a:pt x="456" y="811"/>
                  </a:lnTo>
                  <a:lnTo>
                    <a:pt x="483" y="816"/>
                  </a:lnTo>
                  <a:lnTo>
                    <a:pt x="507" y="816"/>
                  </a:lnTo>
                  <a:lnTo>
                    <a:pt x="530" y="811"/>
                  </a:lnTo>
                  <a:lnTo>
                    <a:pt x="558" y="797"/>
                  </a:lnTo>
                  <a:lnTo>
                    <a:pt x="575" y="783"/>
                  </a:lnTo>
                  <a:lnTo>
                    <a:pt x="590" y="800"/>
                  </a:lnTo>
                  <a:lnTo>
                    <a:pt x="607" y="811"/>
                  </a:lnTo>
                  <a:lnTo>
                    <a:pt x="626" y="820"/>
                  </a:lnTo>
                  <a:lnTo>
                    <a:pt x="655" y="828"/>
                  </a:lnTo>
                  <a:lnTo>
                    <a:pt x="684" y="826"/>
                  </a:lnTo>
                  <a:lnTo>
                    <a:pt x="715" y="818"/>
                  </a:lnTo>
                  <a:lnTo>
                    <a:pt x="737" y="805"/>
                  </a:lnTo>
                  <a:lnTo>
                    <a:pt x="759" y="782"/>
                  </a:lnTo>
                  <a:lnTo>
                    <a:pt x="772" y="760"/>
                  </a:lnTo>
                  <a:lnTo>
                    <a:pt x="795" y="768"/>
                  </a:lnTo>
                  <a:lnTo>
                    <a:pt x="822" y="773"/>
                  </a:lnTo>
                  <a:lnTo>
                    <a:pt x="853" y="771"/>
                  </a:lnTo>
                  <a:lnTo>
                    <a:pt x="881" y="761"/>
                  </a:lnTo>
                  <a:lnTo>
                    <a:pt x="902" y="746"/>
                  </a:lnTo>
                  <a:lnTo>
                    <a:pt x="919" y="731"/>
                  </a:lnTo>
                  <a:lnTo>
                    <a:pt x="933" y="708"/>
                  </a:lnTo>
                  <a:lnTo>
                    <a:pt x="937" y="685"/>
                  </a:lnTo>
                  <a:lnTo>
                    <a:pt x="952" y="690"/>
                  </a:lnTo>
                  <a:lnTo>
                    <a:pt x="977" y="691"/>
                  </a:lnTo>
                  <a:lnTo>
                    <a:pt x="1006" y="685"/>
                  </a:lnTo>
                  <a:lnTo>
                    <a:pt x="1034" y="669"/>
                  </a:lnTo>
                  <a:lnTo>
                    <a:pt x="1054" y="648"/>
                  </a:lnTo>
                  <a:lnTo>
                    <a:pt x="1071" y="620"/>
                  </a:lnTo>
                  <a:lnTo>
                    <a:pt x="1080" y="591"/>
                  </a:lnTo>
                  <a:lnTo>
                    <a:pt x="1084" y="553"/>
                  </a:lnTo>
                  <a:lnTo>
                    <a:pt x="1083" y="526"/>
                  </a:lnTo>
                  <a:lnTo>
                    <a:pt x="1074" y="487"/>
                  </a:lnTo>
                  <a:lnTo>
                    <a:pt x="1094" y="464"/>
                  </a:lnTo>
                  <a:lnTo>
                    <a:pt x="1104" y="435"/>
                  </a:lnTo>
                  <a:lnTo>
                    <a:pt x="1109" y="404"/>
                  </a:lnTo>
                  <a:lnTo>
                    <a:pt x="1109" y="371"/>
                  </a:lnTo>
                  <a:lnTo>
                    <a:pt x="1102" y="337"/>
                  </a:lnTo>
                  <a:lnTo>
                    <a:pt x="1089" y="311"/>
                  </a:lnTo>
                  <a:lnTo>
                    <a:pt x="1067" y="283"/>
                  </a:lnTo>
                  <a:lnTo>
                    <a:pt x="1044" y="262"/>
                  </a:lnTo>
                  <a:lnTo>
                    <a:pt x="1017" y="242"/>
                  </a:lnTo>
                  <a:lnTo>
                    <a:pt x="982" y="228"/>
                  </a:lnTo>
                  <a:lnTo>
                    <a:pt x="949" y="220"/>
                  </a:lnTo>
                  <a:lnTo>
                    <a:pt x="933" y="217"/>
                  </a:lnTo>
                  <a:lnTo>
                    <a:pt x="932" y="196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01" name="Group 53">
              <a:extLst>
                <a:ext uri="{FF2B5EF4-FFF2-40B4-BE49-F238E27FC236}">
                  <a16:creationId xmlns:a16="http://schemas.microsoft.com/office/drawing/2014/main" id="{E7B74C76-B4C5-FA07-738F-B4CA47468B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95" y="2805"/>
              <a:ext cx="349" cy="215"/>
              <a:chOff x="2395" y="2805"/>
              <a:chExt cx="349" cy="215"/>
            </a:xfrm>
          </p:grpSpPr>
          <p:sp>
            <p:nvSpPr>
              <p:cNvPr id="4140" name="Oval 54">
                <a:extLst>
                  <a:ext uri="{FF2B5EF4-FFF2-40B4-BE49-F238E27FC236}">
                    <a16:creationId xmlns:a16="http://schemas.microsoft.com/office/drawing/2014/main" id="{4831E4D5-7C61-7808-3BD9-DE9A2126E6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220000">
                <a:off x="2371" y="2885"/>
                <a:ext cx="159" cy="111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141" name="Oval 55">
                <a:extLst>
                  <a:ext uri="{FF2B5EF4-FFF2-40B4-BE49-F238E27FC236}">
                    <a16:creationId xmlns:a16="http://schemas.microsoft.com/office/drawing/2014/main" id="{D95BD93A-D596-3833-F2DE-46A8676759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220000">
                <a:off x="2550" y="2836"/>
                <a:ext cx="118" cy="71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142" name="Oval 56">
                <a:extLst>
                  <a:ext uri="{FF2B5EF4-FFF2-40B4-BE49-F238E27FC236}">
                    <a16:creationId xmlns:a16="http://schemas.microsoft.com/office/drawing/2014/main" id="{DE4BEAF3-4127-0AD8-B1A6-385379723A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220000">
                <a:off x="2684" y="2810"/>
                <a:ext cx="65" cy="55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4102" name="Group 57">
              <a:extLst>
                <a:ext uri="{FF2B5EF4-FFF2-40B4-BE49-F238E27FC236}">
                  <a16:creationId xmlns:a16="http://schemas.microsoft.com/office/drawing/2014/main" id="{FA55A193-F74F-E246-565B-5B79DB0707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03" y="2593"/>
              <a:ext cx="405" cy="199"/>
              <a:chOff x="3802" y="2593"/>
              <a:chExt cx="406" cy="199"/>
            </a:xfrm>
          </p:grpSpPr>
          <p:sp>
            <p:nvSpPr>
              <p:cNvPr id="4137" name="Oval 58">
                <a:extLst>
                  <a:ext uri="{FF2B5EF4-FFF2-40B4-BE49-F238E27FC236}">
                    <a16:creationId xmlns:a16="http://schemas.microsoft.com/office/drawing/2014/main" id="{7EDDD8F2-94A4-93A1-7D9A-B2EC2EA30F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8280000">
                <a:off x="4054" y="2665"/>
                <a:ext cx="154" cy="127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138" name="Oval 59">
                <a:extLst>
                  <a:ext uri="{FF2B5EF4-FFF2-40B4-BE49-F238E27FC236}">
                    <a16:creationId xmlns:a16="http://schemas.microsoft.com/office/drawing/2014/main" id="{F245699A-15A7-0669-D6D6-612EDD6647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8280000">
                <a:off x="3889" y="2632"/>
                <a:ext cx="115" cy="79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139" name="Oval 60">
                <a:extLst>
                  <a:ext uri="{FF2B5EF4-FFF2-40B4-BE49-F238E27FC236}">
                    <a16:creationId xmlns:a16="http://schemas.microsoft.com/office/drawing/2014/main" id="{B3B44DAD-41F1-BBCE-391C-423D15BA7B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8280000">
                <a:off x="3802" y="2593"/>
                <a:ext cx="64" cy="64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4103" name="Freeform 61">
              <a:extLst>
                <a:ext uri="{FF2B5EF4-FFF2-40B4-BE49-F238E27FC236}">
                  <a16:creationId xmlns:a16="http://schemas.microsoft.com/office/drawing/2014/main" id="{7A3C1CD8-D5DB-34D3-8AE4-410818C59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9" y="2343"/>
              <a:ext cx="1086" cy="940"/>
            </a:xfrm>
            <a:custGeom>
              <a:avLst/>
              <a:gdLst>
                <a:gd name="T0" fmla="*/ 904 w 1086"/>
                <a:gd name="T1" fmla="*/ 197 h 940"/>
                <a:gd name="T2" fmla="*/ 868 w 1086"/>
                <a:gd name="T3" fmla="*/ 150 h 940"/>
                <a:gd name="T4" fmla="*/ 819 w 1086"/>
                <a:gd name="T5" fmla="*/ 123 h 940"/>
                <a:gd name="T6" fmla="*/ 749 w 1086"/>
                <a:gd name="T7" fmla="*/ 109 h 940"/>
                <a:gd name="T8" fmla="*/ 672 w 1086"/>
                <a:gd name="T9" fmla="*/ 124 h 940"/>
                <a:gd name="T10" fmla="*/ 628 w 1086"/>
                <a:gd name="T11" fmla="*/ 94 h 940"/>
                <a:gd name="T12" fmla="*/ 577 w 1086"/>
                <a:gd name="T13" fmla="*/ 34 h 940"/>
                <a:gd name="T14" fmla="*/ 494 w 1086"/>
                <a:gd name="T15" fmla="*/ 1 h 940"/>
                <a:gd name="T16" fmla="*/ 408 w 1086"/>
                <a:gd name="T17" fmla="*/ 8 h 940"/>
                <a:gd name="T18" fmla="*/ 327 w 1086"/>
                <a:gd name="T19" fmla="*/ 53 h 940"/>
                <a:gd name="T20" fmla="*/ 287 w 1086"/>
                <a:gd name="T21" fmla="*/ 110 h 940"/>
                <a:gd name="T22" fmla="*/ 251 w 1086"/>
                <a:gd name="T23" fmla="*/ 135 h 940"/>
                <a:gd name="T24" fmla="*/ 182 w 1086"/>
                <a:gd name="T25" fmla="*/ 150 h 940"/>
                <a:gd name="T26" fmla="*/ 136 w 1086"/>
                <a:gd name="T27" fmla="*/ 207 h 940"/>
                <a:gd name="T28" fmla="*/ 130 w 1086"/>
                <a:gd name="T29" fmla="*/ 270 h 940"/>
                <a:gd name="T30" fmla="*/ 89 w 1086"/>
                <a:gd name="T31" fmla="*/ 274 h 940"/>
                <a:gd name="T32" fmla="*/ 48 w 1086"/>
                <a:gd name="T33" fmla="*/ 301 h 940"/>
                <a:gd name="T34" fmla="*/ 26 w 1086"/>
                <a:gd name="T35" fmla="*/ 330 h 940"/>
                <a:gd name="T36" fmla="*/ 8 w 1086"/>
                <a:gd name="T37" fmla="*/ 376 h 940"/>
                <a:gd name="T38" fmla="*/ 10 w 1086"/>
                <a:gd name="T39" fmla="*/ 415 h 940"/>
                <a:gd name="T40" fmla="*/ 8 w 1086"/>
                <a:gd name="T41" fmla="*/ 467 h 940"/>
                <a:gd name="T42" fmla="*/ 1 w 1086"/>
                <a:gd name="T43" fmla="*/ 516 h 940"/>
                <a:gd name="T44" fmla="*/ 11 w 1086"/>
                <a:gd name="T45" fmla="*/ 567 h 940"/>
                <a:gd name="T46" fmla="*/ 6 w 1086"/>
                <a:gd name="T47" fmla="*/ 622 h 940"/>
                <a:gd name="T48" fmla="*/ 0 w 1086"/>
                <a:gd name="T49" fmla="*/ 670 h 940"/>
                <a:gd name="T50" fmla="*/ 13 w 1086"/>
                <a:gd name="T51" fmla="*/ 732 h 940"/>
                <a:gd name="T52" fmla="*/ 45 w 1086"/>
                <a:gd name="T53" fmla="*/ 777 h 940"/>
                <a:gd name="T54" fmla="*/ 112 w 1086"/>
                <a:gd name="T55" fmla="*/ 806 h 940"/>
                <a:gd name="T56" fmla="*/ 163 w 1086"/>
                <a:gd name="T57" fmla="*/ 788 h 940"/>
                <a:gd name="T58" fmla="*/ 192 w 1086"/>
                <a:gd name="T59" fmla="*/ 829 h 940"/>
                <a:gd name="T60" fmla="*/ 230 w 1086"/>
                <a:gd name="T61" fmla="*/ 855 h 940"/>
                <a:gd name="T62" fmla="*/ 283 w 1086"/>
                <a:gd name="T63" fmla="*/ 873 h 940"/>
                <a:gd name="T64" fmla="*/ 346 w 1086"/>
                <a:gd name="T65" fmla="*/ 862 h 940"/>
                <a:gd name="T66" fmla="*/ 390 w 1086"/>
                <a:gd name="T67" fmla="*/ 874 h 940"/>
                <a:gd name="T68" fmla="*/ 424 w 1086"/>
                <a:gd name="T69" fmla="*/ 907 h 940"/>
                <a:gd name="T70" fmla="*/ 472 w 1086"/>
                <a:gd name="T71" fmla="*/ 925 h 940"/>
                <a:gd name="T72" fmla="*/ 518 w 1086"/>
                <a:gd name="T73" fmla="*/ 920 h 940"/>
                <a:gd name="T74" fmla="*/ 562 w 1086"/>
                <a:gd name="T75" fmla="*/ 888 h 940"/>
                <a:gd name="T76" fmla="*/ 593 w 1086"/>
                <a:gd name="T77" fmla="*/ 920 h 940"/>
                <a:gd name="T78" fmla="*/ 641 w 1086"/>
                <a:gd name="T79" fmla="*/ 939 h 940"/>
                <a:gd name="T80" fmla="*/ 700 w 1086"/>
                <a:gd name="T81" fmla="*/ 928 h 940"/>
                <a:gd name="T82" fmla="*/ 743 w 1086"/>
                <a:gd name="T83" fmla="*/ 887 h 940"/>
                <a:gd name="T84" fmla="*/ 778 w 1086"/>
                <a:gd name="T85" fmla="*/ 870 h 940"/>
                <a:gd name="T86" fmla="*/ 835 w 1086"/>
                <a:gd name="T87" fmla="*/ 874 h 940"/>
                <a:gd name="T88" fmla="*/ 882 w 1086"/>
                <a:gd name="T89" fmla="*/ 846 h 940"/>
                <a:gd name="T90" fmla="*/ 913 w 1086"/>
                <a:gd name="T91" fmla="*/ 803 h 940"/>
                <a:gd name="T92" fmla="*/ 932 w 1086"/>
                <a:gd name="T93" fmla="*/ 783 h 940"/>
                <a:gd name="T94" fmla="*/ 984 w 1086"/>
                <a:gd name="T95" fmla="*/ 777 h 940"/>
                <a:gd name="T96" fmla="*/ 1031 w 1086"/>
                <a:gd name="T97" fmla="*/ 735 h 940"/>
                <a:gd name="T98" fmla="*/ 1057 w 1086"/>
                <a:gd name="T99" fmla="*/ 670 h 940"/>
                <a:gd name="T100" fmla="*/ 1059 w 1086"/>
                <a:gd name="T101" fmla="*/ 596 h 940"/>
                <a:gd name="T102" fmla="*/ 1070 w 1086"/>
                <a:gd name="T103" fmla="*/ 527 h 940"/>
                <a:gd name="T104" fmla="*/ 1085 w 1086"/>
                <a:gd name="T105" fmla="*/ 458 h 940"/>
                <a:gd name="T106" fmla="*/ 1079 w 1086"/>
                <a:gd name="T107" fmla="*/ 382 h 940"/>
                <a:gd name="T108" fmla="*/ 1044 w 1086"/>
                <a:gd name="T109" fmla="*/ 321 h 940"/>
                <a:gd name="T110" fmla="*/ 995 w 1086"/>
                <a:gd name="T111" fmla="*/ 274 h 940"/>
                <a:gd name="T112" fmla="*/ 928 w 1086"/>
                <a:gd name="T113" fmla="*/ 250 h 940"/>
                <a:gd name="T114" fmla="*/ 912 w 1086"/>
                <a:gd name="T115" fmla="*/ 222 h 94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086" h="940">
                  <a:moveTo>
                    <a:pt x="912" y="222"/>
                  </a:moveTo>
                  <a:lnTo>
                    <a:pt x="904" y="197"/>
                  </a:lnTo>
                  <a:lnTo>
                    <a:pt x="890" y="170"/>
                  </a:lnTo>
                  <a:lnTo>
                    <a:pt x="868" y="150"/>
                  </a:lnTo>
                  <a:lnTo>
                    <a:pt x="841" y="132"/>
                  </a:lnTo>
                  <a:lnTo>
                    <a:pt x="819" y="123"/>
                  </a:lnTo>
                  <a:lnTo>
                    <a:pt x="791" y="113"/>
                  </a:lnTo>
                  <a:lnTo>
                    <a:pt x="749" y="109"/>
                  </a:lnTo>
                  <a:lnTo>
                    <a:pt x="709" y="113"/>
                  </a:lnTo>
                  <a:lnTo>
                    <a:pt x="672" y="124"/>
                  </a:lnTo>
                  <a:lnTo>
                    <a:pt x="644" y="137"/>
                  </a:lnTo>
                  <a:lnTo>
                    <a:pt x="628" y="94"/>
                  </a:lnTo>
                  <a:lnTo>
                    <a:pt x="606" y="61"/>
                  </a:lnTo>
                  <a:lnTo>
                    <a:pt x="577" y="34"/>
                  </a:lnTo>
                  <a:lnTo>
                    <a:pt x="540" y="15"/>
                  </a:lnTo>
                  <a:lnTo>
                    <a:pt x="494" y="1"/>
                  </a:lnTo>
                  <a:lnTo>
                    <a:pt x="449" y="0"/>
                  </a:lnTo>
                  <a:lnTo>
                    <a:pt x="408" y="8"/>
                  </a:lnTo>
                  <a:lnTo>
                    <a:pt x="362" y="24"/>
                  </a:lnTo>
                  <a:lnTo>
                    <a:pt x="327" y="53"/>
                  </a:lnTo>
                  <a:lnTo>
                    <a:pt x="303" y="82"/>
                  </a:lnTo>
                  <a:lnTo>
                    <a:pt x="287" y="110"/>
                  </a:lnTo>
                  <a:lnTo>
                    <a:pt x="283" y="146"/>
                  </a:lnTo>
                  <a:lnTo>
                    <a:pt x="251" y="135"/>
                  </a:lnTo>
                  <a:lnTo>
                    <a:pt x="214" y="138"/>
                  </a:lnTo>
                  <a:lnTo>
                    <a:pt x="182" y="150"/>
                  </a:lnTo>
                  <a:lnTo>
                    <a:pt x="156" y="174"/>
                  </a:lnTo>
                  <a:lnTo>
                    <a:pt x="136" y="207"/>
                  </a:lnTo>
                  <a:lnTo>
                    <a:pt x="129" y="244"/>
                  </a:lnTo>
                  <a:lnTo>
                    <a:pt x="130" y="270"/>
                  </a:lnTo>
                  <a:lnTo>
                    <a:pt x="112" y="268"/>
                  </a:lnTo>
                  <a:lnTo>
                    <a:pt x="89" y="274"/>
                  </a:lnTo>
                  <a:lnTo>
                    <a:pt x="67" y="287"/>
                  </a:lnTo>
                  <a:lnTo>
                    <a:pt x="48" y="301"/>
                  </a:lnTo>
                  <a:lnTo>
                    <a:pt x="36" y="313"/>
                  </a:lnTo>
                  <a:lnTo>
                    <a:pt x="26" y="330"/>
                  </a:lnTo>
                  <a:lnTo>
                    <a:pt x="14" y="350"/>
                  </a:lnTo>
                  <a:lnTo>
                    <a:pt x="8" y="376"/>
                  </a:lnTo>
                  <a:lnTo>
                    <a:pt x="6" y="395"/>
                  </a:lnTo>
                  <a:lnTo>
                    <a:pt x="10" y="415"/>
                  </a:lnTo>
                  <a:lnTo>
                    <a:pt x="17" y="440"/>
                  </a:lnTo>
                  <a:lnTo>
                    <a:pt x="8" y="467"/>
                  </a:lnTo>
                  <a:lnTo>
                    <a:pt x="3" y="490"/>
                  </a:lnTo>
                  <a:lnTo>
                    <a:pt x="1" y="516"/>
                  </a:lnTo>
                  <a:lnTo>
                    <a:pt x="6" y="548"/>
                  </a:lnTo>
                  <a:lnTo>
                    <a:pt x="11" y="567"/>
                  </a:lnTo>
                  <a:lnTo>
                    <a:pt x="23" y="590"/>
                  </a:lnTo>
                  <a:lnTo>
                    <a:pt x="6" y="622"/>
                  </a:lnTo>
                  <a:lnTo>
                    <a:pt x="1" y="642"/>
                  </a:lnTo>
                  <a:lnTo>
                    <a:pt x="0" y="670"/>
                  </a:lnTo>
                  <a:lnTo>
                    <a:pt x="3" y="699"/>
                  </a:lnTo>
                  <a:lnTo>
                    <a:pt x="13" y="732"/>
                  </a:lnTo>
                  <a:lnTo>
                    <a:pt x="26" y="755"/>
                  </a:lnTo>
                  <a:lnTo>
                    <a:pt x="45" y="777"/>
                  </a:lnTo>
                  <a:lnTo>
                    <a:pt x="77" y="798"/>
                  </a:lnTo>
                  <a:lnTo>
                    <a:pt x="112" y="806"/>
                  </a:lnTo>
                  <a:lnTo>
                    <a:pt x="143" y="799"/>
                  </a:lnTo>
                  <a:lnTo>
                    <a:pt x="163" y="788"/>
                  </a:lnTo>
                  <a:lnTo>
                    <a:pt x="177" y="811"/>
                  </a:lnTo>
                  <a:lnTo>
                    <a:pt x="192" y="829"/>
                  </a:lnTo>
                  <a:lnTo>
                    <a:pt x="205" y="840"/>
                  </a:lnTo>
                  <a:lnTo>
                    <a:pt x="230" y="855"/>
                  </a:lnTo>
                  <a:lnTo>
                    <a:pt x="251" y="865"/>
                  </a:lnTo>
                  <a:lnTo>
                    <a:pt x="283" y="873"/>
                  </a:lnTo>
                  <a:lnTo>
                    <a:pt x="314" y="872"/>
                  </a:lnTo>
                  <a:lnTo>
                    <a:pt x="346" y="862"/>
                  </a:lnTo>
                  <a:lnTo>
                    <a:pt x="373" y="844"/>
                  </a:lnTo>
                  <a:lnTo>
                    <a:pt x="390" y="874"/>
                  </a:lnTo>
                  <a:lnTo>
                    <a:pt x="405" y="892"/>
                  </a:lnTo>
                  <a:lnTo>
                    <a:pt x="424" y="907"/>
                  </a:lnTo>
                  <a:lnTo>
                    <a:pt x="446" y="920"/>
                  </a:lnTo>
                  <a:lnTo>
                    <a:pt x="472" y="925"/>
                  </a:lnTo>
                  <a:lnTo>
                    <a:pt x="496" y="925"/>
                  </a:lnTo>
                  <a:lnTo>
                    <a:pt x="518" y="920"/>
                  </a:lnTo>
                  <a:lnTo>
                    <a:pt x="546" y="903"/>
                  </a:lnTo>
                  <a:lnTo>
                    <a:pt x="562" y="888"/>
                  </a:lnTo>
                  <a:lnTo>
                    <a:pt x="577" y="907"/>
                  </a:lnTo>
                  <a:lnTo>
                    <a:pt x="593" y="920"/>
                  </a:lnTo>
                  <a:lnTo>
                    <a:pt x="613" y="930"/>
                  </a:lnTo>
                  <a:lnTo>
                    <a:pt x="641" y="939"/>
                  </a:lnTo>
                  <a:lnTo>
                    <a:pt x="670" y="936"/>
                  </a:lnTo>
                  <a:lnTo>
                    <a:pt x="700" y="928"/>
                  </a:lnTo>
                  <a:lnTo>
                    <a:pt x="721" y="912"/>
                  </a:lnTo>
                  <a:lnTo>
                    <a:pt x="743" y="887"/>
                  </a:lnTo>
                  <a:lnTo>
                    <a:pt x="756" y="862"/>
                  </a:lnTo>
                  <a:lnTo>
                    <a:pt x="778" y="870"/>
                  </a:lnTo>
                  <a:lnTo>
                    <a:pt x="804" y="877"/>
                  </a:lnTo>
                  <a:lnTo>
                    <a:pt x="835" y="874"/>
                  </a:lnTo>
                  <a:lnTo>
                    <a:pt x="862" y="863"/>
                  </a:lnTo>
                  <a:lnTo>
                    <a:pt x="882" y="846"/>
                  </a:lnTo>
                  <a:lnTo>
                    <a:pt x="899" y="829"/>
                  </a:lnTo>
                  <a:lnTo>
                    <a:pt x="913" y="803"/>
                  </a:lnTo>
                  <a:lnTo>
                    <a:pt x="917" y="777"/>
                  </a:lnTo>
                  <a:lnTo>
                    <a:pt x="932" y="783"/>
                  </a:lnTo>
                  <a:lnTo>
                    <a:pt x="956" y="784"/>
                  </a:lnTo>
                  <a:lnTo>
                    <a:pt x="984" y="777"/>
                  </a:lnTo>
                  <a:lnTo>
                    <a:pt x="1012" y="759"/>
                  </a:lnTo>
                  <a:lnTo>
                    <a:pt x="1031" y="735"/>
                  </a:lnTo>
                  <a:lnTo>
                    <a:pt x="1047" y="703"/>
                  </a:lnTo>
                  <a:lnTo>
                    <a:pt x="1057" y="670"/>
                  </a:lnTo>
                  <a:lnTo>
                    <a:pt x="1060" y="627"/>
                  </a:lnTo>
                  <a:lnTo>
                    <a:pt x="1059" y="596"/>
                  </a:lnTo>
                  <a:lnTo>
                    <a:pt x="1051" y="552"/>
                  </a:lnTo>
                  <a:lnTo>
                    <a:pt x="1070" y="527"/>
                  </a:lnTo>
                  <a:lnTo>
                    <a:pt x="1080" y="494"/>
                  </a:lnTo>
                  <a:lnTo>
                    <a:pt x="1085" y="458"/>
                  </a:lnTo>
                  <a:lnTo>
                    <a:pt x="1085" y="421"/>
                  </a:lnTo>
                  <a:lnTo>
                    <a:pt x="1079" y="382"/>
                  </a:lnTo>
                  <a:lnTo>
                    <a:pt x="1066" y="353"/>
                  </a:lnTo>
                  <a:lnTo>
                    <a:pt x="1044" y="321"/>
                  </a:lnTo>
                  <a:lnTo>
                    <a:pt x="1022" y="297"/>
                  </a:lnTo>
                  <a:lnTo>
                    <a:pt x="995" y="274"/>
                  </a:lnTo>
                  <a:lnTo>
                    <a:pt x="961" y="259"/>
                  </a:lnTo>
                  <a:lnTo>
                    <a:pt x="928" y="250"/>
                  </a:lnTo>
                  <a:lnTo>
                    <a:pt x="913" y="246"/>
                  </a:lnTo>
                  <a:lnTo>
                    <a:pt x="912" y="222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4" name="Freeform 62">
              <a:extLst>
                <a:ext uri="{FF2B5EF4-FFF2-40B4-BE49-F238E27FC236}">
                  <a16:creationId xmlns:a16="http://schemas.microsoft.com/office/drawing/2014/main" id="{0E51B28B-AD55-918E-0E63-CABE6C2A85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" y="1392"/>
              <a:ext cx="985" cy="695"/>
            </a:xfrm>
            <a:custGeom>
              <a:avLst/>
              <a:gdLst>
                <a:gd name="T0" fmla="*/ 820 w 985"/>
                <a:gd name="T1" fmla="*/ 145 h 695"/>
                <a:gd name="T2" fmla="*/ 787 w 985"/>
                <a:gd name="T3" fmla="*/ 111 h 695"/>
                <a:gd name="T4" fmla="*/ 743 w 985"/>
                <a:gd name="T5" fmla="*/ 91 h 695"/>
                <a:gd name="T6" fmla="*/ 679 w 985"/>
                <a:gd name="T7" fmla="*/ 81 h 695"/>
                <a:gd name="T8" fmla="*/ 609 w 985"/>
                <a:gd name="T9" fmla="*/ 92 h 695"/>
                <a:gd name="T10" fmla="*/ 569 w 985"/>
                <a:gd name="T11" fmla="*/ 69 h 695"/>
                <a:gd name="T12" fmla="*/ 524 w 985"/>
                <a:gd name="T13" fmla="*/ 25 h 695"/>
                <a:gd name="T14" fmla="*/ 448 w 985"/>
                <a:gd name="T15" fmla="*/ 1 h 695"/>
                <a:gd name="T16" fmla="*/ 370 w 985"/>
                <a:gd name="T17" fmla="*/ 6 h 695"/>
                <a:gd name="T18" fmla="*/ 297 w 985"/>
                <a:gd name="T19" fmla="*/ 39 h 695"/>
                <a:gd name="T20" fmla="*/ 260 w 985"/>
                <a:gd name="T21" fmla="*/ 82 h 695"/>
                <a:gd name="T22" fmla="*/ 228 w 985"/>
                <a:gd name="T23" fmla="*/ 99 h 695"/>
                <a:gd name="T24" fmla="*/ 165 w 985"/>
                <a:gd name="T25" fmla="*/ 111 h 695"/>
                <a:gd name="T26" fmla="*/ 124 w 985"/>
                <a:gd name="T27" fmla="*/ 153 h 695"/>
                <a:gd name="T28" fmla="*/ 118 w 985"/>
                <a:gd name="T29" fmla="*/ 200 h 695"/>
                <a:gd name="T30" fmla="*/ 81 w 985"/>
                <a:gd name="T31" fmla="*/ 203 h 695"/>
                <a:gd name="T32" fmla="*/ 44 w 985"/>
                <a:gd name="T33" fmla="*/ 222 h 695"/>
                <a:gd name="T34" fmla="*/ 23 w 985"/>
                <a:gd name="T35" fmla="*/ 244 h 695"/>
                <a:gd name="T36" fmla="*/ 7 w 985"/>
                <a:gd name="T37" fmla="*/ 278 h 695"/>
                <a:gd name="T38" fmla="*/ 9 w 985"/>
                <a:gd name="T39" fmla="*/ 307 h 695"/>
                <a:gd name="T40" fmla="*/ 7 w 985"/>
                <a:gd name="T41" fmla="*/ 345 h 695"/>
                <a:gd name="T42" fmla="*/ 1 w 985"/>
                <a:gd name="T43" fmla="*/ 382 h 695"/>
                <a:gd name="T44" fmla="*/ 10 w 985"/>
                <a:gd name="T45" fmla="*/ 419 h 695"/>
                <a:gd name="T46" fmla="*/ 6 w 985"/>
                <a:gd name="T47" fmla="*/ 460 h 695"/>
                <a:gd name="T48" fmla="*/ 0 w 985"/>
                <a:gd name="T49" fmla="*/ 495 h 695"/>
                <a:gd name="T50" fmla="*/ 12 w 985"/>
                <a:gd name="T51" fmla="*/ 541 h 695"/>
                <a:gd name="T52" fmla="*/ 41 w 985"/>
                <a:gd name="T53" fmla="*/ 574 h 695"/>
                <a:gd name="T54" fmla="*/ 101 w 985"/>
                <a:gd name="T55" fmla="*/ 596 h 695"/>
                <a:gd name="T56" fmla="*/ 148 w 985"/>
                <a:gd name="T57" fmla="*/ 582 h 695"/>
                <a:gd name="T58" fmla="*/ 174 w 985"/>
                <a:gd name="T59" fmla="*/ 612 h 695"/>
                <a:gd name="T60" fmla="*/ 208 w 985"/>
                <a:gd name="T61" fmla="*/ 632 h 695"/>
                <a:gd name="T62" fmla="*/ 257 w 985"/>
                <a:gd name="T63" fmla="*/ 645 h 695"/>
                <a:gd name="T64" fmla="*/ 313 w 985"/>
                <a:gd name="T65" fmla="*/ 637 h 695"/>
                <a:gd name="T66" fmla="*/ 353 w 985"/>
                <a:gd name="T67" fmla="*/ 646 h 695"/>
                <a:gd name="T68" fmla="*/ 384 w 985"/>
                <a:gd name="T69" fmla="*/ 671 h 695"/>
                <a:gd name="T70" fmla="*/ 428 w 985"/>
                <a:gd name="T71" fmla="*/ 684 h 695"/>
                <a:gd name="T72" fmla="*/ 470 w 985"/>
                <a:gd name="T73" fmla="*/ 680 h 695"/>
                <a:gd name="T74" fmla="*/ 510 w 985"/>
                <a:gd name="T75" fmla="*/ 656 h 695"/>
                <a:gd name="T76" fmla="*/ 538 w 985"/>
                <a:gd name="T77" fmla="*/ 680 h 695"/>
                <a:gd name="T78" fmla="*/ 581 w 985"/>
                <a:gd name="T79" fmla="*/ 694 h 695"/>
                <a:gd name="T80" fmla="*/ 635 w 985"/>
                <a:gd name="T81" fmla="*/ 686 h 695"/>
                <a:gd name="T82" fmla="*/ 674 w 985"/>
                <a:gd name="T83" fmla="*/ 656 h 695"/>
                <a:gd name="T84" fmla="*/ 706 w 985"/>
                <a:gd name="T85" fmla="*/ 643 h 695"/>
                <a:gd name="T86" fmla="*/ 757 w 985"/>
                <a:gd name="T87" fmla="*/ 646 h 695"/>
                <a:gd name="T88" fmla="*/ 800 w 985"/>
                <a:gd name="T89" fmla="*/ 626 h 695"/>
                <a:gd name="T90" fmla="*/ 828 w 985"/>
                <a:gd name="T91" fmla="*/ 594 h 695"/>
                <a:gd name="T92" fmla="*/ 845 w 985"/>
                <a:gd name="T93" fmla="*/ 579 h 695"/>
                <a:gd name="T94" fmla="*/ 893 w 985"/>
                <a:gd name="T95" fmla="*/ 574 h 695"/>
                <a:gd name="T96" fmla="*/ 935 w 985"/>
                <a:gd name="T97" fmla="*/ 543 h 695"/>
                <a:gd name="T98" fmla="*/ 959 w 985"/>
                <a:gd name="T99" fmla="*/ 495 h 695"/>
                <a:gd name="T100" fmla="*/ 961 w 985"/>
                <a:gd name="T101" fmla="*/ 441 h 695"/>
                <a:gd name="T102" fmla="*/ 970 w 985"/>
                <a:gd name="T103" fmla="*/ 389 h 695"/>
                <a:gd name="T104" fmla="*/ 984 w 985"/>
                <a:gd name="T105" fmla="*/ 339 h 695"/>
                <a:gd name="T106" fmla="*/ 978 w 985"/>
                <a:gd name="T107" fmla="*/ 282 h 695"/>
                <a:gd name="T108" fmla="*/ 947 w 985"/>
                <a:gd name="T109" fmla="*/ 237 h 695"/>
                <a:gd name="T110" fmla="*/ 902 w 985"/>
                <a:gd name="T111" fmla="*/ 203 h 695"/>
                <a:gd name="T112" fmla="*/ 842 w 985"/>
                <a:gd name="T113" fmla="*/ 185 h 695"/>
                <a:gd name="T114" fmla="*/ 827 w 985"/>
                <a:gd name="T115" fmla="*/ 164 h 69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985" h="695">
                  <a:moveTo>
                    <a:pt x="827" y="164"/>
                  </a:moveTo>
                  <a:lnTo>
                    <a:pt x="820" y="145"/>
                  </a:lnTo>
                  <a:lnTo>
                    <a:pt x="807" y="126"/>
                  </a:lnTo>
                  <a:lnTo>
                    <a:pt x="787" y="111"/>
                  </a:lnTo>
                  <a:lnTo>
                    <a:pt x="763" y="98"/>
                  </a:lnTo>
                  <a:lnTo>
                    <a:pt x="743" y="91"/>
                  </a:lnTo>
                  <a:lnTo>
                    <a:pt x="717" y="83"/>
                  </a:lnTo>
                  <a:lnTo>
                    <a:pt x="679" y="81"/>
                  </a:lnTo>
                  <a:lnTo>
                    <a:pt x="643" y="83"/>
                  </a:lnTo>
                  <a:lnTo>
                    <a:pt x="609" y="92"/>
                  </a:lnTo>
                  <a:lnTo>
                    <a:pt x="584" y="101"/>
                  </a:lnTo>
                  <a:lnTo>
                    <a:pt x="569" y="69"/>
                  </a:lnTo>
                  <a:lnTo>
                    <a:pt x="550" y="45"/>
                  </a:lnTo>
                  <a:lnTo>
                    <a:pt x="524" y="25"/>
                  </a:lnTo>
                  <a:lnTo>
                    <a:pt x="490" y="11"/>
                  </a:lnTo>
                  <a:lnTo>
                    <a:pt x="448" y="1"/>
                  </a:lnTo>
                  <a:lnTo>
                    <a:pt x="407" y="0"/>
                  </a:lnTo>
                  <a:lnTo>
                    <a:pt x="370" y="6"/>
                  </a:lnTo>
                  <a:lnTo>
                    <a:pt x="328" y="18"/>
                  </a:lnTo>
                  <a:lnTo>
                    <a:pt x="297" y="39"/>
                  </a:lnTo>
                  <a:lnTo>
                    <a:pt x="274" y="61"/>
                  </a:lnTo>
                  <a:lnTo>
                    <a:pt x="260" y="82"/>
                  </a:lnTo>
                  <a:lnTo>
                    <a:pt x="257" y="108"/>
                  </a:lnTo>
                  <a:lnTo>
                    <a:pt x="228" y="99"/>
                  </a:lnTo>
                  <a:lnTo>
                    <a:pt x="194" y="102"/>
                  </a:lnTo>
                  <a:lnTo>
                    <a:pt x="165" y="111"/>
                  </a:lnTo>
                  <a:lnTo>
                    <a:pt x="141" y="128"/>
                  </a:lnTo>
                  <a:lnTo>
                    <a:pt x="124" y="153"/>
                  </a:lnTo>
                  <a:lnTo>
                    <a:pt x="117" y="180"/>
                  </a:lnTo>
                  <a:lnTo>
                    <a:pt x="118" y="200"/>
                  </a:lnTo>
                  <a:lnTo>
                    <a:pt x="101" y="198"/>
                  </a:lnTo>
                  <a:lnTo>
                    <a:pt x="81" y="203"/>
                  </a:lnTo>
                  <a:lnTo>
                    <a:pt x="60" y="212"/>
                  </a:lnTo>
                  <a:lnTo>
                    <a:pt x="44" y="222"/>
                  </a:lnTo>
                  <a:lnTo>
                    <a:pt x="33" y="232"/>
                  </a:lnTo>
                  <a:lnTo>
                    <a:pt x="23" y="244"/>
                  </a:lnTo>
                  <a:lnTo>
                    <a:pt x="13" y="259"/>
                  </a:lnTo>
                  <a:lnTo>
                    <a:pt x="7" y="278"/>
                  </a:lnTo>
                  <a:lnTo>
                    <a:pt x="6" y="292"/>
                  </a:lnTo>
                  <a:lnTo>
                    <a:pt x="9" y="307"/>
                  </a:lnTo>
                  <a:lnTo>
                    <a:pt x="16" y="325"/>
                  </a:lnTo>
                  <a:lnTo>
                    <a:pt x="7" y="345"/>
                  </a:lnTo>
                  <a:lnTo>
                    <a:pt x="3" y="362"/>
                  </a:lnTo>
                  <a:lnTo>
                    <a:pt x="1" y="382"/>
                  </a:lnTo>
                  <a:lnTo>
                    <a:pt x="6" y="405"/>
                  </a:lnTo>
                  <a:lnTo>
                    <a:pt x="10" y="419"/>
                  </a:lnTo>
                  <a:lnTo>
                    <a:pt x="20" y="436"/>
                  </a:lnTo>
                  <a:lnTo>
                    <a:pt x="6" y="460"/>
                  </a:lnTo>
                  <a:lnTo>
                    <a:pt x="1" y="475"/>
                  </a:lnTo>
                  <a:lnTo>
                    <a:pt x="0" y="495"/>
                  </a:lnTo>
                  <a:lnTo>
                    <a:pt x="3" y="517"/>
                  </a:lnTo>
                  <a:lnTo>
                    <a:pt x="12" y="541"/>
                  </a:lnTo>
                  <a:lnTo>
                    <a:pt x="23" y="558"/>
                  </a:lnTo>
                  <a:lnTo>
                    <a:pt x="41" y="574"/>
                  </a:lnTo>
                  <a:lnTo>
                    <a:pt x="70" y="590"/>
                  </a:lnTo>
                  <a:lnTo>
                    <a:pt x="101" y="596"/>
                  </a:lnTo>
                  <a:lnTo>
                    <a:pt x="129" y="591"/>
                  </a:lnTo>
                  <a:lnTo>
                    <a:pt x="148" y="582"/>
                  </a:lnTo>
                  <a:lnTo>
                    <a:pt x="161" y="599"/>
                  </a:lnTo>
                  <a:lnTo>
                    <a:pt x="174" y="612"/>
                  </a:lnTo>
                  <a:lnTo>
                    <a:pt x="186" y="621"/>
                  </a:lnTo>
                  <a:lnTo>
                    <a:pt x="208" y="632"/>
                  </a:lnTo>
                  <a:lnTo>
                    <a:pt x="228" y="640"/>
                  </a:lnTo>
                  <a:lnTo>
                    <a:pt x="257" y="645"/>
                  </a:lnTo>
                  <a:lnTo>
                    <a:pt x="285" y="644"/>
                  </a:lnTo>
                  <a:lnTo>
                    <a:pt x="313" y="637"/>
                  </a:lnTo>
                  <a:lnTo>
                    <a:pt x="339" y="624"/>
                  </a:lnTo>
                  <a:lnTo>
                    <a:pt x="353" y="646"/>
                  </a:lnTo>
                  <a:lnTo>
                    <a:pt x="367" y="659"/>
                  </a:lnTo>
                  <a:lnTo>
                    <a:pt x="384" y="671"/>
                  </a:lnTo>
                  <a:lnTo>
                    <a:pt x="405" y="680"/>
                  </a:lnTo>
                  <a:lnTo>
                    <a:pt x="428" y="684"/>
                  </a:lnTo>
                  <a:lnTo>
                    <a:pt x="450" y="684"/>
                  </a:lnTo>
                  <a:lnTo>
                    <a:pt x="470" y="680"/>
                  </a:lnTo>
                  <a:lnTo>
                    <a:pt x="495" y="668"/>
                  </a:lnTo>
                  <a:lnTo>
                    <a:pt x="510" y="656"/>
                  </a:lnTo>
                  <a:lnTo>
                    <a:pt x="524" y="671"/>
                  </a:lnTo>
                  <a:lnTo>
                    <a:pt x="538" y="680"/>
                  </a:lnTo>
                  <a:lnTo>
                    <a:pt x="556" y="687"/>
                  </a:lnTo>
                  <a:lnTo>
                    <a:pt x="581" y="694"/>
                  </a:lnTo>
                  <a:lnTo>
                    <a:pt x="607" y="692"/>
                  </a:lnTo>
                  <a:lnTo>
                    <a:pt x="635" y="686"/>
                  </a:lnTo>
                  <a:lnTo>
                    <a:pt x="654" y="674"/>
                  </a:lnTo>
                  <a:lnTo>
                    <a:pt x="674" y="656"/>
                  </a:lnTo>
                  <a:lnTo>
                    <a:pt x="685" y="637"/>
                  </a:lnTo>
                  <a:lnTo>
                    <a:pt x="706" y="643"/>
                  </a:lnTo>
                  <a:lnTo>
                    <a:pt x="729" y="648"/>
                  </a:lnTo>
                  <a:lnTo>
                    <a:pt x="757" y="646"/>
                  </a:lnTo>
                  <a:lnTo>
                    <a:pt x="782" y="638"/>
                  </a:lnTo>
                  <a:lnTo>
                    <a:pt x="800" y="626"/>
                  </a:lnTo>
                  <a:lnTo>
                    <a:pt x="816" y="612"/>
                  </a:lnTo>
                  <a:lnTo>
                    <a:pt x="828" y="594"/>
                  </a:lnTo>
                  <a:lnTo>
                    <a:pt x="831" y="574"/>
                  </a:lnTo>
                  <a:lnTo>
                    <a:pt x="845" y="579"/>
                  </a:lnTo>
                  <a:lnTo>
                    <a:pt x="867" y="580"/>
                  </a:lnTo>
                  <a:lnTo>
                    <a:pt x="893" y="574"/>
                  </a:lnTo>
                  <a:lnTo>
                    <a:pt x="918" y="561"/>
                  </a:lnTo>
                  <a:lnTo>
                    <a:pt x="935" y="543"/>
                  </a:lnTo>
                  <a:lnTo>
                    <a:pt x="950" y="520"/>
                  </a:lnTo>
                  <a:lnTo>
                    <a:pt x="959" y="495"/>
                  </a:lnTo>
                  <a:lnTo>
                    <a:pt x="962" y="463"/>
                  </a:lnTo>
                  <a:lnTo>
                    <a:pt x="961" y="441"/>
                  </a:lnTo>
                  <a:lnTo>
                    <a:pt x="953" y="408"/>
                  </a:lnTo>
                  <a:lnTo>
                    <a:pt x="970" y="389"/>
                  </a:lnTo>
                  <a:lnTo>
                    <a:pt x="979" y="365"/>
                  </a:lnTo>
                  <a:lnTo>
                    <a:pt x="984" y="339"/>
                  </a:lnTo>
                  <a:lnTo>
                    <a:pt x="984" y="311"/>
                  </a:lnTo>
                  <a:lnTo>
                    <a:pt x="978" y="282"/>
                  </a:lnTo>
                  <a:lnTo>
                    <a:pt x="966" y="261"/>
                  </a:lnTo>
                  <a:lnTo>
                    <a:pt x="947" y="237"/>
                  </a:lnTo>
                  <a:lnTo>
                    <a:pt x="927" y="219"/>
                  </a:lnTo>
                  <a:lnTo>
                    <a:pt x="902" y="203"/>
                  </a:lnTo>
                  <a:lnTo>
                    <a:pt x="871" y="191"/>
                  </a:lnTo>
                  <a:lnTo>
                    <a:pt x="842" y="185"/>
                  </a:lnTo>
                  <a:lnTo>
                    <a:pt x="828" y="182"/>
                  </a:lnTo>
                  <a:lnTo>
                    <a:pt x="827" y="164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5" name="Freeform 63">
              <a:extLst>
                <a:ext uri="{FF2B5EF4-FFF2-40B4-BE49-F238E27FC236}">
                  <a16:creationId xmlns:a16="http://schemas.microsoft.com/office/drawing/2014/main" id="{C0F31086-D91A-2640-2D52-4F75377AB8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4" y="1488"/>
              <a:ext cx="1243" cy="875"/>
            </a:xfrm>
            <a:custGeom>
              <a:avLst/>
              <a:gdLst>
                <a:gd name="T0" fmla="*/ 1034 w 1243"/>
                <a:gd name="T1" fmla="*/ 183 h 875"/>
                <a:gd name="T2" fmla="*/ 994 w 1243"/>
                <a:gd name="T3" fmla="*/ 139 h 875"/>
                <a:gd name="T4" fmla="*/ 937 w 1243"/>
                <a:gd name="T5" fmla="*/ 115 h 875"/>
                <a:gd name="T6" fmla="*/ 857 w 1243"/>
                <a:gd name="T7" fmla="*/ 102 h 875"/>
                <a:gd name="T8" fmla="*/ 769 w 1243"/>
                <a:gd name="T9" fmla="*/ 116 h 875"/>
                <a:gd name="T10" fmla="*/ 719 w 1243"/>
                <a:gd name="T11" fmla="*/ 87 h 875"/>
                <a:gd name="T12" fmla="*/ 661 w 1243"/>
                <a:gd name="T13" fmla="*/ 32 h 875"/>
                <a:gd name="T14" fmla="*/ 565 w 1243"/>
                <a:gd name="T15" fmla="*/ 1 h 875"/>
                <a:gd name="T16" fmla="*/ 467 w 1243"/>
                <a:gd name="T17" fmla="*/ 7 h 875"/>
                <a:gd name="T18" fmla="*/ 375 w 1243"/>
                <a:gd name="T19" fmla="*/ 50 h 875"/>
                <a:gd name="T20" fmla="*/ 328 w 1243"/>
                <a:gd name="T21" fmla="*/ 103 h 875"/>
                <a:gd name="T22" fmla="*/ 287 w 1243"/>
                <a:gd name="T23" fmla="*/ 125 h 875"/>
                <a:gd name="T24" fmla="*/ 209 w 1243"/>
                <a:gd name="T25" fmla="*/ 139 h 875"/>
                <a:gd name="T26" fmla="*/ 156 w 1243"/>
                <a:gd name="T27" fmla="*/ 193 h 875"/>
                <a:gd name="T28" fmla="*/ 149 w 1243"/>
                <a:gd name="T29" fmla="*/ 252 h 875"/>
                <a:gd name="T30" fmla="*/ 102 w 1243"/>
                <a:gd name="T31" fmla="*/ 255 h 875"/>
                <a:gd name="T32" fmla="*/ 55 w 1243"/>
                <a:gd name="T33" fmla="*/ 280 h 875"/>
                <a:gd name="T34" fmla="*/ 29 w 1243"/>
                <a:gd name="T35" fmla="*/ 307 h 875"/>
                <a:gd name="T36" fmla="*/ 9 w 1243"/>
                <a:gd name="T37" fmla="*/ 350 h 875"/>
                <a:gd name="T38" fmla="*/ 11 w 1243"/>
                <a:gd name="T39" fmla="*/ 386 h 875"/>
                <a:gd name="T40" fmla="*/ 9 w 1243"/>
                <a:gd name="T41" fmla="*/ 435 h 875"/>
                <a:gd name="T42" fmla="*/ 1 w 1243"/>
                <a:gd name="T43" fmla="*/ 481 h 875"/>
                <a:gd name="T44" fmla="*/ 12 w 1243"/>
                <a:gd name="T45" fmla="*/ 528 h 875"/>
                <a:gd name="T46" fmla="*/ 7 w 1243"/>
                <a:gd name="T47" fmla="*/ 579 h 875"/>
                <a:gd name="T48" fmla="*/ 0 w 1243"/>
                <a:gd name="T49" fmla="*/ 624 h 875"/>
                <a:gd name="T50" fmla="*/ 15 w 1243"/>
                <a:gd name="T51" fmla="*/ 681 h 875"/>
                <a:gd name="T52" fmla="*/ 52 w 1243"/>
                <a:gd name="T53" fmla="*/ 723 h 875"/>
                <a:gd name="T54" fmla="*/ 128 w 1243"/>
                <a:gd name="T55" fmla="*/ 750 h 875"/>
                <a:gd name="T56" fmla="*/ 187 w 1243"/>
                <a:gd name="T57" fmla="*/ 733 h 875"/>
                <a:gd name="T58" fmla="*/ 220 w 1243"/>
                <a:gd name="T59" fmla="*/ 771 h 875"/>
                <a:gd name="T60" fmla="*/ 263 w 1243"/>
                <a:gd name="T61" fmla="*/ 796 h 875"/>
                <a:gd name="T62" fmla="*/ 324 w 1243"/>
                <a:gd name="T63" fmla="*/ 813 h 875"/>
                <a:gd name="T64" fmla="*/ 396 w 1243"/>
                <a:gd name="T65" fmla="*/ 802 h 875"/>
                <a:gd name="T66" fmla="*/ 446 w 1243"/>
                <a:gd name="T67" fmla="*/ 814 h 875"/>
                <a:gd name="T68" fmla="*/ 485 w 1243"/>
                <a:gd name="T69" fmla="*/ 844 h 875"/>
                <a:gd name="T70" fmla="*/ 541 w 1243"/>
                <a:gd name="T71" fmla="*/ 861 h 875"/>
                <a:gd name="T72" fmla="*/ 593 w 1243"/>
                <a:gd name="T73" fmla="*/ 856 h 875"/>
                <a:gd name="T74" fmla="*/ 644 w 1243"/>
                <a:gd name="T75" fmla="*/ 827 h 875"/>
                <a:gd name="T76" fmla="*/ 679 w 1243"/>
                <a:gd name="T77" fmla="*/ 856 h 875"/>
                <a:gd name="T78" fmla="*/ 733 w 1243"/>
                <a:gd name="T79" fmla="*/ 874 h 875"/>
                <a:gd name="T80" fmla="*/ 801 w 1243"/>
                <a:gd name="T81" fmla="*/ 863 h 875"/>
                <a:gd name="T82" fmla="*/ 850 w 1243"/>
                <a:gd name="T83" fmla="*/ 826 h 875"/>
                <a:gd name="T84" fmla="*/ 891 w 1243"/>
                <a:gd name="T85" fmla="*/ 810 h 875"/>
                <a:gd name="T86" fmla="*/ 956 w 1243"/>
                <a:gd name="T87" fmla="*/ 814 h 875"/>
                <a:gd name="T88" fmla="*/ 1010 w 1243"/>
                <a:gd name="T89" fmla="*/ 788 h 875"/>
                <a:gd name="T90" fmla="*/ 1045 w 1243"/>
                <a:gd name="T91" fmla="*/ 748 h 875"/>
                <a:gd name="T92" fmla="*/ 1066 w 1243"/>
                <a:gd name="T93" fmla="*/ 729 h 875"/>
                <a:gd name="T94" fmla="*/ 1127 w 1243"/>
                <a:gd name="T95" fmla="*/ 723 h 875"/>
                <a:gd name="T96" fmla="*/ 1181 w 1243"/>
                <a:gd name="T97" fmla="*/ 684 h 875"/>
                <a:gd name="T98" fmla="*/ 1210 w 1243"/>
                <a:gd name="T99" fmla="*/ 624 h 875"/>
                <a:gd name="T100" fmla="*/ 1213 w 1243"/>
                <a:gd name="T101" fmla="*/ 555 h 875"/>
                <a:gd name="T102" fmla="*/ 1225 w 1243"/>
                <a:gd name="T103" fmla="*/ 490 h 875"/>
                <a:gd name="T104" fmla="*/ 1242 w 1243"/>
                <a:gd name="T105" fmla="*/ 426 h 875"/>
                <a:gd name="T106" fmla="*/ 1235 w 1243"/>
                <a:gd name="T107" fmla="*/ 356 h 875"/>
                <a:gd name="T108" fmla="*/ 1195 w 1243"/>
                <a:gd name="T109" fmla="*/ 299 h 875"/>
                <a:gd name="T110" fmla="*/ 1139 w 1243"/>
                <a:gd name="T111" fmla="*/ 255 h 875"/>
                <a:gd name="T112" fmla="*/ 1063 w 1243"/>
                <a:gd name="T113" fmla="*/ 233 h 875"/>
                <a:gd name="T114" fmla="*/ 1044 w 1243"/>
                <a:gd name="T115" fmla="*/ 207 h 87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243" h="875">
                  <a:moveTo>
                    <a:pt x="1044" y="207"/>
                  </a:moveTo>
                  <a:lnTo>
                    <a:pt x="1034" y="183"/>
                  </a:lnTo>
                  <a:lnTo>
                    <a:pt x="1018" y="158"/>
                  </a:lnTo>
                  <a:lnTo>
                    <a:pt x="994" y="139"/>
                  </a:lnTo>
                  <a:lnTo>
                    <a:pt x="963" y="123"/>
                  </a:lnTo>
                  <a:lnTo>
                    <a:pt x="937" y="115"/>
                  </a:lnTo>
                  <a:lnTo>
                    <a:pt x="905" y="105"/>
                  </a:lnTo>
                  <a:lnTo>
                    <a:pt x="857" y="102"/>
                  </a:lnTo>
                  <a:lnTo>
                    <a:pt x="812" y="105"/>
                  </a:lnTo>
                  <a:lnTo>
                    <a:pt x="769" y="116"/>
                  </a:lnTo>
                  <a:lnTo>
                    <a:pt x="737" y="128"/>
                  </a:lnTo>
                  <a:lnTo>
                    <a:pt x="719" y="87"/>
                  </a:lnTo>
                  <a:lnTo>
                    <a:pt x="694" y="57"/>
                  </a:lnTo>
                  <a:lnTo>
                    <a:pt x="661" y="32"/>
                  </a:lnTo>
                  <a:lnTo>
                    <a:pt x="618" y="14"/>
                  </a:lnTo>
                  <a:lnTo>
                    <a:pt x="565" y="1"/>
                  </a:lnTo>
                  <a:lnTo>
                    <a:pt x="514" y="0"/>
                  </a:lnTo>
                  <a:lnTo>
                    <a:pt x="467" y="7"/>
                  </a:lnTo>
                  <a:lnTo>
                    <a:pt x="414" y="22"/>
                  </a:lnTo>
                  <a:lnTo>
                    <a:pt x="375" y="50"/>
                  </a:lnTo>
                  <a:lnTo>
                    <a:pt x="346" y="77"/>
                  </a:lnTo>
                  <a:lnTo>
                    <a:pt x="328" y="103"/>
                  </a:lnTo>
                  <a:lnTo>
                    <a:pt x="324" y="136"/>
                  </a:lnTo>
                  <a:lnTo>
                    <a:pt x="287" y="125"/>
                  </a:lnTo>
                  <a:lnTo>
                    <a:pt x="244" y="129"/>
                  </a:lnTo>
                  <a:lnTo>
                    <a:pt x="209" y="139"/>
                  </a:lnTo>
                  <a:lnTo>
                    <a:pt x="178" y="162"/>
                  </a:lnTo>
                  <a:lnTo>
                    <a:pt x="156" y="193"/>
                  </a:lnTo>
                  <a:lnTo>
                    <a:pt x="147" y="227"/>
                  </a:lnTo>
                  <a:lnTo>
                    <a:pt x="149" y="252"/>
                  </a:lnTo>
                  <a:lnTo>
                    <a:pt x="128" y="249"/>
                  </a:lnTo>
                  <a:lnTo>
                    <a:pt x="102" y="255"/>
                  </a:lnTo>
                  <a:lnTo>
                    <a:pt x="76" y="267"/>
                  </a:lnTo>
                  <a:lnTo>
                    <a:pt x="55" y="280"/>
                  </a:lnTo>
                  <a:lnTo>
                    <a:pt x="42" y="292"/>
                  </a:lnTo>
                  <a:lnTo>
                    <a:pt x="29" y="307"/>
                  </a:lnTo>
                  <a:lnTo>
                    <a:pt x="16" y="326"/>
                  </a:lnTo>
                  <a:lnTo>
                    <a:pt x="9" y="350"/>
                  </a:lnTo>
                  <a:lnTo>
                    <a:pt x="7" y="367"/>
                  </a:lnTo>
                  <a:lnTo>
                    <a:pt x="11" y="386"/>
                  </a:lnTo>
                  <a:lnTo>
                    <a:pt x="20" y="410"/>
                  </a:lnTo>
                  <a:lnTo>
                    <a:pt x="9" y="435"/>
                  </a:lnTo>
                  <a:lnTo>
                    <a:pt x="4" y="456"/>
                  </a:lnTo>
                  <a:lnTo>
                    <a:pt x="1" y="481"/>
                  </a:lnTo>
                  <a:lnTo>
                    <a:pt x="7" y="510"/>
                  </a:lnTo>
                  <a:lnTo>
                    <a:pt x="12" y="528"/>
                  </a:lnTo>
                  <a:lnTo>
                    <a:pt x="26" y="549"/>
                  </a:lnTo>
                  <a:lnTo>
                    <a:pt x="7" y="579"/>
                  </a:lnTo>
                  <a:lnTo>
                    <a:pt x="1" y="598"/>
                  </a:lnTo>
                  <a:lnTo>
                    <a:pt x="0" y="624"/>
                  </a:lnTo>
                  <a:lnTo>
                    <a:pt x="4" y="651"/>
                  </a:lnTo>
                  <a:lnTo>
                    <a:pt x="15" y="681"/>
                  </a:lnTo>
                  <a:lnTo>
                    <a:pt x="29" y="703"/>
                  </a:lnTo>
                  <a:lnTo>
                    <a:pt x="52" y="723"/>
                  </a:lnTo>
                  <a:lnTo>
                    <a:pt x="88" y="743"/>
                  </a:lnTo>
                  <a:lnTo>
                    <a:pt x="128" y="750"/>
                  </a:lnTo>
                  <a:lnTo>
                    <a:pt x="163" y="744"/>
                  </a:lnTo>
                  <a:lnTo>
                    <a:pt x="187" y="733"/>
                  </a:lnTo>
                  <a:lnTo>
                    <a:pt x="203" y="755"/>
                  </a:lnTo>
                  <a:lnTo>
                    <a:pt x="220" y="771"/>
                  </a:lnTo>
                  <a:lnTo>
                    <a:pt x="235" y="782"/>
                  </a:lnTo>
                  <a:lnTo>
                    <a:pt x="263" y="796"/>
                  </a:lnTo>
                  <a:lnTo>
                    <a:pt x="287" y="805"/>
                  </a:lnTo>
                  <a:lnTo>
                    <a:pt x="324" y="813"/>
                  </a:lnTo>
                  <a:lnTo>
                    <a:pt x="360" y="811"/>
                  </a:lnTo>
                  <a:lnTo>
                    <a:pt x="396" y="802"/>
                  </a:lnTo>
                  <a:lnTo>
                    <a:pt x="428" y="785"/>
                  </a:lnTo>
                  <a:lnTo>
                    <a:pt x="446" y="814"/>
                  </a:lnTo>
                  <a:lnTo>
                    <a:pt x="463" y="830"/>
                  </a:lnTo>
                  <a:lnTo>
                    <a:pt x="485" y="844"/>
                  </a:lnTo>
                  <a:lnTo>
                    <a:pt x="511" y="856"/>
                  </a:lnTo>
                  <a:lnTo>
                    <a:pt x="541" y="861"/>
                  </a:lnTo>
                  <a:lnTo>
                    <a:pt x="568" y="861"/>
                  </a:lnTo>
                  <a:lnTo>
                    <a:pt x="593" y="856"/>
                  </a:lnTo>
                  <a:lnTo>
                    <a:pt x="625" y="841"/>
                  </a:lnTo>
                  <a:lnTo>
                    <a:pt x="644" y="827"/>
                  </a:lnTo>
                  <a:lnTo>
                    <a:pt x="661" y="844"/>
                  </a:lnTo>
                  <a:lnTo>
                    <a:pt x="679" y="856"/>
                  </a:lnTo>
                  <a:lnTo>
                    <a:pt x="701" y="866"/>
                  </a:lnTo>
                  <a:lnTo>
                    <a:pt x="733" y="874"/>
                  </a:lnTo>
                  <a:lnTo>
                    <a:pt x="767" y="872"/>
                  </a:lnTo>
                  <a:lnTo>
                    <a:pt x="801" y="863"/>
                  </a:lnTo>
                  <a:lnTo>
                    <a:pt x="826" y="849"/>
                  </a:lnTo>
                  <a:lnTo>
                    <a:pt x="850" y="826"/>
                  </a:lnTo>
                  <a:lnTo>
                    <a:pt x="865" y="802"/>
                  </a:lnTo>
                  <a:lnTo>
                    <a:pt x="891" y="810"/>
                  </a:lnTo>
                  <a:lnTo>
                    <a:pt x="920" y="816"/>
                  </a:lnTo>
                  <a:lnTo>
                    <a:pt x="956" y="814"/>
                  </a:lnTo>
                  <a:lnTo>
                    <a:pt x="986" y="803"/>
                  </a:lnTo>
                  <a:lnTo>
                    <a:pt x="1010" y="788"/>
                  </a:lnTo>
                  <a:lnTo>
                    <a:pt x="1029" y="771"/>
                  </a:lnTo>
                  <a:lnTo>
                    <a:pt x="1045" y="748"/>
                  </a:lnTo>
                  <a:lnTo>
                    <a:pt x="1049" y="723"/>
                  </a:lnTo>
                  <a:lnTo>
                    <a:pt x="1066" y="729"/>
                  </a:lnTo>
                  <a:lnTo>
                    <a:pt x="1095" y="730"/>
                  </a:lnTo>
                  <a:lnTo>
                    <a:pt x="1127" y="723"/>
                  </a:lnTo>
                  <a:lnTo>
                    <a:pt x="1158" y="706"/>
                  </a:lnTo>
                  <a:lnTo>
                    <a:pt x="1181" y="684"/>
                  </a:lnTo>
                  <a:lnTo>
                    <a:pt x="1199" y="654"/>
                  </a:lnTo>
                  <a:lnTo>
                    <a:pt x="1210" y="624"/>
                  </a:lnTo>
                  <a:lnTo>
                    <a:pt x="1214" y="583"/>
                  </a:lnTo>
                  <a:lnTo>
                    <a:pt x="1213" y="555"/>
                  </a:lnTo>
                  <a:lnTo>
                    <a:pt x="1203" y="514"/>
                  </a:lnTo>
                  <a:lnTo>
                    <a:pt x="1225" y="490"/>
                  </a:lnTo>
                  <a:lnTo>
                    <a:pt x="1236" y="459"/>
                  </a:lnTo>
                  <a:lnTo>
                    <a:pt x="1242" y="426"/>
                  </a:lnTo>
                  <a:lnTo>
                    <a:pt x="1242" y="392"/>
                  </a:lnTo>
                  <a:lnTo>
                    <a:pt x="1235" y="356"/>
                  </a:lnTo>
                  <a:lnTo>
                    <a:pt x="1220" y="328"/>
                  </a:lnTo>
                  <a:lnTo>
                    <a:pt x="1195" y="299"/>
                  </a:lnTo>
                  <a:lnTo>
                    <a:pt x="1170" y="276"/>
                  </a:lnTo>
                  <a:lnTo>
                    <a:pt x="1139" y="255"/>
                  </a:lnTo>
                  <a:lnTo>
                    <a:pt x="1099" y="241"/>
                  </a:lnTo>
                  <a:lnTo>
                    <a:pt x="1063" y="233"/>
                  </a:lnTo>
                  <a:lnTo>
                    <a:pt x="1045" y="229"/>
                  </a:lnTo>
                  <a:lnTo>
                    <a:pt x="1044" y="207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06" name="Group 64">
              <a:extLst>
                <a:ext uri="{FF2B5EF4-FFF2-40B4-BE49-F238E27FC236}">
                  <a16:creationId xmlns:a16="http://schemas.microsoft.com/office/drawing/2014/main" id="{2BCF1E35-AE90-EEEF-3B0B-E4F96E4C2F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27" y="2222"/>
              <a:ext cx="344" cy="232"/>
              <a:chOff x="2327" y="2222"/>
              <a:chExt cx="344" cy="232"/>
            </a:xfrm>
          </p:grpSpPr>
          <p:sp>
            <p:nvSpPr>
              <p:cNvPr id="4134" name="Oval 65">
                <a:extLst>
                  <a:ext uri="{FF2B5EF4-FFF2-40B4-BE49-F238E27FC236}">
                    <a16:creationId xmlns:a16="http://schemas.microsoft.com/office/drawing/2014/main" id="{CB1676B5-BBAD-EC45-BD1E-C57619546D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1440000">
                <a:off x="2327" y="2222"/>
                <a:ext cx="159" cy="112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135" name="Oval 66">
                <a:extLst>
                  <a:ext uri="{FF2B5EF4-FFF2-40B4-BE49-F238E27FC236}">
                    <a16:creationId xmlns:a16="http://schemas.microsoft.com/office/drawing/2014/main" id="{0065CC2A-BC48-6C9B-21B9-C39E473956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1440000">
                <a:off x="2495" y="2329"/>
                <a:ext cx="118" cy="71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136" name="Oval 67">
                <a:extLst>
                  <a:ext uri="{FF2B5EF4-FFF2-40B4-BE49-F238E27FC236}">
                    <a16:creationId xmlns:a16="http://schemas.microsoft.com/office/drawing/2014/main" id="{B9E9CEC5-F4AC-5226-4BD1-2623373F84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1440000">
                <a:off x="2606" y="2399"/>
                <a:ext cx="65" cy="55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4107" name="Freeform 68">
              <a:extLst>
                <a:ext uri="{FF2B5EF4-FFF2-40B4-BE49-F238E27FC236}">
                  <a16:creationId xmlns:a16="http://schemas.microsoft.com/office/drawing/2014/main" id="{7D2BCCEC-B181-097B-6BF3-47EB0CFC2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9" y="1413"/>
              <a:ext cx="1460" cy="813"/>
            </a:xfrm>
            <a:custGeom>
              <a:avLst/>
              <a:gdLst>
                <a:gd name="T0" fmla="*/ 244 w 1460"/>
                <a:gd name="T1" fmla="*/ 170 h 813"/>
                <a:gd name="T2" fmla="*/ 292 w 1460"/>
                <a:gd name="T3" fmla="*/ 129 h 813"/>
                <a:gd name="T4" fmla="*/ 358 w 1460"/>
                <a:gd name="T5" fmla="*/ 106 h 813"/>
                <a:gd name="T6" fmla="*/ 452 w 1460"/>
                <a:gd name="T7" fmla="*/ 94 h 813"/>
                <a:gd name="T8" fmla="*/ 557 w 1460"/>
                <a:gd name="T9" fmla="*/ 108 h 813"/>
                <a:gd name="T10" fmla="*/ 616 w 1460"/>
                <a:gd name="T11" fmla="*/ 81 h 813"/>
                <a:gd name="T12" fmla="*/ 684 w 1460"/>
                <a:gd name="T13" fmla="*/ 30 h 813"/>
                <a:gd name="T14" fmla="*/ 797 w 1460"/>
                <a:gd name="T15" fmla="*/ 1 h 813"/>
                <a:gd name="T16" fmla="*/ 912 w 1460"/>
                <a:gd name="T17" fmla="*/ 7 h 813"/>
                <a:gd name="T18" fmla="*/ 1019 w 1460"/>
                <a:gd name="T19" fmla="*/ 46 h 813"/>
                <a:gd name="T20" fmla="*/ 1074 w 1460"/>
                <a:gd name="T21" fmla="*/ 95 h 813"/>
                <a:gd name="T22" fmla="*/ 1121 w 1460"/>
                <a:gd name="T23" fmla="*/ 116 h 813"/>
                <a:gd name="T24" fmla="*/ 1214 w 1460"/>
                <a:gd name="T25" fmla="*/ 129 h 813"/>
                <a:gd name="T26" fmla="*/ 1276 w 1460"/>
                <a:gd name="T27" fmla="*/ 179 h 813"/>
                <a:gd name="T28" fmla="*/ 1284 w 1460"/>
                <a:gd name="T29" fmla="*/ 234 h 813"/>
                <a:gd name="T30" fmla="*/ 1339 w 1460"/>
                <a:gd name="T31" fmla="*/ 237 h 813"/>
                <a:gd name="T32" fmla="*/ 1394 w 1460"/>
                <a:gd name="T33" fmla="*/ 260 h 813"/>
                <a:gd name="T34" fmla="*/ 1424 w 1460"/>
                <a:gd name="T35" fmla="*/ 285 h 813"/>
                <a:gd name="T36" fmla="*/ 1449 w 1460"/>
                <a:gd name="T37" fmla="*/ 325 h 813"/>
                <a:gd name="T38" fmla="*/ 1446 w 1460"/>
                <a:gd name="T39" fmla="*/ 359 h 813"/>
                <a:gd name="T40" fmla="*/ 1449 w 1460"/>
                <a:gd name="T41" fmla="*/ 404 h 813"/>
                <a:gd name="T42" fmla="*/ 1458 w 1460"/>
                <a:gd name="T43" fmla="*/ 447 h 813"/>
                <a:gd name="T44" fmla="*/ 1445 w 1460"/>
                <a:gd name="T45" fmla="*/ 490 h 813"/>
                <a:gd name="T46" fmla="*/ 1450 w 1460"/>
                <a:gd name="T47" fmla="*/ 538 h 813"/>
                <a:gd name="T48" fmla="*/ 1459 w 1460"/>
                <a:gd name="T49" fmla="*/ 580 h 813"/>
                <a:gd name="T50" fmla="*/ 1442 w 1460"/>
                <a:gd name="T51" fmla="*/ 633 h 813"/>
                <a:gd name="T52" fmla="*/ 1398 w 1460"/>
                <a:gd name="T53" fmla="*/ 672 h 813"/>
                <a:gd name="T54" fmla="*/ 1309 w 1460"/>
                <a:gd name="T55" fmla="*/ 697 h 813"/>
                <a:gd name="T56" fmla="*/ 1240 w 1460"/>
                <a:gd name="T57" fmla="*/ 681 h 813"/>
                <a:gd name="T58" fmla="*/ 1201 w 1460"/>
                <a:gd name="T59" fmla="*/ 717 h 813"/>
                <a:gd name="T60" fmla="*/ 1150 w 1460"/>
                <a:gd name="T61" fmla="*/ 740 h 813"/>
                <a:gd name="T62" fmla="*/ 1078 w 1460"/>
                <a:gd name="T63" fmla="*/ 755 h 813"/>
                <a:gd name="T64" fmla="*/ 994 w 1460"/>
                <a:gd name="T65" fmla="*/ 745 h 813"/>
                <a:gd name="T66" fmla="*/ 937 w 1460"/>
                <a:gd name="T67" fmla="*/ 756 h 813"/>
                <a:gd name="T68" fmla="*/ 890 w 1460"/>
                <a:gd name="T69" fmla="*/ 785 h 813"/>
                <a:gd name="T70" fmla="*/ 825 w 1460"/>
                <a:gd name="T71" fmla="*/ 800 h 813"/>
                <a:gd name="T72" fmla="*/ 763 w 1460"/>
                <a:gd name="T73" fmla="*/ 796 h 813"/>
                <a:gd name="T74" fmla="*/ 704 w 1460"/>
                <a:gd name="T75" fmla="*/ 768 h 813"/>
                <a:gd name="T76" fmla="*/ 662 w 1460"/>
                <a:gd name="T77" fmla="*/ 796 h 813"/>
                <a:gd name="T78" fmla="*/ 599 w 1460"/>
                <a:gd name="T79" fmla="*/ 812 h 813"/>
                <a:gd name="T80" fmla="*/ 520 w 1460"/>
                <a:gd name="T81" fmla="*/ 802 h 813"/>
                <a:gd name="T82" fmla="*/ 460 w 1460"/>
                <a:gd name="T83" fmla="*/ 767 h 813"/>
                <a:gd name="T84" fmla="*/ 413 w 1460"/>
                <a:gd name="T85" fmla="*/ 753 h 813"/>
                <a:gd name="T86" fmla="*/ 336 w 1460"/>
                <a:gd name="T87" fmla="*/ 756 h 813"/>
                <a:gd name="T88" fmla="*/ 273 w 1460"/>
                <a:gd name="T89" fmla="*/ 732 h 813"/>
                <a:gd name="T90" fmla="*/ 231 w 1460"/>
                <a:gd name="T91" fmla="*/ 695 h 813"/>
                <a:gd name="T92" fmla="*/ 206 w 1460"/>
                <a:gd name="T93" fmla="*/ 677 h 813"/>
                <a:gd name="T94" fmla="*/ 136 w 1460"/>
                <a:gd name="T95" fmla="*/ 672 h 813"/>
                <a:gd name="T96" fmla="*/ 72 w 1460"/>
                <a:gd name="T97" fmla="*/ 635 h 813"/>
                <a:gd name="T98" fmla="*/ 38 w 1460"/>
                <a:gd name="T99" fmla="*/ 580 h 813"/>
                <a:gd name="T100" fmla="*/ 35 w 1460"/>
                <a:gd name="T101" fmla="*/ 516 h 813"/>
                <a:gd name="T102" fmla="*/ 20 w 1460"/>
                <a:gd name="T103" fmla="*/ 455 h 813"/>
                <a:gd name="T104" fmla="*/ 0 w 1460"/>
                <a:gd name="T105" fmla="*/ 396 h 813"/>
                <a:gd name="T106" fmla="*/ 9 w 1460"/>
                <a:gd name="T107" fmla="*/ 330 h 813"/>
                <a:gd name="T108" fmla="*/ 55 w 1460"/>
                <a:gd name="T109" fmla="*/ 278 h 813"/>
                <a:gd name="T110" fmla="*/ 121 w 1460"/>
                <a:gd name="T111" fmla="*/ 237 h 813"/>
                <a:gd name="T112" fmla="*/ 211 w 1460"/>
                <a:gd name="T113" fmla="*/ 216 h 813"/>
                <a:gd name="T114" fmla="*/ 232 w 1460"/>
                <a:gd name="T115" fmla="*/ 192 h 81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460" h="813">
                  <a:moveTo>
                    <a:pt x="232" y="192"/>
                  </a:moveTo>
                  <a:lnTo>
                    <a:pt x="244" y="170"/>
                  </a:lnTo>
                  <a:lnTo>
                    <a:pt x="263" y="147"/>
                  </a:lnTo>
                  <a:lnTo>
                    <a:pt x="292" y="129"/>
                  </a:lnTo>
                  <a:lnTo>
                    <a:pt x="328" y="114"/>
                  </a:lnTo>
                  <a:lnTo>
                    <a:pt x="358" y="106"/>
                  </a:lnTo>
                  <a:lnTo>
                    <a:pt x="395" y="98"/>
                  </a:lnTo>
                  <a:lnTo>
                    <a:pt x="452" y="94"/>
                  </a:lnTo>
                  <a:lnTo>
                    <a:pt x="507" y="98"/>
                  </a:lnTo>
                  <a:lnTo>
                    <a:pt x="557" y="108"/>
                  </a:lnTo>
                  <a:lnTo>
                    <a:pt x="595" y="119"/>
                  </a:lnTo>
                  <a:lnTo>
                    <a:pt x="616" y="81"/>
                  </a:lnTo>
                  <a:lnTo>
                    <a:pt x="645" y="53"/>
                  </a:lnTo>
                  <a:lnTo>
                    <a:pt x="684" y="30"/>
                  </a:lnTo>
                  <a:lnTo>
                    <a:pt x="735" y="13"/>
                  </a:lnTo>
                  <a:lnTo>
                    <a:pt x="797" y="1"/>
                  </a:lnTo>
                  <a:lnTo>
                    <a:pt x="857" y="0"/>
                  </a:lnTo>
                  <a:lnTo>
                    <a:pt x="912" y="7"/>
                  </a:lnTo>
                  <a:lnTo>
                    <a:pt x="973" y="21"/>
                  </a:lnTo>
                  <a:lnTo>
                    <a:pt x="1019" y="46"/>
                  </a:lnTo>
                  <a:lnTo>
                    <a:pt x="1052" y="71"/>
                  </a:lnTo>
                  <a:lnTo>
                    <a:pt x="1074" y="95"/>
                  </a:lnTo>
                  <a:lnTo>
                    <a:pt x="1078" y="126"/>
                  </a:lnTo>
                  <a:lnTo>
                    <a:pt x="1121" y="116"/>
                  </a:lnTo>
                  <a:lnTo>
                    <a:pt x="1172" y="120"/>
                  </a:lnTo>
                  <a:lnTo>
                    <a:pt x="1214" y="129"/>
                  </a:lnTo>
                  <a:lnTo>
                    <a:pt x="1250" y="151"/>
                  </a:lnTo>
                  <a:lnTo>
                    <a:pt x="1276" y="179"/>
                  </a:lnTo>
                  <a:lnTo>
                    <a:pt x="1286" y="211"/>
                  </a:lnTo>
                  <a:lnTo>
                    <a:pt x="1284" y="234"/>
                  </a:lnTo>
                  <a:lnTo>
                    <a:pt x="1309" y="232"/>
                  </a:lnTo>
                  <a:lnTo>
                    <a:pt x="1339" y="237"/>
                  </a:lnTo>
                  <a:lnTo>
                    <a:pt x="1370" y="248"/>
                  </a:lnTo>
                  <a:lnTo>
                    <a:pt x="1394" y="260"/>
                  </a:lnTo>
                  <a:lnTo>
                    <a:pt x="1410" y="271"/>
                  </a:lnTo>
                  <a:lnTo>
                    <a:pt x="1424" y="285"/>
                  </a:lnTo>
                  <a:lnTo>
                    <a:pt x="1440" y="303"/>
                  </a:lnTo>
                  <a:lnTo>
                    <a:pt x="1449" y="325"/>
                  </a:lnTo>
                  <a:lnTo>
                    <a:pt x="1450" y="341"/>
                  </a:lnTo>
                  <a:lnTo>
                    <a:pt x="1446" y="359"/>
                  </a:lnTo>
                  <a:lnTo>
                    <a:pt x="1436" y="381"/>
                  </a:lnTo>
                  <a:lnTo>
                    <a:pt x="1449" y="404"/>
                  </a:lnTo>
                  <a:lnTo>
                    <a:pt x="1455" y="424"/>
                  </a:lnTo>
                  <a:lnTo>
                    <a:pt x="1458" y="447"/>
                  </a:lnTo>
                  <a:lnTo>
                    <a:pt x="1450" y="474"/>
                  </a:lnTo>
                  <a:lnTo>
                    <a:pt x="1445" y="490"/>
                  </a:lnTo>
                  <a:lnTo>
                    <a:pt x="1429" y="510"/>
                  </a:lnTo>
                  <a:lnTo>
                    <a:pt x="1450" y="538"/>
                  </a:lnTo>
                  <a:lnTo>
                    <a:pt x="1458" y="555"/>
                  </a:lnTo>
                  <a:lnTo>
                    <a:pt x="1459" y="580"/>
                  </a:lnTo>
                  <a:lnTo>
                    <a:pt x="1455" y="605"/>
                  </a:lnTo>
                  <a:lnTo>
                    <a:pt x="1442" y="633"/>
                  </a:lnTo>
                  <a:lnTo>
                    <a:pt x="1424" y="653"/>
                  </a:lnTo>
                  <a:lnTo>
                    <a:pt x="1398" y="672"/>
                  </a:lnTo>
                  <a:lnTo>
                    <a:pt x="1355" y="690"/>
                  </a:lnTo>
                  <a:lnTo>
                    <a:pt x="1309" y="697"/>
                  </a:lnTo>
                  <a:lnTo>
                    <a:pt x="1267" y="691"/>
                  </a:lnTo>
                  <a:lnTo>
                    <a:pt x="1240" y="681"/>
                  </a:lnTo>
                  <a:lnTo>
                    <a:pt x="1221" y="701"/>
                  </a:lnTo>
                  <a:lnTo>
                    <a:pt x="1201" y="717"/>
                  </a:lnTo>
                  <a:lnTo>
                    <a:pt x="1183" y="726"/>
                  </a:lnTo>
                  <a:lnTo>
                    <a:pt x="1150" y="740"/>
                  </a:lnTo>
                  <a:lnTo>
                    <a:pt x="1121" y="748"/>
                  </a:lnTo>
                  <a:lnTo>
                    <a:pt x="1078" y="755"/>
                  </a:lnTo>
                  <a:lnTo>
                    <a:pt x="1036" y="754"/>
                  </a:lnTo>
                  <a:lnTo>
                    <a:pt x="994" y="745"/>
                  </a:lnTo>
                  <a:lnTo>
                    <a:pt x="958" y="730"/>
                  </a:lnTo>
                  <a:lnTo>
                    <a:pt x="937" y="756"/>
                  </a:lnTo>
                  <a:lnTo>
                    <a:pt x="916" y="771"/>
                  </a:lnTo>
                  <a:lnTo>
                    <a:pt x="890" y="785"/>
                  </a:lnTo>
                  <a:lnTo>
                    <a:pt x="860" y="796"/>
                  </a:lnTo>
                  <a:lnTo>
                    <a:pt x="825" y="800"/>
                  </a:lnTo>
                  <a:lnTo>
                    <a:pt x="794" y="800"/>
                  </a:lnTo>
                  <a:lnTo>
                    <a:pt x="763" y="796"/>
                  </a:lnTo>
                  <a:lnTo>
                    <a:pt x="726" y="781"/>
                  </a:lnTo>
                  <a:lnTo>
                    <a:pt x="704" y="768"/>
                  </a:lnTo>
                  <a:lnTo>
                    <a:pt x="684" y="785"/>
                  </a:lnTo>
                  <a:lnTo>
                    <a:pt x="662" y="796"/>
                  </a:lnTo>
                  <a:lnTo>
                    <a:pt x="636" y="804"/>
                  </a:lnTo>
                  <a:lnTo>
                    <a:pt x="599" y="812"/>
                  </a:lnTo>
                  <a:lnTo>
                    <a:pt x="560" y="810"/>
                  </a:lnTo>
                  <a:lnTo>
                    <a:pt x="520" y="802"/>
                  </a:lnTo>
                  <a:lnTo>
                    <a:pt x="489" y="789"/>
                  </a:lnTo>
                  <a:lnTo>
                    <a:pt x="460" y="767"/>
                  </a:lnTo>
                  <a:lnTo>
                    <a:pt x="443" y="745"/>
                  </a:lnTo>
                  <a:lnTo>
                    <a:pt x="413" y="753"/>
                  </a:lnTo>
                  <a:lnTo>
                    <a:pt x="378" y="758"/>
                  </a:lnTo>
                  <a:lnTo>
                    <a:pt x="336" y="756"/>
                  </a:lnTo>
                  <a:lnTo>
                    <a:pt x="300" y="746"/>
                  </a:lnTo>
                  <a:lnTo>
                    <a:pt x="273" y="732"/>
                  </a:lnTo>
                  <a:lnTo>
                    <a:pt x="250" y="717"/>
                  </a:lnTo>
                  <a:lnTo>
                    <a:pt x="231" y="695"/>
                  </a:lnTo>
                  <a:lnTo>
                    <a:pt x="227" y="672"/>
                  </a:lnTo>
                  <a:lnTo>
                    <a:pt x="206" y="677"/>
                  </a:lnTo>
                  <a:lnTo>
                    <a:pt x="173" y="678"/>
                  </a:lnTo>
                  <a:lnTo>
                    <a:pt x="136" y="672"/>
                  </a:lnTo>
                  <a:lnTo>
                    <a:pt x="98" y="656"/>
                  </a:lnTo>
                  <a:lnTo>
                    <a:pt x="72" y="635"/>
                  </a:lnTo>
                  <a:lnTo>
                    <a:pt x="51" y="608"/>
                  </a:lnTo>
                  <a:lnTo>
                    <a:pt x="38" y="580"/>
                  </a:lnTo>
                  <a:lnTo>
                    <a:pt x="33" y="542"/>
                  </a:lnTo>
                  <a:lnTo>
                    <a:pt x="35" y="516"/>
                  </a:lnTo>
                  <a:lnTo>
                    <a:pt x="46" y="477"/>
                  </a:lnTo>
                  <a:lnTo>
                    <a:pt x="20" y="455"/>
                  </a:lnTo>
                  <a:lnTo>
                    <a:pt x="7" y="427"/>
                  </a:lnTo>
                  <a:lnTo>
                    <a:pt x="0" y="396"/>
                  </a:lnTo>
                  <a:lnTo>
                    <a:pt x="0" y="364"/>
                  </a:lnTo>
                  <a:lnTo>
                    <a:pt x="9" y="330"/>
                  </a:lnTo>
                  <a:lnTo>
                    <a:pt x="26" y="305"/>
                  </a:lnTo>
                  <a:lnTo>
                    <a:pt x="55" y="278"/>
                  </a:lnTo>
                  <a:lnTo>
                    <a:pt x="85" y="257"/>
                  </a:lnTo>
                  <a:lnTo>
                    <a:pt x="121" y="237"/>
                  </a:lnTo>
                  <a:lnTo>
                    <a:pt x="167" y="224"/>
                  </a:lnTo>
                  <a:lnTo>
                    <a:pt x="211" y="216"/>
                  </a:lnTo>
                  <a:lnTo>
                    <a:pt x="231" y="213"/>
                  </a:lnTo>
                  <a:lnTo>
                    <a:pt x="232" y="192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08" name="Group 69">
              <a:extLst>
                <a:ext uri="{FF2B5EF4-FFF2-40B4-BE49-F238E27FC236}">
                  <a16:creationId xmlns:a16="http://schemas.microsoft.com/office/drawing/2014/main" id="{E7527553-56F9-D891-4BF6-6936F62A84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47" y="2168"/>
              <a:ext cx="312" cy="182"/>
              <a:chOff x="3647" y="2168"/>
              <a:chExt cx="312" cy="182"/>
            </a:xfrm>
          </p:grpSpPr>
          <p:sp>
            <p:nvSpPr>
              <p:cNvPr id="4131" name="Oval 70">
                <a:extLst>
                  <a:ext uri="{FF2B5EF4-FFF2-40B4-BE49-F238E27FC236}">
                    <a16:creationId xmlns:a16="http://schemas.microsoft.com/office/drawing/2014/main" id="{E7F5C4A7-76B2-95C2-C6A4-1249E00695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380000">
                <a:off x="3804" y="2168"/>
                <a:ext cx="155" cy="92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132" name="Oval 71">
                <a:extLst>
                  <a:ext uri="{FF2B5EF4-FFF2-40B4-BE49-F238E27FC236}">
                    <a16:creationId xmlns:a16="http://schemas.microsoft.com/office/drawing/2014/main" id="{26AA7CB5-E30A-69D4-EFD6-79DCA74DBA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380000">
                <a:off x="3694" y="2250"/>
                <a:ext cx="119" cy="58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133" name="Oval 72">
                <a:extLst>
                  <a:ext uri="{FF2B5EF4-FFF2-40B4-BE49-F238E27FC236}">
                    <a16:creationId xmlns:a16="http://schemas.microsoft.com/office/drawing/2014/main" id="{0BD2A2AE-A359-3E78-45A5-0716124F8A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380000">
                <a:off x="3647" y="2307"/>
                <a:ext cx="64" cy="43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4109" name="Group 73">
              <a:extLst>
                <a:ext uri="{FF2B5EF4-FFF2-40B4-BE49-F238E27FC236}">
                  <a16:creationId xmlns:a16="http://schemas.microsoft.com/office/drawing/2014/main" id="{CC02D6D3-9837-2933-1AF8-AA96DB1B7FDC}"/>
                </a:ext>
              </a:extLst>
            </p:cNvPr>
            <p:cNvGrpSpPr>
              <a:grpSpLocks/>
            </p:cNvGrpSpPr>
            <p:nvPr/>
          </p:nvGrpSpPr>
          <p:grpSpPr bwMode="auto">
            <a:xfrm rot="-1600197">
              <a:off x="1776" y="1824"/>
              <a:ext cx="162" cy="222"/>
              <a:chOff x="578" y="290"/>
              <a:chExt cx="173" cy="233"/>
            </a:xfrm>
          </p:grpSpPr>
          <p:sp>
            <p:nvSpPr>
              <p:cNvPr id="4129" name="Freeform 74">
                <a:extLst>
                  <a:ext uri="{FF2B5EF4-FFF2-40B4-BE49-F238E27FC236}">
                    <a16:creationId xmlns:a16="http://schemas.microsoft.com/office/drawing/2014/main" id="{06E41331-880B-8ABF-5BAF-F6A15EEEBA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1" y="290"/>
                <a:ext cx="140" cy="162"/>
              </a:xfrm>
              <a:custGeom>
                <a:avLst/>
                <a:gdLst>
                  <a:gd name="T0" fmla="*/ 17 w 279"/>
                  <a:gd name="T1" fmla="*/ 7 h 325"/>
                  <a:gd name="T2" fmla="*/ 54 w 279"/>
                  <a:gd name="T3" fmla="*/ 0 h 325"/>
                  <a:gd name="T4" fmla="*/ 90 w 279"/>
                  <a:gd name="T5" fmla="*/ 2 h 325"/>
                  <a:gd name="T6" fmla="*/ 123 w 279"/>
                  <a:gd name="T7" fmla="*/ 18 h 325"/>
                  <a:gd name="T8" fmla="*/ 140 w 279"/>
                  <a:gd name="T9" fmla="*/ 47 h 325"/>
                  <a:gd name="T10" fmla="*/ 140 w 279"/>
                  <a:gd name="T11" fmla="*/ 71 h 325"/>
                  <a:gd name="T12" fmla="*/ 123 w 279"/>
                  <a:gd name="T13" fmla="*/ 103 h 325"/>
                  <a:gd name="T14" fmla="*/ 95 w 279"/>
                  <a:gd name="T15" fmla="*/ 122 h 325"/>
                  <a:gd name="T16" fmla="*/ 54 w 279"/>
                  <a:gd name="T17" fmla="*/ 122 h 325"/>
                  <a:gd name="T18" fmla="*/ 30 w 279"/>
                  <a:gd name="T19" fmla="*/ 138 h 325"/>
                  <a:gd name="T20" fmla="*/ 22 w 279"/>
                  <a:gd name="T21" fmla="*/ 162 h 325"/>
                  <a:gd name="T22" fmla="*/ 0 w 279"/>
                  <a:gd name="T23" fmla="*/ 154 h 325"/>
                  <a:gd name="T24" fmla="*/ 8 w 279"/>
                  <a:gd name="T25" fmla="*/ 122 h 325"/>
                  <a:gd name="T26" fmla="*/ 38 w 279"/>
                  <a:gd name="T27" fmla="*/ 103 h 325"/>
                  <a:gd name="T28" fmla="*/ 87 w 279"/>
                  <a:gd name="T29" fmla="*/ 98 h 325"/>
                  <a:gd name="T30" fmla="*/ 107 w 279"/>
                  <a:gd name="T31" fmla="*/ 79 h 325"/>
                  <a:gd name="T32" fmla="*/ 112 w 279"/>
                  <a:gd name="T33" fmla="*/ 50 h 325"/>
                  <a:gd name="T34" fmla="*/ 90 w 279"/>
                  <a:gd name="T35" fmla="*/ 24 h 325"/>
                  <a:gd name="T36" fmla="*/ 58 w 279"/>
                  <a:gd name="T37" fmla="*/ 24 h 325"/>
                  <a:gd name="T38" fmla="*/ 22 w 279"/>
                  <a:gd name="T39" fmla="*/ 32 h 325"/>
                  <a:gd name="T40" fmla="*/ 8 w 279"/>
                  <a:gd name="T41" fmla="*/ 24 h 325"/>
                  <a:gd name="T42" fmla="*/ 17 w 279"/>
                  <a:gd name="T43" fmla="*/ 7 h 32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279" h="325">
                    <a:moveTo>
                      <a:pt x="33" y="15"/>
                    </a:moveTo>
                    <a:lnTo>
                      <a:pt x="108" y="0"/>
                    </a:lnTo>
                    <a:lnTo>
                      <a:pt x="180" y="5"/>
                    </a:lnTo>
                    <a:lnTo>
                      <a:pt x="246" y="36"/>
                    </a:lnTo>
                    <a:lnTo>
                      <a:pt x="279" y="95"/>
                    </a:lnTo>
                    <a:lnTo>
                      <a:pt x="279" y="143"/>
                    </a:lnTo>
                    <a:lnTo>
                      <a:pt x="246" y="207"/>
                    </a:lnTo>
                    <a:lnTo>
                      <a:pt x="190" y="245"/>
                    </a:lnTo>
                    <a:lnTo>
                      <a:pt x="108" y="245"/>
                    </a:lnTo>
                    <a:lnTo>
                      <a:pt x="59" y="276"/>
                    </a:lnTo>
                    <a:lnTo>
                      <a:pt x="43" y="325"/>
                    </a:lnTo>
                    <a:lnTo>
                      <a:pt x="0" y="309"/>
                    </a:lnTo>
                    <a:lnTo>
                      <a:pt x="16" y="245"/>
                    </a:lnTo>
                    <a:lnTo>
                      <a:pt x="75" y="207"/>
                    </a:lnTo>
                    <a:lnTo>
                      <a:pt x="174" y="197"/>
                    </a:lnTo>
                    <a:lnTo>
                      <a:pt x="213" y="159"/>
                    </a:lnTo>
                    <a:lnTo>
                      <a:pt x="223" y="100"/>
                    </a:lnTo>
                    <a:lnTo>
                      <a:pt x="180" y="48"/>
                    </a:lnTo>
                    <a:lnTo>
                      <a:pt x="115" y="48"/>
                    </a:lnTo>
                    <a:lnTo>
                      <a:pt x="43" y="64"/>
                    </a:lnTo>
                    <a:lnTo>
                      <a:pt x="16" y="48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0" name="Freeform 75">
                <a:extLst>
                  <a:ext uri="{FF2B5EF4-FFF2-40B4-BE49-F238E27FC236}">
                    <a16:creationId xmlns:a16="http://schemas.microsoft.com/office/drawing/2014/main" id="{2747C2B0-2BD8-CC80-BB01-D3E9021210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" y="479"/>
                <a:ext cx="43" cy="44"/>
              </a:xfrm>
              <a:custGeom>
                <a:avLst/>
                <a:gdLst>
                  <a:gd name="T0" fmla="*/ 43 w 87"/>
                  <a:gd name="T1" fmla="*/ 2 h 89"/>
                  <a:gd name="T2" fmla="*/ 21 w 87"/>
                  <a:gd name="T3" fmla="*/ 0 h 89"/>
                  <a:gd name="T4" fmla="*/ 6 w 87"/>
                  <a:gd name="T5" fmla="*/ 16 h 89"/>
                  <a:gd name="T6" fmla="*/ 0 w 87"/>
                  <a:gd name="T7" fmla="*/ 42 h 89"/>
                  <a:gd name="T8" fmla="*/ 21 w 87"/>
                  <a:gd name="T9" fmla="*/ 44 h 89"/>
                  <a:gd name="T10" fmla="*/ 39 w 87"/>
                  <a:gd name="T11" fmla="*/ 33 h 89"/>
                  <a:gd name="T12" fmla="*/ 43 w 87"/>
                  <a:gd name="T13" fmla="*/ 2 h 8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7" h="89">
                    <a:moveTo>
                      <a:pt x="87" y="5"/>
                    </a:moveTo>
                    <a:lnTo>
                      <a:pt x="42" y="0"/>
                    </a:lnTo>
                    <a:lnTo>
                      <a:pt x="13" y="33"/>
                    </a:lnTo>
                    <a:lnTo>
                      <a:pt x="0" y="84"/>
                    </a:lnTo>
                    <a:lnTo>
                      <a:pt x="42" y="89"/>
                    </a:lnTo>
                    <a:lnTo>
                      <a:pt x="78" y="66"/>
                    </a:lnTo>
                    <a:lnTo>
                      <a:pt x="87" y="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10" name="Group 76">
              <a:extLst>
                <a:ext uri="{FF2B5EF4-FFF2-40B4-BE49-F238E27FC236}">
                  <a16:creationId xmlns:a16="http://schemas.microsoft.com/office/drawing/2014/main" id="{EFB3F182-6219-8C19-7B1C-85BDC549D6D3}"/>
                </a:ext>
              </a:extLst>
            </p:cNvPr>
            <p:cNvGrpSpPr>
              <a:grpSpLocks/>
            </p:cNvGrpSpPr>
            <p:nvPr/>
          </p:nvGrpSpPr>
          <p:grpSpPr bwMode="auto">
            <a:xfrm rot="-1600197">
              <a:off x="1680" y="2832"/>
              <a:ext cx="162" cy="222"/>
              <a:chOff x="578" y="290"/>
              <a:chExt cx="173" cy="233"/>
            </a:xfrm>
          </p:grpSpPr>
          <p:sp>
            <p:nvSpPr>
              <p:cNvPr id="4127" name="Freeform 77">
                <a:extLst>
                  <a:ext uri="{FF2B5EF4-FFF2-40B4-BE49-F238E27FC236}">
                    <a16:creationId xmlns:a16="http://schemas.microsoft.com/office/drawing/2014/main" id="{D77D91C5-627C-31E6-577B-34A8ECE8A0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1" y="290"/>
                <a:ext cx="140" cy="162"/>
              </a:xfrm>
              <a:custGeom>
                <a:avLst/>
                <a:gdLst>
                  <a:gd name="T0" fmla="*/ 17 w 279"/>
                  <a:gd name="T1" fmla="*/ 7 h 325"/>
                  <a:gd name="T2" fmla="*/ 54 w 279"/>
                  <a:gd name="T3" fmla="*/ 0 h 325"/>
                  <a:gd name="T4" fmla="*/ 90 w 279"/>
                  <a:gd name="T5" fmla="*/ 2 h 325"/>
                  <a:gd name="T6" fmla="*/ 123 w 279"/>
                  <a:gd name="T7" fmla="*/ 18 h 325"/>
                  <a:gd name="T8" fmla="*/ 140 w 279"/>
                  <a:gd name="T9" fmla="*/ 47 h 325"/>
                  <a:gd name="T10" fmla="*/ 140 w 279"/>
                  <a:gd name="T11" fmla="*/ 71 h 325"/>
                  <a:gd name="T12" fmla="*/ 123 w 279"/>
                  <a:gd name="T13" fmla="*/ 103 h 325"/>
                  <a:gd name="T14" fmla="*/ 95 w 279"/>
                  <a:gd name="T15" fmla="*/ 122 h 325"/>
                  <a:gd name="T16" fmla="*/ 54 w 279"/>
                  <a:gd name="T17" fmla="*/ 122 h 325"/>
                  <a:gd name="T18" fmla="*/ 30 w 279"/>
                  <a:gd name="T19" fmla="*/ 138 h 325"/>
                  <a:gd name="T20" fmla="*/ 22 w 279"/>
                  <a:gd name="T21" fmla="*/ 162 h 325"/>
                  <a:gd name="T22" fmla="*/ 0 w 279"/>
                  <a:gd name="T23" fmla="*/ 154 h 325"/>
                  <a:gd name="T24" fmla="*/ 8 w 279"/>
                  <a:gd name="T25" fmla="*/ 122 h 325"/>
                  <a:gd name="T26" fmla="*/ 38 w 279"/>
                  <a:gd name="T27" fmla="*/ 103 h 325"/>
                  <a:gd name="T28" fmla="*/ 87 w 279"/>
                  <a:gd name="T29" fmla="*/ 98 h 325"/>
                  <a:gd name="T30" fmla="*/ 107 w 279"/>
                  <a:gd name="T31" fmla="*/ 79 h 325"/>
                  <a:gd name="T32" fmla="*/ 112 w 279"/>
                  <a:gd name="T33" fmla="*/ 50 h 325"/>
                  <a:gd name="T34" fmla="*/ 90 w 279"/>
                  <a:gd name="T35" fmla="*/ 24 h 325"/>
                  <a:gd name="T36" fmla="*/ 58 w 279"/>
                  <a:gd name="T37" fmla="*/ 24 h 325"/>
                  <a:gd name="T38" fmla="*/ 22 w 279"/>
                  <a:gd name="T39" fmla="*/ 32 h 325"/>
                  <a:gd name="T40" fmla="*/ 8 w 279"/>
                  <a:gd name="T41" fmla="*/ 24 h 325"/>
                  <a:gd name="T42" fmla="*/ 17 w 279"/>
                  <a:gd name="T43" fmla="*/ 7 h 32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279" h="325">
                    <a:moveTo>
                      <a:pt x="33" y="15"/>
                    </a:moveTo>
                    <a:lnTo>
                      <a:pt x="108" y="0"/>
                    </a:lnTo>
                    <a:lnTo>
                      <a:pt x="180" y="5"/>
                    </a:lnTo>
                    <a:lnTo>
                      <a:pt x="246" y="36"/>
                    </a:lnTo>
                    <a:lnTo>
                      <a:pt x="279" y="95"/>
                    </a:lnTo>
                    <a:lnTo>
                      <a:pt x="279" y="143"/>
                    </a:lnTo>
                    <a:lnTo>
                      <a:pt x="246" y="207"/>
                    </a:lnTo>
                    <a:lnTo>
                      <a:pt x="190" y="245"/>
                    </a:lnTo>
                    <a:lnTo>
                      <a:pt x="108" y="245"/>
                    </a:lnTo>
                    <a:lnTo>
                      <a:pt x="59" y="276"/>
                    </a:lnTo>
                    <a:lnTo>
                      <a:pt x="43" y="325"/>
                    </a:lnTo>
                    <a:lnTo>
                      <a:pt x="0" y="309"/>
                    </a:lnTo>
                    <a:lnTo>
                      <a:pt x="16" y="245"/>
                    </a:lnTo>
                    <a:lnTo>
                      <a:pt x="75" y="207"/>
                    </a:lnTo>
                    <a:lnTo>
                      <a:pt x="174" y="197"/>
                    </a:lnTo>
                    <a:lnTo>
                      <a:pt x="213" y="159"/>
                    </a:lnTo>
                    <a:lnTo>
                      <a:pt x="223" y="100"/>
                    </a:lnTo>
                    <a:lnTo>
                      <a:pt x="180" y="48"/>
                    </a:lnTo>
                    <a:lnTo>
                      <a:pt x="115" y="48"/>
                    </a:lnTo>
                    <a:lnTo>
                      <a:pt x="43" y="64"/>
                    </a:lnTo>
                    <a:lnTo>
                      <a:pt x="16" y="48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8" name="Freeform 78">
                <a:extLst>
                  <a:ext uri="{FF2B5EF4-FFF2-40B4-BE49-F238E27FC236}">
                    <a16:creationId xmlns:a16="http://schemas.microsoft.com/office/drawing/2014/main" id="{C6B066FD-0740-FC83-77CE-CEEAFF9A99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" y="479"/>
                <a:ext cx="43" cy="44"/>
              </a:xfrm>
              <a:custGeom>
                <a:avLst/>
                <a:gdLst>
                  <a:gd name="T0" fmla="*/ 43 w 87"/>
                  <a:gd name="T1" fmla="*/ 2 h 89"/>
                  <a:gd name="T2" fmla="*/ 21 w 87"/>
                  <a:gd name="T3" fmla="*/ 0 h 89"/>
                  <a:gd name="T4" fmla="*/ 6 w 87"/>
                  <a:gd name="T5" fmla="*/ 16 h 89"/>
                  <a:gd name="T6" fmla="*/ 0 w 87"/>
                  <a:gd name="T7" fmla="*/ 42 h 89"/>
                  <a:gd name="T8" fmla="*/ 21 w 87"/>
                  <a:gd name="T9" fmla="*/ 44 h 89"/>
                  <a:gd name="T10" fmla="*/ 39 w 87"/>
                  <a:gd name="T11" fmla="*/ 33 h 89"/>
                  <a:gd name="T12" fmla="*/ 43 w 87"/>
                  <a:gd name="T13" fmla="*/ 2 h 8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7" h="89">
                    <a:moveTo>
                      <a:pt x="87" y="5"/>
                    </a:moveTo>
                    <a:lnTo>
                      <a:pt x="42" y="0"/>
                    </a:lnTo>
                    <a:lnTo>
                      <a:pt x="13" y="33"/>
                    </a:lnTo>
                    <a:lnTo>
                      <a:pt x="0" y="84"/>
                    </a:lnTo>
                    <a:lnTo>
                      <a:pt x="42" y="89"/>
                    </a:lnTo>
                    <a:lnTo>
                      <a:pt x="78" y="66"/>
                    </a:lnTo>
                    <a:lnTo>
                      <a:pt x="87" y="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11" name="Group 79">
              <a:extLst>
                <a:ext uri="{FF2B5EF4-FFF2-40B4-BE49-F238E27FC236}">
                  <a16:creationId xmlns:a16="http://schemas.microsoft.com/office/drawing/2014/main" id="{1BE4A02D-A660-8471-114B-3A318E1ACAC7}"/>
                </a:ext>
              </a:extLst>
            </p:cNvPr>
            <p:cNvGrpSpPr>
              <a:grpSpLocks/>
            </p:cNvGrpSpPr>
            <p:nvPr/>
          </p:nvGrpSpPr>
          <p:grpSpPr bwMode="auto">
            <a:xfrm rot="-1600197">
              <a:off x="3024" y="1632"/>
              <a:ext cx="162" cy="222"/>
              <a:chOff x="578" y="290"/>
              <a:chExt cx="173" cy="233"/>
            </a:xfrm>
          </p:grpSpPr>
          <p:sp>
            <p:nvSpPr>
              <p:cNvPr id="4125" name="Freeform 80">
                <a:extLst>
                  <a:ext uri="{FF2B5EF4-FFF2-40B4-BE49-F238E27FC236}">
                    <a16:creationId xmlns:a16="http://schemas.microsoft.com/office/drawing/2014/main" id="{535CD610-339A-30A0-BD2A-C688B2A62F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1" y="290"/>
                <a:ext cx="140" cy="162"/>
              </a:xfrm>
              <a:custGeom>
                <a:avLst/>
                <a:gdLst>
                  <a:gd name="T0" fmla="*/ 17 w 279"/>
                  <a:gd name="T1" fmla="*/ 7 h 325"/>
                  <a:gd name="T2" fmla="*/ 54 w 279"/>
                  <a:gd name="T3" fmla="*/ 0 h 325"/>
                  <a:gd name="T4" fmla="*/ 90 w 279"/>
                  <a:gd name="T5" fmla="*/ 2 h 325"/>
                  <a:gd name="T6" fmla="*/ 123 w 279"/>
                  <a:gd name="T7" fmla="*/ 18 h 325"/>
                  <a:gd name="T8" fmla="*/ 140 w 279"/>
                  <a:gd name="T9" fmla="*/ 47 h 325"/>
                  <a:gd name="T10" fmla="*/ 140 w 279"/>
                  <a:gd name="T11" fmla="*/ 71 h 325"/>
                  <a:gd name="T12" fmla="*/ 123 w 279"/>
                  <a:gd name="T13" fmla="*/ 103 h 325"/>
                  <a:gd name="T14" fmla="*/ 95 w 279"/>
                  <a:gd name="T15" fmla="*/ 122 h 325"/>
                  <a:gd name="T16" fmla="*/ 54 w 279"/>
                  <a:gd name="T17" fmla="*/ 122 h 325"/>
                  <a:gd name="T18" fmla="*/ 30 w 279"/>
                  <a:gd name="T19" fmla="*/ 138 h 325"/>
                  <a:gd name="T20" fmla="*/ 22 w 279"/>
                  <a:gd name="T21" fmla="*/ 162 h 325"/>
                  <a:gd name="T22" fmla="*/ 0 w 279"/>
                  <a:gd name="T23" fmla="*/ 154 h 325"/>
                  <a:gd name="T24" fmla="*/ 8 w 279"/>
                  <a:gd name="T25" fmla="*/ 122 h 325"/>
                  <a:gd name="T26" fmla="*/ 38 w 279"/>
                  <a:gd name="T27" fmla="*/ 103 h 325"/>
                  <a:gd name="T28" fmla="*/ 87 w 279"/>
                  <a:gd name="T29" fmla="*/ 98 h 325"/>
                  <a:gd name="T30" fmla="*/ 107 w 279"/>
                  <a:gd name="T31" fmla="*/ 79 h 325"/>
                  <a:gd name="T32" fmla="*/ 112 w 279"/>
                  <a:gd name="T33" fmla="*/ 50 h 325"/>
                  <a:gd name="T34" fmla="*/ 90 w 279"/>
                  <a:gd name="T35" fmla="*/ 24 h 325"/>
                  <a:gd name="T36" fmla="*/ 58 w 279"/>
                  <a:gd name="T37" fmla="*/ 24 h 325"/>
                  <a:gd name="T38" fmla="*/ 22 w 279"/>
                  <a:gd name="T39" fmla="*/ 32 h 325"/>
                  <a:gd name="T40" fmla="*/ 8 w 279"/>
                  <a:gd name="T41" fmla="*/ 24 h 325"/>
                  <a:gd name="T42" fmla="*/ 17 w 279"/>
                  <a:gd name="T43" fmla="*/ 7 h 32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279" h="325">
                    <a:moveTo>
                      <a:pt x="33" y="15"/>
                    </a:moveTo>
                    <a:lnTo>
                      <a:pt x="108" y="0"/>
                    </a:lnTo>
                    <a:lnTo>
                      <a:pt x="180" y="5"/>
                    </a:lnTo>
                    <a:lnTo>
                      <a:pt x="246" y="36"/>
                    </a:lnTo>
                    <a:lnTo>
                      <a:pt x="279" y="95"/>
                    </a:lnTo>
                    <a:lnTo>
                      <a:pt x="279" y="143"/>
                    </a:lnTo>
                    <a:lnTo>
                      <a:pt x="246" y="207"/>
                    </a:lnTo>
                    <a:lnTo>
                      <a:pt x="190" y="245"/>
                    </a:lnTo>
                    <a:lnTo>
                      <a:pt x="108" y="245"/>
                    </a:lnTo>
                    <a:lnTo>
                      <a:pt x="59" y="276"/>
                    </a:lnTo>
                    <a:lnTo>
                      <a:pt x="43" y="325"/>
                    </a:lnTo>
                    <a:lnTo>
                      <a:pt x="0" y="309"/>
                    </a:lnTo>
                    <a:lnTo>
                      <a:pt x="16" y="245"/>
                    </a:lnTo>
                    <a:lnTo>
                      <a:pt x="75" y="207"/>
                    </a:lnTo>
                    <a:lnTo>
                      <a:pt x="174" y="197"/>
                    </a:lnTo>
                    <a:lnTo>
                      <a:pt x="213" y="159"/>
                    </a:lnTo>
                    <a:lnTo>
                      <a:pt x="223" y="100"/>
                    </a:lnTo>
                    <a:lnTo>
                      <a:pt x="180" y="48"/>
                    </a:lnTo>
                    <a:lnTo>
                      <a:pt x="115" y="48"/>
                    </a:lnTo>
                    <a:lnTo>
                      <a:pt x="43" y="64"/>
                    </a:lnTo>
                    <a:lnTo>
                      <a:pt x="16" y="48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6" name="Freeform 81">
                <a:extLst>
                  <a:ext uri="{FF2B5EF4-FFF2-40B4-BE49-F238E27FC236}">
                    <a16:creationId xmlns:a16="http://schemas.microsoft.com/office/drawing/2014/main" id="{AB63E7A4-E6E0-E3A5-9376-E856C4CF2C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" y="479"/>
                <a:ext cx="43" cy="44"/>
              </a:xfrm>
              <a:custGeom>
                <a:avLst/>
                <a:gdLst>
                  <a:gd name="T0" fmla="*/ 43 w 87"/>
                  <a:gd name="T1" fmla="*/ 2 h 89"/>
                  <a:gd name="T2" fmla="*/ 21 w 87"/>
                  <a:gd name="T3" fmla="*/ 0 h 89"/>
                  <a:gd name="T4" fmla="*/ 6 w 87"/>
                  <a:gd name="T5" fmla="*/ 16 h 89"/>
                  <a:gd name="T6" fmla="*/ 0 w 87"/>
                  <a:gd name="T7" fmla="*/ 42 h 89"/>
                  <a:gd name="T8" fmla="*/ 21 w 87"/>
                  <a:gd name="T9" fmla="*/ 44 h 89"/>
                  <a:gd name="T10" fmla="*/ 39 w 87"/>
                  <a:gd name="T11" fmla="*/ 33 h 89"/>
                  <a:gd name="T12" fmla="*/ 43 w 87"/>
                  <a:gd name="T13" fmla="*/ 2 h 8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7" h="89">
                    <a:moveTo>
                      <a:pt x="87" y="5"/>
                    </a:moveTo>
                    <a:lnTo>
                      <a:pt x="42" y="0"/>
                    </a:lnTo>
                    <a:lnTo>
                      <a:pt x="13" y="33"/>
                    </a:lnTo>
                    <a:lnTo>
                      <a:pt x="0" y="84"/>
                    </a:lnTo>
                    <a:lnTo>
                      <a:pt x="42" y="89"/>
                    </a:lnTo>
                    <a:lnTo>
                      <a:pt x="78" y="66"/>
                    </a:lnTo>
                    <a:lnTo>
                      <a:pt x="87" y="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12" name="Group 82">
              <a:extLst>
                <a:ext uri="{FF2B5EF4-FFF2-40B4-BE49-F238E27FC236}">
                  <a16:creationId xmlns:a16="http://schemas.microsoft.com/office/drawing/2014/main" id="{BB6A4962-0EAC-B36D-35C6-896C40DEAFB7}"/>
                </a:ext>
              </a:extLst>
            </p:cNvPr>
            <p:cNvGrpSpPr>
              <a:grpSpLocks/>
            </p:cNvGrpSpPr>
            <p:nvPr/>
          </p:nvGrpSpPr>
          <p:grpSpPr bwMode="auto">
            <a:xfrm rot="-1600197">
              <a:off x="4368" y="1728"/>
              <a:ext cx="162" cy="222"/>
              <a:chOff x="578" y="290"/>
              <a:chExt cx="173" cy="233"/>
            </a:xfrm>
          </p:grpSpPr>
          <p:sp>
            <p:nvSpPr>
              <p:cNvPr id="4123" name="Freeform 83">
                <a:extLst>
                  <a:ext uri="{FF2B5EF4-FFF2-40B4-BE49-F238E27FC236}">
                    <a16:creationId xmlns:a16="http://schemas.microsoft.com/office/drawing/2014/main" id="{B709130E-4400-F205-8041-80FC0FC713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1" y="290"/>
                <a:ext cx="140" cy="162"/>
              </a:xfrm>
              <a:custGeom>
                <a:avLst/>
                <a:gdLst>
                  <a:gd name="T0" fmla="*/ 17 w 279"/>
                  <a:gd name="T1" fmla="*/ 7 h 325"/>
                  <a:gd name="T2" fmla="*/ 54 w 279"/>
                  <a:gd name="T3" fmla="*/ 0 h 325"/>
                  <a:gd name="T4" fmla="*/ 90 w 279"/>
                  <a:gd name="T5" fmla="*/ 2 h 325"/>
                  <a:gd name="T6" fmla="*/ 123 w 279"/>
                  <a:gd name="T7" fmla="*/ 18 h 325"/>
                  <a:gd name="T8" fmla="*/ 140 w 279"/>
                  <a:gd name="T9" fmla="*/ 47 h 325"/>
                  <a:gd name="T10" fmla="*/ 140 w 279"/>
                  <a:gd name="T11" fmla="*/ 71 h 325"/>
                  <a:gd name="T12" fmla="*/ 123 w 279"/>
                  <a:gd name="T13" fmla="*/ 103 h 325"/>
                  <a:gd name="T14" fmla="*/ 95 w 279"/>
                  <a:gd name="T15" fmla="*/ 122 h 325"/>
                  <a:gd name="T16" fmla="*/ 54 w 279"/>
                  <a:gd name="T17" fmla="*/ 122 h 325"/>
                  <a:gd name="T18" fmla="*/ 30 w 279"/>
                  <a:gd name="T19" fmla="*/ 138 h 325"/>
                  <a:gd name="T20" fmla="*/ 22 w 279"/>
                  <a:gd name="T21" fmla="*/ 162 h 325"/>
                  <a:gd name="T22" fmla="*/ 0 w 279"/>
                  <a:gd name="T23" fmla="*/ 154 h 325"/>
                  <a:gd name="T24" fmla="*/ 8 w 279"/>
                  <a:gd name="T25" fmla="*/ 122 h 325"/>
                  <a:gd name="T26" fmla="*/ 38 w 279"/>
                  <a:gd name="T27" fmla="*/ 103 h 325"/>
                  <a:gd name="T28" fmla="*/ 87 w 279"/>
                  <a:gd name="T29" fmla="*/ 98 h 325"/>
                  <a:gd name="T30" fmla="*/ 107 w 279"/>
                  <a:gd name="T31" fmla="*/ 79 h 325"/>
                  <a:gd name="T32" fmla="*/ 112 w 279"/>
                  <a:gd name="T33" fmla="*/ 50 h 325"/>
                  <a:gd name="T34" fmla="*/ 90 w 279"/>
                  <a:gd name="T35" fmla="*/ 24 h 325"/>
                  <a:gd name="T36" fmla="*/ 58 w 279"/>
                  <a:gd name="T37" fmla="*/ 24 h 325"/>
                  <a:gd name="T38" fmla="*/ 22 w 279"/>
                  <a:gd name="T39" fmla="*/ 32 h 325"/>
                  <a:gd name="T40" fmla="*/ 8 w 279"/>
                  <a:gd name="T41" fmla="*/ 24 h 325"/>
                  <a:gd name="T42" fmla="*/ 17 w 279"/>
                  <a:gd name="T43" fmla="*/ 7 h 32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279" h="325">
                    <a:moveTo>
                      <a:pt x="33" y="15"/>
                    </a:moveTo>
                    <a:lnTo>
                      <a:pt x="108" y="0"/>
                    </a:lnTo>
                    <a:lnTo>
                      <a:pt x="180" y="5"/>
                    </a:lnTo>
                    <a:lnTo>
                      <a:pt x="246" y="36"/>
                    </a:lnTo>
                    <a:lnTo>
                      <a:pt x="279" y="95"/>
                    </a:lnTo>
                    <a:lnTo>
                      <a:pt x="279" y="143"/>
                    </a:lnTo>
                    <a:lnTo>
                      <a:pt x="246" y="207"/>
                    </a:lnTo>
                    <a:lnTo>
                      <a:pt x="190" y="245"/>
                    </a:lnTo>
                    <a:lnTo>
                      <a:pt x="108" y="245"/>
                    </a:lnTo>
                    <a:lnTo>
                      <a:pt x="59" y="276"/>
                    </a:lnTo>
                    <a:lnTo>
                      <a:pt x="43" y="325"/>
                    </a:lnTo>
                    <a:lnTo>
                      <a:pt x="0" y="309"/>
                    </a:lnTo>
                    <a:lnTo>
                      <a:pt x="16" y="245"/>
                    </a:lnTo>
                    <a:lnTo>
                      <a:pt x="75" y="207"/>
                    </a:lnTo>
                    <a:lnTo>
                      <a:pt x="174" y="197"/>
                    </a:lnTo>
                    <a:lnTo>
                      <a:pt x="213" y="159"/>
                    </a:lnTo>
                    <a:lnTo>
                      <a:pt x="223" y="100"/>
                    </a:lnTo>
                    <a:lnTo>
                      <a:pt x="180" y="48"/>
                    </a:lnTo>
                    <a:lnTo>
                      <a:pt x="115" y="48"/>
                    </a:lnTo>
                    <a:lnTo>
                      <a:pt x="43" y="64"/>
                    </a:lnTo>
                    <a:lnTo>
                      <a:pt x="16" y="48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4" name="Freeform 84">
                <a:extLst>
                  <a:ext uri="{FF2B5EF4-FFF2-40B4-BE49-F238E27FC236}">
                    <a16:creationId xmlns:a16="http://schemas.microsoft.com/office/drawing/2014/main" id="{5AB5653C-DECA-59CC-6017-389B79E74F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" y="479"/>
                <a:ext cx="43" cy="44"/>
              </a:xfrm>
              <a:custGeom>
                <a:avLst/>
                <a:gdLst>
                  <a:gd name="T0" fmla="*/ 43 w 87"/>
                  <a:gd name="T1" fmla="*/ 2 h 89"/>
                  <a:gd name="T2" fmla="*/ 21 w 87"/>
                  <a:gd name="T3" fmla="*/ 0 h 89"/>
                  <a:gd name="T4" fmla="*/ 6 w 87"/>
                  <a:gd name="T5" fmla="*/ 16 h 89"/>
                  <a:gd name="T6" fmla="*/ 0 w 87"/>
                  <a:gd name="T7" fmla="*/ 42 h 89"/>
                  <a:gd name="T8" fmla="*/ 21 w 87"/>
                  <a:gd name="T9" fmla="*/ 44 h 89"/>
                  <a:gd name="T10" fmla="*/ 39 w 87"/>
                  <a:gd name="T11" fmla="*/ 33 h 89"/>
                  <a:gd name="T12" fmla="*/ 43 w 87"/>
                  <a:gd name="T13" fmla="*/ 2 h 8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7" h="89">
                    <a:moveTo>
                      <a:pt x="87" y="5"/>
                    </a:moveTo>
                    <a:lnTo>
                      <a:pt x="42" y="0"/>
                    </a:lnTo>
                    <a:lnTo>
                      <a:pt x="13" y="33"/>
                    </a:lnTo>
                    <a:lnTo>
                      <a:pt x="0" y="84"/>
                    </a:lnTo>
                    <a:lnTo>
                      <a:pt x="42" y="89"/>
                    </a:lnTo>
                    <a:lnTo>
                      <a:pt x="78" y="66"/>
                    </a:lnTo>
                    <a:lnTo>
                      <a:pt x="87" y="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13" name="Group 85">
              <a:extLst>
                <a:ext uri="{FF2B5EF4-FFF2-40B4-BE49-F238E27FC236}">
                  <a16:creationId xmlns:a16="http://schemas.microsoft.com/office/drawing/2014/main" id="{47928789-8945-42B2-506A-C10888724767}"/>
                </a:ext>
              </a:extLst>
            </p:cNvPr>
            <p:cNvGrpSpPr>
              <a:grpSpLocks/>
            </p:cNvGrpSpPr>
            <p:nvPr/>
          </p:nvGrpSpPr>
          <p:grpSpPr bwMode="auto">
            <a:xfrm rot="-1600197">
              <a:off x="4800" y="2736"/>
              <a:ext cx="162" cy="222"/>
              <a:chOff x="578" y="290"/>
              <a:chExt cx="173" cy="233"/>
            </a:xfrm>
          </p:grpSpPr>
          <p:sp>
            <p:nvSpPr>
              <p:cNvPr id="4121" name="Freeform 86">
                <a:extLst>
                  <a:ext uri="{FF2B5EF4-FFF2-40B4-BE49-F238E27FC236}">
                    <a16:creationId xmlns:a16="http://schemas.microsoft.com/office/drawing/2014/main" id="{37BBE8B6-9FD2-1120-BA3B-614B269F0C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1" y="290"/>
                <a:ext cx="140" cy="162"/>
              </a:xfrm>
              <a:custGeom>
                <a:avLst/>
                <a:gdLst>
                  <a:gd name="T0" fmla="*/ 17 w 279"/>
                  <a:gd name="T1" fmla="*/ 7 h 325"/>
                  <a:gd name="T2" fmla="*/ 54 w 279"/>
                  <a:gd name="T3" fmla="*/ 0 h 325"/>
                  <a:gd name="T4" fmla="*/ 90 w 279"/>
                  <a:gd name="T5" fmla="*/ 2 h 325"/>
                  <a:gd name="T6" fmla="*/ 123 w 279"/>
                  <a:gd name="T7" fmla="*/ 18 h 325"/>
                  <a:gd name="T8" fmla="*/ 140 w 279"/>
                  <a:gd name="T9" fmla="*/ 47 h 325"/>
                  <a:gd name="T10" fmla="*/ 140 w 279"/>
                  <a:gd name="T11" fmla="*/ 71 h 325"/>
                  <a:gd name="T12" fmla="*/ 123 w 279"/>
                  <a:gd name="T13" fmla="*/ 103 h 325"/>
                  <a:gd name="T14" fmla="*/ 95 w 279"/>
                  <a:gd name="T15" fmla="*/ 122 h 325"/>
                  <a:gd name="T16" fmla="*/ 54 w 279"/>
                  <a:gd name="T17" fmla="*/ 122 h 325"/>
                  <a:gd name="T18" fmla="*/ 30 w 279"/>
                  <a:gd name="T19" fmla="*/ 138 h 325"/>
                  <a:gd name="T20" fmla="*/ 22 w 279"/>
                  <a:gd name="T21" fmla="*/ 162 h 325"/>
                  <a:gd name="T22" fmla="*/ 0 w 279"/>
                  <a:gd name="T23" fmla="*/ 154 h 325"/>
                  <a:gd name="T24" fmla="*/ 8 w 279"/>
                  <a:gd name="T25" fmla="*/ 122 h 325"/>
                  <a:gd name="T26" fmla="*/ 38 w 279"/>
                  <a:gd name="T27" fmla="*/ 103 h 325"/>
                  <a:gd name="T28" fmla="*/ 87 w 279"/>
                  <a:gd name="T29" fmla="*/ 98 h 325"/>
                  <a:gd name="T30" fmla="*/ 107 w 279"/>
                  <a:gd name="T31" fmla="*/ 79 h 325"/>
                  <a:gd name="T32" fmla="*/ 112 w 279"/>
                  <a:gd name="T33" fmla="*/ 50 h 325"/>
                  <a:gd name="T34" fmla="*/ 90 w 279"/>
                  <a:gd name="T35" fmla="*/ 24 h 325"/>
                  <a:gd name="T36" fmla="*/ 58 w 279"/>
                  <a:gd name="T37" fmla="*/ 24 h 325"/>
                  <a:gd name="T38" fmla="*/ 22 w 279"/>
                  <a:gd name="T39" fmla="*/ 32 h 325"/>
                  <a:gd name="T40" fmla="*/ 8 w 279"/>
                  <a:gd name="T41" fmla="*/ 24 h 325"/>
                  <a:gd name="T42" fmla="*/ 17 w 279"/>
                  <a:gd name="T43" fmla="*/ 7 h 32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279" h="325">
                    <a:moveTo>
                      <a:pt x="33" y="15"/>
                    </a:moveTo>
                    <a:lnTo>
                      <a:pt x="108" y="0"/>
                    </a:lnTo>
                    <a:lnTo>
                      <a:pt x="180" y="5"/>
                    </a:lnTo>
                    <a:lnTo>
                      <a:pt x="246" y="36"/>
                    </a:lnTo>
                    <a:lnTo>
                      <a:pt x="279" y="95"/>
                    </a:lnTo>
                    <a:lnTo>
                      <a:pt x="279" y="143"/>
                    </a:lnTo>
                    <a:lnTo>
                      <a:pt x="246" y="207"/>
                    </a:lnTo>
                    <a:lnTo>
                      <a:pt x="190" y="245"/>
                    </a:lnTo>
                    <a:lnTo>
                      <a:pt x="108" y="245"/>
                    </a:lnTo>
                    <a:lnTo>
                      <a:pt x="59" y="276"/>
                    </a:lnTo>
                    <a:lnTo>
                      <a:pt x="43" y="325"/>
                    </a:lnTo>
                    <a:lnTo>
                      <a:pt x="0" y="309"/>
                    </a:lnTo>
                    <a:lnTo>
                      <a:pt x="16" y="245"/>
                    </a:lnTo>
                    <a:lnTo>
                      <a:pt x="75" y="207"/>
                    </a:lnTo>
                    <a:lnTo>
                      <a:pt x="174" y="197"/>
                    </a:lnTo>
                    <a:lnTo>
                      <a:pt x="213" y="159"/>
                    </a:lnTo>
                    <a:lnTo>
                      <a:pt x="223" y="100"/>
                    </a:lnTo>
                    <a:lnTo>
                      <a:pt x="180" y="48"/>
                    </a:lnTo>
                    <a:lnTo>
                      <a:pt x="115" y="48"/>
                    </a:lnTo>
                    <a:lnTo>
                      <a:pt x="43" y="64"/>
                    </a:lnTo>
                    <a:lnTo>
                      <a:pt x="16" y="48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2" name="Freeform 87">
                <a:extLst>
                  <a:ext uri="{FF2B5EF4-FFF2-40B4-BE49-F238E27FC236}">
                    <a16:creationId xmlns:a16="http://schemas.microsoft.com/office/drawing/2014/main" id="{80D72D09-4E40-4FAB-55ED-2B4B1080C0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" y="479"/>
                <a:ext cx="43" cy="44"/>
              </a:xfrm>
              <a:custGeom>
                <a:avLst/>
                <a:gdLst>
                  <a:gd name="T0" fmla="*/ 43 w 87"/>
                  <a:gd name="T1" fmla="*/ 2 h 89"/>
                  <a:gd name="T2" fmla="*/ 21 w 87"/>
                  <a:gd name="T3" fmla="*/ 0 h 89"/>
                  <a:gd name="T4" fmla="*/ 6 w 87"/>
                  <a:gd name="T5" fmla="*/ 16 h 89"/>
                  <a:gd name="T6" fmla="*/ 0 w 87"/>
                  <a:gd name="T7" fmla="*/ 42 h 89"/>
                  <a:gd name="T8" fmla="*/ 21 w 87"/>
                  <a:gd name="T9" fmla="*/ 44 h 89"/>
                  <a:gd name="T10" fmla="*/ 39 w 87"/>
                  <a:gd name="T11" fmla="*/ 33 h 89"/>
                  <a:gd name="T12" fmla="*/ 43 w 87"/>
                  <a:gd name="T13" fmla="*/ 2 h 8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7" h="89">
                    <a:moveTo>
                      <a:pt x="87" y="5"/>
                    </a:moveTo>
                    <a:lnTo>
                      <a:pt x="42" y="0"/>
                    </a:lnTo>
                    <a:lnTo>
                      <a:pt x="13" y="33"/>
                    </a:lnTo>
                    <a:lnTo>
                      <a:pt x="0" y="84"/>
                    </a:lnTo>
                    <a:lnTo>
                      <a:pt x="42" y="89"/>
                    </a:lnTo>
                    <a:lnTo>
                      <a:pt x="78" y="66"/>
                    </a:lnTo>
                    <a:lnTo>
                      <a:pt x="87" y="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14" name="Group 88">
              <a:extLst>
                <a:ext uri="{FF2B5EF4-FFF2-40B4-BE49-F238E27FC236}">
                  <a16:creationId xmlns:a16="http://schemas.microsoft.com/office/drawing/2014/main" id="{DFABB17F-7BC8-9B01-1665-2A277390BC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5" y="2377"/>
              <a:ext cx="724" cy="1441"/>
              <a:chOff x="2867" y="2410"/>
              <a:chExt cx="724" cy="1441"/>
            </a:xfrm>
          </p:grpSpPr>
          <p:sp>
            <p:nvSpPr>
              <p:cNvPr id="4115" name="Freeform 89">
                <a:extLst>
                  <a:ext uri="{FF2B5EF4-FFF2-40B4-BE49-F238E27FC236}">
                    <a16:creationId xmlns:a16="http://schemas.microsoft.com/office/drawing/2014/main" id="{182BC1F7-A016-5593-7EC2-B4322311C1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8" y="2491"/>
                <a:ext cx="284" cy="314"/>
              </a:xfrm>
              <a:custGeom>
                <a:avLst/>
                <a:gdLst>
                  <a:gd name="T0" fmla="*/ 148 w 567"/>
                  <a:gd name="T1" fmla="*/ 73 h 630"/>
                  <a:gd name="T2" fmla="*/ 123 w 567"/>
                  <a:gd name="T3" fmla="*/ 40 h 630"/>
                  <a:gd name="T4" fmla="*/ 88 w 567"/>
                  <a:gd name="T5" fmla="*/ 16 h 630"/>
                  <a:gd name="T6" fmla="*/ 57 w 567"/>
                  <a:gd name="T7" fmla="*/ 0 h 630"/>
                  <a:gd name="T8" fmla="*/ 33 w 567"/>
                  <a:gd name="T9" fmla="*/ 4 h 630"/>
                  <a:gd name="T10" fmla="*/ 15 w 567"/>
                  <a:gd name="T11" fmla="*/ 22 h 630"/>
                  <a:gd name="T12" fmla="*/ 0 w 567"/>
                  <a:gd name="T13" fmla="*/ 77 h 630"/>
                  <a:gd name="T14" fmla="*/ 6 w 567"/>
                  <a:gd name="T15" fmla="*/ 140 h 630"/>
                  <a:gd name="T16" fmla="*/ 21 w 567"/>
                  <a:gd name="T17" fmla="*/ 199 h 630"/>
                  <a:gd name="T18" fmla="*/ 37 w 567"/>
                  <a:gd name="T19" fmla="*/ 246 h 630"/>
                  <a:gd name="T20" fmla="*/ 68 w 567"/>
                  <a:gd name="T21" fmla="*/ 294 h 630"/>
                  <a:gd name="T22" fmla="*/ 95 w 567"/>
                  <a:gd name="T23" fmla="*/ 314 h 630"/>
                  <a:gd name="T24" fmla="*/ 131 w 567"/>
                  <a:gd name="T25" fmla="*/ 314 h 630"/>
                  <a:gd name="T26" fmla="*/ 168 w 567"/>
                  <a:gd name="T27" fmla="*/ 300 h 630"/>
                  <a:gd name="T28" fmla="*/ 187 w 567"/>
                  <a:gd name="T29" fmla="*/ 266 h 630"/>
                  <a:gd name="T30" fmla="*/ 197 w 567"/>
                  <a:gd name="T31" fmla="*/ 222 h 630"/>
                  <a:gd name="T32" fmla="*/ 193 w 567"/>
                  <a:gd name="T33" fmla="*/ 167 h 630"/>
                  <a:gd name="T34" fmla="*/ 280 w 567"/>
                  <a:gd name="T35" fmla="*/ 173 h 630"/>
                  <a:gd name="T36" fmla="*/ 284 w 567"/>
                  <a:gd name="T37" fmla="*/ 149 h 630"/>
                  <a:gd name="T38" fmla="*/ 185 w 567"/>
                  <a:gd name="T39" fmla="*/ 140 h 630"/>
                  <a:gd name="T40" fmla="*/ 160 w 567"/>
                  <a:gd name="T41" fmla="*/ 83 h 630"/>
                  <a:gd name="T42" fmla="*/ 148 w 567"/>
                  <a:gd name="T43" fmla="*/ 73 h 63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567" h="630">
                    <a:moveTo>
                      <a:pt x="296" y="146"/>
                    </a:moveTo>
                    <a:lnTo>
                      <a:pt x="246" y="81"/>
                    </a:lnTo>
                    <a:lnTo>
                      <a:pt x="176" y="33"/>
                    </a:lnTo>
                    <a:lnTo>
                      <a:pt x="114" y="0"/>
                    </a:lnTo>
                    <a:lnTo>
                      <a:pt x="65" y="9"/>
                    </a:lnTo>
                    <a:lnTo>
                      <a:pt x="29" y="45"/>
                    </a:lnTo>
                    <a:lnTo>
                      <a:pt x="0" y="154"/>
                    </a:lnTo>
                    <a:lnTo>
                      <a:pt x="11" y="280"/>
                    </a:lnTo>
                    <a:lnTo>
                      <a:pt x="41" y="400"/>
                    </a:lnTo>
                    <a:lnTo>
                      <a:pt x="73" y="493"/>
                    </a:lnTo>
                    <a:lnTo>
                      <a:pt x="135" y="590"/>
                    </a:lnTo>
                    <a:lnTo>
                      <a:pt x="189" y="630"/>
                    </a:lnTo>
                    <a:lnTo>
                      <a:pt x="262" y="630"/>
                    </a:lnTo>
                    <a:lnTo>
                      <a:pt x="336" y="602"/>
                    </a:lnTo>
                    <a:lnTo>
                      <a:pt x="374" y="533"/>
                    </a:lnTo>
                    <a:lnTo>
                      <a:pt x="394" y="445"/>
                    </a:lnTo>
                    <a:lnTo>
                      <a:pt x="386" y="335"/>
                    </a:lnTo>
                    <a:lnTo>
                      <a:pt x="559" y="348"/>
                    </a:lnTo>
                    <a:lnTo>
                      <a:pt x="567" y="299"/>
                    </a:lnTo>
                    <a:lnTo>
                      <a:pt x="370" y="280"/>
                    </a:lnTo>
                    <a:lnTo>
                      <a:pt x="320" y="167"/>
                    </a:lnTo>
                    <a:lnTo>
                      <a:pt x="296" y="146"/>
                    </a:lnTo>
                    <a:close/>
                  </a:path>
                </a:pathLst>
              </a:custGeom>
              <a:solidFill>
                <a:srgbClr val="FFA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6" name="Freeform 90">
                <a:extLst>
                  <a:ext uri="{FF2B5EF4-FFF2-40B4-BE49-F238E27FC236}">
                    <a16:creationId xmlns:a16="http://schemas.microsoft.com/office/drawing/2014/main" id="{D870CB93-F2C5-0E18-0D7D-703C0C6DCC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7" y="2410"/>
                <a:ext cx="327" cy="505"/>
              </a:xfrm>
              <a:custGeom>
                <a:avLst/>
                <a:gdLst>
                  <a:gd name="T0" fmla="*/ 191 w 653"/>
                  <a:gd name="T1" fmla="*/ 12 h 1009"/>
                  <a:gd name="T2" fmla="*/ 232 w 653"/>
                  <a:gd name="T3" fmla="*/ 0 h 1009"/>
                  <a:gd name="T4" fmla="*/ 265 w 653"/>
                  <a:gd name="T5" fmla="*/ 2 h 1009"/>
                  <a:gd name="T6" fmla="*/ 290 w 653"/>
                  <a:gd name="T7" fmla="*/ 20 h 1009"/>
                  <a:gd name="T8" fmla="*/ 306 w 653"/>
                  <a:gd name="T9" fmla="*/ 49 h 1009"/>
                  <a:gd name="T10" fmla="*/ 300 w 653"/>
                  <a:gd name="T11" fmla="*/ 78 h 1009"/>
                  <a:gd name="T12" fmla="*/ 277 w 653"/>
                  <a:gd name="T13" fmla="*/ 78 h 1009"/>
                  <a:gd name="T14" fmla="*/ 283 w 653"/>
                  <a:gd name="T15" fmla="*/ 54 h 1009"/>
                  <a:gd name="T16" fmla="*/ 265 w 653"/>
                  <a:gd name="T17" fmla="*/ 33 h 1009"/>
                  <a:gd name="T18" fmla="*/ 247 w 653"/>
                  <a:gd name="T19" fmla="*/ 24 h 1009"/>
                  <a:gd name="T20" fmla="*/ 216 w 653"/>
                  <a:gd name="T21" fmla="*/ 33 h 1009"/>
                  <a:gd name="T22" fmla="*/ 228 w 653"/>
                  <a:gd name="T23" fmla="*/ 57 h 1009"/>
                  <a:gd name="T24" fmla="*/ 232 w 653"/>
                  <a:gd name="T25" fmla="*/ 78 h 1009"/>
                  <a:gd name="T26" fmla="*/ 228 w 653"/>
                  <a:gd name="T27" fmla="*/ 97 h 1009"/>
                  <a:gd name="T28" fmla="*/ 197 w 653"/>
                  <a:gd name="T29" fmla="*/ 105 h 1009"/>
                  <a:gd name="T30" fmla="*/ 164 w 653"/>
                  <a:gd name="T31" fmla="*/ 99 h 1009"/>
                  <a:gd name="T32" fmla="*/ 158 w 653"/>
                  <a:gd name="T33" fmla="*/ 85 h 1009"/>
                  <a:gd name="T34" fmla="*/ 123 w 653"/>
                  <a:gd name="T35" fmla="*/ 123 h 1009"/>
                  <a:gd name="T36" fmla="*/ 103 w 653"/>
                  <a:gd name="T37" fmla="*/ 165 h 1009"/>
                  <a:gd name="T38" fmla="*/ 74 w 653"/>
                  <a:gd name="T39" fmla="*/ 220 h 1009"/>
                  <a:gd name="T40" fmla="*/ 56 w 653"/>
                  <a:gd name="T41" fmla="*/ 268 h 1009"/>
                  <a:gd name="T42" fmla="*/ 48 w 653"/>
                  <a:gd name="T43" fmla="*/ 315 h 1009"/>
                  <a:gd name="T44" fmla="*/ 54 w 653"/>
                  <a:gd name="T45" fmla="*/ 339 h 1009"/>
                  <a:gd name="T46" fmla="*/ 87 w 653"/>
                  <a:gd name="T47" fmla="*/ 370 h 1009"/>
                  <a:gd name="T48" fmla="*/ 154 w 653"/>
                  <a:gd name="T49" fmla="*/ 396 h 1009"/>
                  <a:gd name="T50" fmla="*/ 191 w 653"/>
                  <a:gd name="T51" fmla="*/ 407 h 1009"/>
                  <a:gd name="T52" fmla="*/ 228 w 653"/>
                  <a:gd name="T53" fmla="*/ 414 h 1009"/>
                  <a:gd name="T54" fmla="*/ 283 w 653"/>
                  <a:gd name="T55" fmla="*/ 436 h 1009"/>
                  <a:gd name="T56" fmla="*/ 324 w 653"/>
                  <a:gd name="T57" fmla="*/ 450 h 1009"/>
                  <a:gd name="T58" fmla="*/ 327 w 653"/>
                  <a:gd name="T59" fmla="*/ 478 h 1009"/>
                  <a:gd name="T60" fmla="*/ 306 w 653"/>
                  <a:gd name="T61" fmla="*/ 499 h 1009"/>
                  <a:gd name="T62" fmla="*/ 282 w 653"/>
                  <a:gd name="T63" fmla="*/ 505 h 1009"/>
                  <a:gd name="T64" fmla="*/ 244 w 653"/>
                  <a:gd name="T65" fmla="*/ 486 h 1009"/>
                  <a:gd name="T66" fmla="*/ 158 w 653"/>
                  <a:gd name="T67" fmla="*/ 442 h 1009"/>
                  <a:gd name="T68" fmla="*/ 87 w 653"/>
                  <a:gd name="T69" fmla="*/ 412 h 1009"/>
                  <a:gd name="T70" fmla="*/ 37 w 653"/>
                  <a:gd name="T71" fmla="*/ 378 h 1009"/>
                  <a:gd name="T72" fmla="*/ 4 w 653"/>
                  <a:gd name="T73" fmla="*/ 347 h 1009"/>
                  <a:gd name="T74" fmla="*/ 0 w 653"/>
                  <a:gd name="T75" fmla="*/ 311 h 1009"/>
                  <a:gd name="T76" fmla="*/ 18 w 653"/>
                  <a:gd name="T77" fmla="*/ 262 h 1009"/>
                  <a:gd name="T78" fmla="*/ 56 w 653"/>
                  <a:gd name="T79" fmla="*/ 190 h 1009"/>
                  <a:gd name="T80" fmla="*/ 90 w 653"/>
                  <a:gd name="T81" fmla="*/ 129 h 1009"/>
                  <a:gd name="T82" fmla="*/ 134 w 653"/>
                  <a:gd name="T83" fmla="*/ 67 h 1009"/>
                  <a:gd name="T84" fmla="*/ 167 w 653"/>
                  <a:gd name="T85" fmla="*/ 30 h 1009"/>
                  <a:gd name="T86" fmla="*/ 208 w 653"/>
                  <a:gd name="T87" fmla="*/ 12 h 1009"/>
                  <a:gd name="T88" fmla="*/ 191 w 653"/>
                  <a:gd name="T89" fmla="*/ 12 h 100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653" h="1009">
                    <a:moveTo>
                      <a:pt x="381" y="24"/>
                    </a:moveTo>
                    <a:lnTo>
                      <a:pt x="463" y="0"/>
                    </a:lnTo>
                    <a:lnTo>
                      <a:pt x="529" y="4"/>
                    </a:lnTo>
                    <a:lnTo>
                      <a:pt x="579" y="40"/>
                    </a:lnTo>
                    <a:lnTo>
                      <a:pt x="612" y="97"/>
                    </a:lnTo>
                    <a:lnTo>
                      <a:pt x="600" y="156"/>
                    </a:lnTo>
                    <a:lnTo>
                      <a:pt x="554" y="156"/>
                    </a:lnTo>
                    <a:lnTo>
                      <a:pt x="566" y="108"/>
                    </a:lnTo>
                    <a:lnTo>
                      <a:pt x="529" y="65"/>
                    </a:lnTo>
                    <a:lnTo>
                      <a:pt x="493" y="48"/>
                    </a:lnTo>
                    <a:lnTo>
                      <a:pt x="431" y="65"/>
                    </a:lnTo>
                    <a:lnTo>
                      <a:pt x="456" y="113"/>
                    </a:lnTo>
                    <a:lnTo>
                      <a:pt x="463" y="156"/>
                    </a:lnTo>
                    <a:lnTo>
                      <a:pt x="456" y="194"/>
                    </a:lnTo>
                    <a:lnTo>
                      <a:pt x="394" y="210"/>
                    </a:lnTo>
                    <a:lnTo>
                      <a:pt x="328" y="197"/>
                    </a:lnTo>
                    <a:lnTo>
                      <a:pt x="316" y="169"/>
                    </a:lnTo>
                    <a:lnTo>
                      <a:pt x="246" y="246"/>
                    </a:lnTo>
                    <a:lnTo>
                      <a:pt x="205" y="330"/>
                    </a:lnTo>
                    <a:lnTo>
                      <a:pt x="148" y="439"/>
                    </a:lnTo>
                    <a:lnTo>
                      <a:pt x="111" y="536"/>
                    </a:lnTo>
                    <a:lnTo>
                      <a:pt x="95" y="629"/>
                    </a:lnTo>
                    <a:lnTo>
                      <a:pt x="107" y="678"/>
                    </a:lnTo>
                    <a:lnTo>
                      <a:pt x="173" y="739"/>
                    </a:lnTo>
                    <a:lnTo>
                      <a:pt x="308" y="791"/>
                    </a:lnTo>
                    <a:lnTo>
                      <a:pt x="381" y="814"/>
                    </a:lnTo>
                    <a:lnTo>
                      <a:pt x="456" y="827"/>
                    </a:lnTo>
                    <a:lnTo>
                      <a:pt x="566" y="871"/>
                    </a:lnTo>
                    <a:lnTo>
                      <a:pt x="648" y="900"/>
                    </a:lnTo>
                    <a:lnTo>
                      <a:pt x="653" y="956"/>
                    </a:lnTo>
                    <a:lnTo>
                      <a:pt x="612" y="997"/>
                    </a:lnTo>
                    <a:lnTo>
                      <a:pt x="563" y="1009"/>
                    </a:lnTo>
                    <a:lnTo>
                      <a:pt x="488" y="972"/>
                    </a:lnTo>
                    <a:lnTo>
                      <a:pt x="316" y="884"/>
                    </a:lnTo>
                    <a:lnTo>
                      <a:pt x="173" y="823"/>
                    </a:lnTo>
                    <a:lnTo>
                      <a:pt x="74" y="755"/>
                    </a:lnTo>
                    <a:lnTo>
                      <a:pt x="8" y="694"/>
                    </a:lnTo>
                    <a:lnTo>
                      <a:pt x="0" y="621"/>
                    </a:lnTo>
                    <a:lnTo>
                      <a:pt x="36" y="524"/>
                    </a:lnTo>
                    <a:lnTo>
                      <a:pt x="111" y="379"/>
                    </a:lnTo>
                    <a:lnTo>
                      <a:pt x="180" y="258"/>
                    </a:lnTo>
                    <a:lnTo>
                      <a:pt x="267" y="133"/>
                    </a:lnTo>
                    <a:lnTo>
                      <a:pt x="333" y="60"/>
                    </a:lnTo>
                    <a:lnTo>
                      <a:pt x="415" y="24"/>
                    </a:lnTo>
                    <a:lnTo>
                      <a:pt x="381" y="24"/>
                    </a:lnTo>
                    <a:close/>
                  </a:path>
                </a:pathLst>
              </a:custGeom>
              <a:solidFill>
                <a:srgbClr val="FFA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7" name="Freeform 91">
                <a:extLst>
                  <a:ext uri="{FF2B5EF4-FFF2-40B4-BE49-F238E27FC236}">
                    <a16:creationId xmlns:a16="http://schemas.microsoft.com/office/drawing/2014/main" id="{F306D831-6DC9-FA9D-EDDC-7D825A8F03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5" y="2828"/>
                <a:ext cx="171" cy="474"/>
              </a:xfrm>
              <a:custGeom>
                <a:avLst/>
                <a:gdLst>
                  <a:gd name="T0" fmla="*/ 11 w 341"/>
                  <a:gd name="T1" fmla="*/ 37 h 947"/>
                  <a:gd name="T2" fmla="*/ 17 w 341"/>
                  <a:gd name="T3" fmla="*/ 12 h 947"/>
                  <a:gd name="T4" fmla="*/ 44 w 341"/>
                  <a:gd name="T5" fmla="*/ 0 h 947"/>
                  <a:gd name="T6" fmla="*/ 68 w 341"/>
                  <a:gd name="T7" fmla="*/ 0 h 947"/>
                  <a:gd name="T8" fmla="*/ 99 w 341"/>
                  <a:gd name="T9" fmla="*/ 18 h 947"/>
                  <a:gd name="T10" fmla="*/ 128 w 341"/>
                  <a:gd name="T11" fmla="*/ 61 h 947"/>
                  <a:gd name="T12" fmla="*/ 149 w 341"/>
                  <a:gd name="T13" fmla="*/ 105 h 947"/>
                  <a:gd name="T14" fmla="*/ 158 w 341"/>
                  <a:gd name="T15" fmla="*/ 165 h 947"/>
                  <a:gd name="T16" fmla="*/ 167 w 341"/>
                  <a:gd name="T17" fmla="*/ 236 h 947"/>
                  <a:gd name="T18" fmla="*/ 171 w 341"/>
                  <a:gd name="T19" fmla="*/ 304 h 947"/>
                  <a:gd name="T20" fmla="*/ 171 w 341"/>
                  <a:gd name="T21" fmla="*/ 393 h 947"/>
                  <a:gd name="T22" fmla="*/ 158 w 341"/>
                  <a:gd name="T23" fmla="*/ 447 h 947"/>
                  <a:gd name="T24" fmla="*/ 136 w 341"/>
                  <a:gd name="T25" fmla="*/ 467 h 947"/>
                  <a:gd name="T26" fmla="*/ 97 w 341"/>
                  <a:gd name="T27" fmla="*/ 474 h 947"/>
                  <a:gd name="T28" fmla="*/ 56 w 341"/>
                  <a:gd name="T29" fmla="*/ 472 h 947"/>
                  <a:gd name="T30" fmla="*/ 35 w 341"/>
                  <a:gd name="T31" fmla="*/ 447 h 947"/>
                  <a:gd name="T32" fmla="*/ 23 w 341"/>
                  <a:gd name="T33" fmla="*/ 405 h 947"/>
                  <a:gd name="T34" fmla="*/ 13 w 341"/>
                  <a:gd name="T35" fmla="*/ 363 h 947"/>
                  <a:gd name="T36" fmla="*/ 5 w 341"/>
                  <a:gd name="T37" fmla="*/ 286 h 947"/>
                  <a:gd name="T38" fmla="*/ 0 w 341"/>
                  <a:gd name="T39" fmla="*/ 200 h 947"/>
                  <a:gd name="T40" fmla="*/ 0 w 341"/>
                  <a:gd name="T41" fmla="*/ 99 h 947"/>
                  <a:gd name="T42" fmla="*/ 11 w 341"/>
                  <a:gd name="T43" fmla="*/ 55 h 947"/>
                  <a:gd name="T44" fmla="*/ 11 w 341"/>
                  <a:gd name="T45" fmla="*/ 37 h 94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41" h="947">
                    <a:moveTo>
                      <a:pt x="21" y="73"/>
                    </a:moveTo>
                    <a:lnTo>
                      <a:pt x="34" y="24"/>
                    </a:lnTo>
                    <a:lnTo>
                      <a:pt x="87" y="0"/>
                    </a:lnTo>
                    <a:lnTo>
                      <a:pt x="135" y="0"/>
                    </a:lnTo>
                    <a:lnTo>
                      <a:pt x="197" y="36"/>
                    </a:lnTo>
                    <a:lnTo>
                      <a:pt x="256" y="121"/>
                    </a:lnTo>
                    <a:lnTo>
                      <a:pt x="297" y="209"/>
                    </a:lnTo>
                    <a:lnTo>
                      <a:pt x="316" y="330"/>
                    </a:lnTo>
                    <a:lnTo>
                      <a:pt x="334" y="471"/>
                    </a:lnTo>
                    <a:lnTo>
                      <a:pt x="341" y="608"/>
                    </a:lnTo>
                    <a:lnTo>
                      <a:pt x="341" y="785"/>
                    </a:lnTo>
                    <a:lnTo>
                      <a:pt x="316" y="894"/>
                    </a:lnTo>
                    <a:lnTo>
                      <a:pt x="272" y="934"/>
                    </a:lnTo>
                    <a:lnTo>
                      <a:pt x="194" y="947"/>
                    </a:lnTo>
                    <a:lnTo>
                      <a:pt x="112" y="943"/>
                    </a:lnTo>
                    <a:lnTo>
                      <a:pt x="70" y="894"/>
                    </a:lnTo>
                    <a:lnTo>
                      <a:pt x="46" y="810"/>
                    </a:lnTo>
                    <a:lnTo>
                      <a:pt x="25" y="726"/>
                    </a:lnTo>
                    <a:lnTo>
                      <a:pt x="9" y="572"/>
                    </a:lnTo>
                    <a:lnTo>
                      <a:pt x="0" y="399"/>
                    </a:lnTo>
                    <a:lnTo>
                      <a:pt x="0" y="197"/>
                    </a:lnTo>
                    <a:lnTo>
                      <a:pt x="21" y="109"/>
                    </a:lnTo>
                    <a:lnTo>
                      <a:pt x="21" y="73"/>
                    </a:lnTo>
                    <a:close/>
                  </a:path>
                </a:pathLst>
              </a:custGeom>
              <a:solidFill>
                <a:srgbClr val="FFA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8" name="Freeform 92">
                <a:extLst>
                  <a:ext uri="{FF2B5EF4-FFF2-40B4-BE49-F238E27FC236}">
                    <a16:creationId xmlns:a16="http://schemas.microsoft.com/office/drawing/2014/main" id="{290C9C35-A360-D457-067D-9D082DAA04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4" y="2841"/>
                <a:ext cx="260" cy="364"/>
              </a:xfrm>
              <a:custGeom>
                <a:avLst/>
                <a:gdLst>
                  <a:gd name="T0" fmla="*/ 14 w 521"/>
                  <a:gd name="T1" fmla="*/ 0 h 727"/>
                  <a:gd name="T2" fmla="*/ 67 w 521"/>
                  <a:gd name="T3" fmla="*/ 6 h 727"/>
                  <a:gd name="T4" fmla="*/ 122 w 521"/>
                  <a:gd name="T5" fmla="*/ 16 h 727"/>
                  <a:gd name="T6" fmla="*/ 180 w 521"/>
                  <a:gd name="T7" fmla="*/ 48 h 727"/>
                  <a:gd name="T8" fmla="*/ 221 w 521"/>
                  <a:gd name="T9" fmla="*/ 73 h 727"/>
                  <a:gd name="T10" fmla="*/ 248 w 521"/>
                  <a:gd name="T11" fmla="*/ 107 h 727"/>
                  <a:gd name="T12" fmla="*/ 260 w 521"/>
                  <a:gd name="T13" fmla="*/ 127 h 727"/>
                  <a:gd name="T14" fmla="*/ 235 w 521"/>
                  <a:gd name="T15" fmla="*/ 186 h 727"/>
                  <a:gd name="T16" fmla="*/ 196 w 521"/>
                  <a:gd name="T17" fmla="*/ 222 h 727"/>
                  <a:gd name="T18" fmla="*/ 149 w 521"/>
                  <a:gd name="T19" fmla="*/ 248 h 727"/>
                  <a:gd name="T20" fmla="*/ 124 w 521"/>
                  <a:gd name="T21" fmla="*/ 264 h 727"/>
                  <a:gd name="T22" fmla="*/ 81 w 521"/>
                  <a:gd name="T23" fmla="*/ 273 h 727"/>
                  <a:gd name="T24" fmla="*/ 80 w 521"/>
                  <a:gd name="T25" fmla="*/ 289 h 727"/>
                  <a:gd name="T26" fmla="*/ 113 w 521"/>
                  <a:gd name="T27" fmla="*/ 303 h 727"/>
                  <a:gd name="T28" fmla="*/ 160 w 521"/>
                  <a:gd name="T29" fmla="*/ 315 h 727"/>
                  <a:gd name="T30" fmla="*/ 204 w 521"/>
                  <a:gd name="T31" fmla="*/ 340 h 727"/>
                  <a:gd name="T32" fmla="*/ 186 w 521"/>
                  <a:gd name="T33" fmla="*/ 358 h 727"/>
                  <a:gd name="T34" fmla="*/ 168 w 521"/>
                  <a:gd name="T35" fmla="*/ 364 h 727"/>
                  <a:gd name="T36" fmla="*/ 141 w 521"/>
                  <a:gd name="T37" fmla="*/ 337 h 727"/>
                  <a:gd name="T38" fmla="*/ 100 w 521"/>
                  <a:gd name="T39" fmla="*/ 321 h 727"/>
                  <a:gd name="T40" fmla="*/ 67 w 521"/>
                  <a:gd name="T41" fmla="*/ 309 h 727"/>
                  <a:gd name="T42" fmla="*/ 67 w 521"/>
                  <a:gd name="T43" fmla="*/ 285 h 727"/>
                  <a:gd name="T44" fmla="*/ 73 w 521"/>
                  <a:gd name="T45" fmla="*/ 259 h 727"/>
                  <a:gd name="T46" fmla="*/ 94 w 521"/>
                  <a:gd name="T47" fmla="*/ 248 h 727"/>
                  <a:gd name="T48" fmla="*/ 160 w 521"/>
                  <a:gd name="T49" fmla="*/ 222 h 727"/>
                  <a:gd name="T50" fmla="*/ 196 w 521"/>
                  <a:gd name="T51" fmla="*/ 182 h 727"/>
                  <a:gd name="T52" fmla="*/ 223 w 521"/>
                  <a:gd name="T53" fmla="*/ 140 h 727"/>
                  <a:gd name="T54" fmla="*/ 217 w 521"/>
                  <a:gd name="T55" fmla="*/ 119 h 727"/>
                  <a:gd name="T56" fmla="*/ 196 w 521"/>
                  <a:gd name="T57" fmla="*/ 95 h 727"/>
                  <a:gd name="T58" fmla="*/ 147 w 521"/>
                  <a:gd name="T59" fmla="*/ 61 h 727"/>
                  <a:gd name="T60" fmla="*/ 88 w 521"/>
                  <a:gd name="T61" fmla="*/ 48 h 727"/>
                  <a:gd name="T62" fmla="*/ 49 w 521"/>
                  <a:gd name="T63" fmla="*/ 47 h 727"/>
                  <a:gd name="T64" fmla="*/ 14 w 521"/>
                  <a:gd name="T65" fmla="*/ 47 h 727"/>
                  <a:gd name="T66" fmla="*/ 0 w 521"/>
                  <a:gd name="T67" fmla="*/ 24 h 727"/>
                  <a:gd name="T68" fmla="*/ 14 w 521"/>
                  <a:gd name="T69" fmla="*/ 0 h 72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21" h="727">
                    <a:moveTo>
                      <a:pt x="28" y="0"/>
                    </a:moveTo>
                    <a:lnTo>
                      <a:pt x="135" y="12"/>
                    </a:lnTo>
                    <a:lnTo>
                      <a:pt x="245" y="32"/>
                    </a:lnTo>
                    <a:lnTo>
                      <a:pt x="361" y="96"/>
                    </a:lnTo>
                    <a:lnTo>
                      <a:pt x="443" y="145"/>
                    </a:lnTo>
                    <a:lnTo>
                      <a:pt x="496" y="214"/>
                    </a:lnTo>
                    <a:lnTo>
                      <a:pt x="521" y="254"/>
                    </a:lnTo>
                    <a:lnTo>
                      <a:pt x="471" y="372"/>
                    </a:lnTo>
                    <a:lnTo>
                      <a:pt x="393" y="444"/>
                    </a:lnTo>
                    <a:lnTo>
                      <a:pt x="299" y="496"/>
                    </a:lnTo>
                    <a:lnTo>
                      <a:pt x="249" y="528"/>
                    </a:lnTo>
                    <a:lnTo>
                      <a:pt x="163" y="545"/>
                    </a:lnTo>
                    <a:lnTo>
                      <a:pt x="160" y="577"/>
                    </a:lnTo>
                    <a:lnTo>
                      <a:pt x="226" y="605"/>
                    </a:lnTo>
                    <a:lnTo>
                      <a:pt x="320" y="630"/>
                    </a:lnTo>
                    <a:lnTo>
                      <a:pt x="409" y="679"/>
                    </a:lnTo>
                    <a:lnTo>
                      <a:pt x="373" y="715"/>
                    </a:lnTo>
                    <a:lnTo>
                      <a:pt x="336" y="727"/>
                    </a:lnTo>
                    <a:lnTo>
                      <a:pt x="283" y="674"/>
                    </a:lnTo>
                    <a:lnTo>
                      <a:pt x="201" y="641"/>
                    </a:lnTo>
                    <a:lnTo>
                      <a:pt x="135" y="618"/>
                    </a:lnTo>
                    <a:lnTo>
                      <a:pt x="135" y="569"/>
                    </a:lnTo>
                    <a:lnTo>
                      <a:pt x="147" y="517"/>
                    </a:lnTo>
                    <a:lnTo>
                      <a:pt x="188" y="496"/>
                    </a:lnTo>
                    <a:lnTo>
                      <a:pt x="320" y="444"/>
                    </a:lnTo>
                    <a:lnTo>
                      <a:pt x="393" y="363"/>
                    </a:lnTo>
                    <a:lnTo>
                      <a:pt x="446" y="279"/>
                    </a:lnTo>
                    <a:lnTo>
                      <a:pt x="434" y="238"/>
                    </a:lnTo>
                    <a:lnTo>
                      <a:pt x="393" y="190"/>
                    </a:lnTo>
                    <a:lnTo>
                      <a:pt x="295" y="121"/>
                    </a:lnTo>
                    <a:lnTo>
                      <a:pt x="176" y="96"/>
                    </a:lnTo>
                    <a:lnTo>
                      <a:pt x="98" y="93"/>
                    </a:lnTo>
                    <a:lnTo>
                      <a:pt x="28" y="93"/>
                    </a:lnTo>
                    <a:lnTo>
                      <a:pt x="0" y="48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FFA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9" name="Freeform 93">
                <a:extLst>
                  <a:ext uri="{FF2B5EF4-FFF2-40B4-BE49-F238E27FC236}">
                    <a16:creationId xmlns:a16="http://schemas.microsoft.com/office/drawing/2014/main" id="{8F007332-23CD-EA3C-6C1B-389B39E6D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4" y="3253"/>
                <a:ext cx="317" cy="588"/>
              </a:xfrm>
              <a:custGeom>
                <a:avLst/>
                <a:gdLst>
                  <a:gd name="T0" fmla="*/ 37 w 634"/>
                  <a:gd name="T1" fmla="*/ 0 h 1175"/>
                  <a:gd name="T2" fmla="*/ 8 w 634"/>
                  <a:gd name="T3" fmla="*/ 0 h 1175"/>
                  <a:gd name="T4" fmla="*/ 0 w 634"/>
                  <a:gd name="T5" fmla="*/ 42 h 1175"/>
                  <a:gd name="T6" fmla="*/ 21 w 634"/>
                  <a:gd name="T7" fmla="*/ 67 h 1175"/>
                  <a:gd name="T8" fmla="*/ 86 w 634"/>
                  <a:gd name="T9" fmla="*/ 125 h 1175"/>
                  <a:gd name="T10" fmla="*/ 144 w 634"/>
                  <a:gd name="T11" fmla="*/ 200 h 1175"/>
                  <a:gd name="T12" fmla="*/ 181 w 634"/>
                  <a:gd name="T13" fmla="*/ 277 h 1175"/>
                  <a:gd name="T14" fmla="*/ 187 w 634"/>
                  <a:gd name="T15" fmla="*/ 327 h 1175"/>
                  <a:gd name="T16" fmla="*/ 185 w 634"/>
                  <a:gd name="T17" fmla="*/ 364 h 1175"/>
                  <a:gd name="T18" fmla="*/ 169 w 634"/>
                  <a:gd name="T19" fmla="*/ 446 h 1175"/>
                  <a:gd name="T20" fmla="*/ 148 w 634"/>
                  <a:gd name="T21" fmla="*/ 513 h 1175"/>
                  <a:gd name="T22" fmla="*/ 130 w 634"/>
                  <a:gd name="T23" fmla="*/ 552 h 1175"/>
                  <a:gd name="T24" fmla="*/ 125 w 634"/>
                  <a:gd name="T25" fmla="*/ 576 h 1175"/>
                  <a:gd name="T26" fmla="*/ 144 w 634"/>
                  <a:gd name="T27" fmla="*/ 576 h 1175"/>
                  <a:gd name="T28" fmla="*/ 173 w 634"/>
                  <a:gd name="T29" fmla="*/ 568 h 1175"/>
                  <a:gd name="T30" fmla="*/ 181 w 634"/>
                  <a:gd name="T31" fmla="*/ 570 h 1175"/>
                  <a:gd name="T32" fmla="*/ 241 w 634"/>
                  <a:gd name="T33" fmla="*/ 574 h 1175"/>
                  <a:gd name="T34" fmla="*/ 286 w 634"/>
                  <a:gd name="T35" fmla="*/ 588 h 1175"/>
                  <a:gd name="T36" fmla="*/ 302 w 634"/>
                  <a:gd name="T37" fmla="*/ 580 h 1175"/>
                  <a:gd name="T38" fmla="*/ 317 w 634"/>
                  <a:gd name="T39" fmla="*/ 549 h 1175"/>
                  <a:gd name="T40" fmla="*/ 302 w 634"/>
                  <a:gd name="T41" fmla="*/ 533 h 1175"/>
                  <a:gd name="T42" fmla="*/ 235 w 634"/>
                  <a:gd name="T43" fmla="*/ 531 h 1175"/>
                  <a:gd name="T44" fmla="*/ 187 w 634"/>
                  <a:gd name="T45" fmla="*/ 538 h 1175"/>
                  <a:gd name="T46" fmla="*/ 163 w 634"/>
                  <a:gd name="T47" fmla="*/ 549 h 1175"/>
                  <a:gd name="T48" fmla="*/ 166 w 634"/>
                  <a:gd name="T49" fmla="*/ 521 h 1175"/>
                  <a:gd name="T50" fmla="*/ 191 w 634"/>
                  <a:gd name="T51" fmla="*/ 479 h 1175"/>
                  <a:gd name="T52" fmla="*/ 212 w 634"/>
                  <a:gd name="T53" fmla="*/ 412 h 1175"/>
                  <a:gd name="T54" fmla="*/ 228 w 634"/>
                  <a:gd name="T55" fmla="*/ 356 h 1175"/>
                  <a:gd name="T56" fmla="*/ 216 w 634"/>
                  <a:gd name="T57" fmla="*/ 291 h 1175"/>
                  <a:gd name="T58" fmla="*/ 197 w 634"/>
                  <a:gd name="T59" fmla="*/ 222 h 1175"/>
                  <a:gd name="T60" fmla="*/ 160 w 634"/>
                  <a:gd name="T61" fmla="*/ 143 h 1175"/>
                  <a:gd name="T62" fmla="*/ 107 w 634"/>
                  <a:gd name="T63" fmla="*/ 71 h 1175"/>
                  <a:gd name="T64" fmla="*/ 61 w 634"/>
                  <a:gd name="T65" fmla="*/ 18 h 1175"/>
                  <a:gd name="T66" fmla="*/ 37 w 634"/>
                  <a:gd name="T67" fmla="*/ 0 h 117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634" h="1175">
                    <a:moveTo>
                      <a:pt x="73" y="0"/>
                    </a:moveTo>
                    <a:lnTo>
                      <a:pt x="16" y="0"/>
                    </a:lnTo>
                    <a:lnTo>
                      <a:pt x="0" y="84"/>
                    </a:lnTo>
                    <a:lnTo>
                      <a:pt x="41" y="134"/>
                    </a:lnTo>
                    <a:lnTo>
                      <a:pt x="172" y="250"/>
                    </a:lnTo>
                    <a:lnTo>
                      <a:pt x="288" y="399"/>
                    </a:lnTo>
                    <a:lnTo>
                      <a:pt x="362" y="553"/>
                    </a:lnTo>
                    <a:lnTo>
                      <a:pt x="373" y="654"/>
                    </a:lnTo>
                    <a:lnTo>
                      <a:pt x="369" y="727"/>
                    </a:lnTo>
                    <a:lnTo>
                      <a:pt x="337" y="892"/>
                    </a:lnTo>
                    <a:lnTo>
                      <a:pt x="295" y="1026"/>
                    </a:lnTo>
                    <a:lnTo>
                      <a:pt x="259" y="1103"/>
                    </a:lnTo>
                    <a:lnTo>
                      <a:pt x="250" y="1152"/>
                    </a:lnTo>
                    <a:lnTo>
                      <a:pt x="288" y="1152"/>
                    </a:lnTo>
                    <a:lnTo>
                      <a:pt x="345" y="1135"/>
                    </a:lnTo>
                    <a:lnTo>
                      <a:pt x="362" y="1139"/>
                    </a:lnTo>
                    <a:lnTo>
                      <a:pt x="481" y="1147"/>
                    </a:lnTo>
                    <a:lnTo>
                      <a:pt x="572" y="1175"/>
                    </a:lnTo>
                    <a:lnTo>
                      <a:pt x="604" y="1159"/>
                    </a:lnTo>
                    <a:lnTo>
                      <a:pt x="634" y="1098"/>
                    </a:lnTo>
                    <a:lnTo>
                      <a:pt x="604" y="1066"/>
                    </a:lnTo>
                    <a:lnTo>
                      <a:pt x="469" y="1062"/>
                    </a:lnTo>
                    <a:lnTo>
                      <a:pt x="373" y="1075"/>
                    </a:lnTo>
                    <a:lnTo>
                      <a:pt x="325" y="1098"/>
                    </a:lnTo>
                    <a:lnTo>
                      <a:pt x="332" y="1042"/>
                    </a:lnTo>
                    <a:lnTo>
                      <a:pt x="382" y="957"/>
                    </a:lnTo>
                    <a:lnTo>
                      <a:pt x="423" y="824"/>
                    </a:lnTo>
                    <a:lnTo>
                      <a:pt x="456" y="711"/>
                    </a:lnTo>
                    <a:lnTo>
                      <a:pt x="431" y="582"/>
                    </a:lnTo>
                    <a:lnTo>
                      <a:pt x="394" y="444"/>
                    </a:lnTo>
                    <a:lnTo>
                      <a:pt x="320" y="286"/>
                    </a:lnTo>
                    <a:lnTo>
                      <a:pt x="213" y="141"/>
                    </a:lnTo>
                    <a:lnTo>
                      <a:pt x="122" y="36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rgbClr val="FFA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0" name="Freeform 94">
                <a:extLst>
                  <a:ext uri="{FF2B5EF4-FFF2-40B4-BE49-F238E27FC236}">
                    <a16:creationId xmlns:a16="http://schemas.microsoft.com/office/drawing/2014/main" id="{32ECF5EA-DA79-4121-3252-150FE831C7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5" y="3252"/>
                <a:ext cx="214" cy="599"/>
              </a:xfrm>
              <a:custGeom>
                <a:avLst/>
                <a:gdLst>
                  <a:gd name="T0" fmla="*/ 148 w 427"/>
                  <a:gd name="T1" fmla="*/ 0 h 1198"/>
                  <a:gd name="T2" fmla="*/ 121 w 427"/>
                  <a:gd name="T3" fmla="*/ 57 h 1198"/>
                  <a:gd name="T4" fmla="*/ 103 w 427"/>
                  <a:gd name="T5" fmla="*/ 139 h 1198"/>
                  <a:gd name="T6" fmla="*/ 80 w 427"/>
                  <a:gd name="T7" fmla="*/ 231 h 1198"/>
                  <a:gd name="T8" fmla="*/ 60 w 427"/>
                  <a:gd name="T9" fmla="*/ 323 h 1198"/>
                  <a:gd name="T10" fmla="*/ 60 w 427"/>
                  <a:gd name="T11" fmla="*/ 357 h 1198"/>
                  <a:gd name="T12" fmla="*/ 80 w 427"/>
                  <a:gd name="T13" fmla="*/ 418 h 1198"/>
                  <a:gd name="T14" fmla="*/ 109 w 427"/>
                  <a:gd name="T15" fmla="*/ 450 h 1198"/>
                  <a:gd name="T16" fmla="*/ 136 w 427"/>
                  <a:gd name="T17" fmla="*/ 491 h 1198"/>
                  <a:gd name="T18" fmla="*/ 154 w 427"/>
                  <a:gd name="T19" fmla="*/ 520 h 1198"/>
                  <a:gd name="T20" fmla="*/ 146 w 427"/>
                  <a:gd name="T21" fmla="*/ 535 h 1198"/>
                  <a:gd name="T22" fmla="*/ 99 w 427"/>
                  <a:gd name="T23" fmla="*/ 541 h 1198"/>
                  <a:gd name="T24" fmla="*/ 23 w 427"/>
                  <a:gd name="T25" fmla="*/ 553 h 1198"/>
                  <a:gd name="T26" fmla="*/ 0 w 427"/>
                  <a:gd name="T27" fmla="*/ 571 h 1198"/>
                  <a:gd name="T28" fmla="*/ 19 w 427"/>
                  <a:gd name="T29" fmla="*/ 587 h 1198"/>
                  <a:gd name="T30" fmla="*/ 62 w 427"/>
                  <a:gd name="T31" fmla="*/ 599 h 1198"/>
                  <a:gd name="T32" fmla="*/ 111 w 427"/>
                  <a:gd name="T33" fmla="*/ 575 h 1198"/>
                  <a:gd name="T34" fmla="*/ 148 w 427"/>
                  <a:gd name="T35" fmla="*/ 559 h 1198"/>
                  <a:gd name="T36" fmla="*/ 195 w 427"/>
                  <a:gd name="T37" fmla="*/ 553 h 1198"/>
                  <a:gd name="T38" fmla="*/ 214 w 427"/>
                  <a:gd name="T39" fmla="*/ 547 h 1198"/>
                  <a:gd name="T40" fmla="*/ 208 w 427"/>
                  <a:gd name="T41" fmla="*/ 527 h 1198"/>
                  <a:gd name="T42" fmla="*/ 154 w 427"/>
                  <a:gd name="T43" fmla="*/ 475 h 1198"/>
                  <a:gd name="T44" fmla="*/ 123 w 427"/>
                  <a:gd name="T45" fmla="*/ 420 h 1198"/>
                  <a:gd name="T46" fmla="*/ 97 w 427"/>
                  <a:gd name="T47" fmla="*/ 383 h 1198"/>
                  <a:gd name="T48" fmla="*/ 93 w 427"/>
                  <a:gd name="T49" fmla="*/ 347 h 1198"/>
                  <a:gd name="T50" fmla="*/ 105 w 427"/>
                  <a:gd name="T51" fmla="*/ 287 h 1198"/>
                  <a:gd name="T52" fmla="*/ 134 w 427"/>
                  <a:gd name="T53" fmla="*/ 224 h 1198"/>
                  <a:gd name="T54" fmla="*/ 165 w 427"/>
                  <a:gd name="T55" fmla="*/ 118 h 1198"/>
                  <a:gd name="T56" fmla="*/ 191 w 427"/>
                  <a:gd name="T57" fmla="*/ 55 h 1198"/>
                  <a:gd name="T58" fmla="*/ 189 w 427"/>
                  <a:gd name="T59" fmla="*/ 18 h 1198"/>
                  <a:gd name="T60" fmla="*/ 165 w 427"/>
                  <a:gd name="T61" fmla="*/ 0 h 1198"/>
                  <a:gd name="T62" fmla="*/ 148 w 427"/>
                  <a:gd name="T63" fmla="*/ 0 h 11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27" h="1198">
                    <a:moveTo>
                      <a:pt x="296" y="0"/>
                    </a:moveTo>
                    <a:lnTo>
                      <a:pt x="242" y="113"/>
                    </a:lnTo>
                    <a:lnTo>
                      <a:pt x="205" y="278"/>
                    </a:lnTo>
                    <a:lnTo>
                      <a:pt x="160" y="461"/>
                    </a:lnTo>
                    <a:lnTo>
                      <a:pt x="119" y="646"/>
                    </a:lnTo>
                    <a:lnTo>
                      <a:pt x="119" y="714"/>
                    </a:lnTo>
                    <a:lnTo>
                      <a:pt x="160" y="836"/>
                    </a:lnTo>
                    <a:lnTo>
                      <a:pt x="217" y="900"/>
                    </a:lnTo>
                    <a:lnTo>
                      <a:pt x="271" y="981"/>
                    </a:lnTo>
                    <a:lnTo>
                      <a:pt x="308" y="1040"/>
                    </a:lnTo>
                    <a:lnTo>
                      <a:pt x="292" y="1069"/>
                    </a:lnTo>
                    <a:lnTo>
                      <a:pt x="198" y="1081"/>
                    </a:lnTo>
                    <a:lnTo>
                      <a:pt x="45" y="1105"/>
                    </a:lnTo>
                    <a:lnTo>
                      <a:pt x="0" y="1142"/>
                    </a:lnTo>
                    <a:lnTo>
                      <a:pt x="37" y="1174"/>
                    </a:lnTo>
                    <a:lnTo>
                      <a:pt x="123" y="1198"/>
                    </a:lnTo>
                    <a:lnTo>
                      <a:pt x="222" y="1150"/>
                    </a:lnTo>
                    <a:lnTo>
                      <a:pt x="296" y="1117"/>
                    </a:lnTo>
                    <a:lnTo>
                      <a:pt x="390" y="1105"/>
                    </a:lnTo>
                    <a:lnTo>
                      <a:pt x="427" y="1094"/>
                    </a:lnTo>
                    <a:lnTo>
                      <a:pt x="415" y="1053"/>
                    </a:lnTo>
                    <a:lnTo>
                      <a:pt x="308" y="949"/>
                    </a:lnTo>
                    <a:lnTo>
                      <a:pt x="246" y="839"/>
                    </a:lnTo>
                    <a:lnTo>
                      <a:pt x="193" y="766"/>
                    </a:lnTo>
                    <a:lnTo>
                      <a:pt x="185" y="694"/>
                    </a:lnTo>
                    <a:lnTo>
                      <a:pt x="210" y="574"/>
                    </a:lnTo>
                    <a:lnTo>
                      <a:pt x="267" y="448"/>
                    </a:lnTo>
                    <a:lnTo>
                      <a:pt x="329" y="235"/>
                    </a:lnTo>
                    <a:lnTo>
                      <a:pt x="382" y="110"/>
                    </a:lnTo>
                    <a:lnTo>
                      <a:pt x="377" y="36"/>
                    </a:lnTo>
                    <a:lnTo>
                      <a:pt x="329" y="0"/>
                    </a:lnTo>
                    <a:lnTo>
                      <a:pt x="296" y="0"/>
                    </a:lnTo>
                    <a:close/>
                  </a:path>
                </a:pathLst>
              </a:custGeom>
              <a:solidFill>
                <a:srgbClr val="FFA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B325D1B0-3459-C179-E4AB-27D64D0B167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What is a good field?</a:t>
            </a:r>
          </a:p>
        </p:txBody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52E2FFEB-3B71-8729-8DE3-E18D11628F7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4724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What inspires you?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Matches your passion?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Matches your values?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What do you think will be “hot” in 5 years?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Biodefense?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Microbiology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Cell Biology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Health?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Age-related illnesses (in neuro, diabetes, cancer, etc)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Biomedical applications of Genetics?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Drug development – Pharmacology/toxicology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Immunology – good for future biotech industry…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Computational Biology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Engineering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????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D07CF0CB-1982-1248-1842-56D4B5714EE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My Career Plan</a:t>
            </a:r>
          </a:p>
        </p:txBody>
      </p:sp>
      <p:sp>
        <p:nvSpPr>
          <p:cNvPr id="115715" name="Rectangle 3">
            <a:extLst>
              <a:ext uri="{FF2B5EF4-FFF2-40B4-BE49-F238E27FC236}">
                <a16:creationId xmlns:a16="http://schemas.microsoft.com/office/drawing/2014/main" id="{4F91C9C3-5704-4629-530C-D97402C9E7A4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Personal Values/Priorities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Top Career Choices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Research Tools (where learn materials)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Educational Plan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Goals/Timeline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D271D78D-CF72-E687-D2C6-A8B613A9526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Work on Exercise #1</a:t>
            </a:r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58C95523-A1FE-50CF-DE55-CABBA563A701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Please fill out Exercise 1.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DFA841A8-F8DF-6AFF-983F-F0417B00CC6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76200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4000"/>
              <a:t>Career selection and satisfaction influenced by match between:</a:t>
            </a:r>
          </a:p>
        </p:txBody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F4735FCE-A627-90D5-F1C5-375D4E6B283F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4800" y="1600200"/>
            <a:ext cx="4343400" cy="4498975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Personal Attributes:</a:t>
            </a:r>
          </a:p>
          <a:p>
            <a:pPr lvl="1" eaLnBrk="1" hangingPunct="1">
              <a:defRPr/>
            </a:pPr>
            <a:r>
              <a:rPr lang="en-US" altLang="en-US"/>
              <a:t>Background</a:t>
            </a:r>
          </a:p>
          <a:p>
            <a:pPr lvl="1" eaLnBrk="1" hangingPunct="1">
              <a:defRPr/>
            </a:pPr>
            <a:r>
              <a:rPr lang="en-US" altLang="en-US"/>
              <a:t>Past Mentoring</a:t>
            </a:r>
          </a:p>
          <a:p>
            <a:pPr lvl="1" eaLnBrk="1" hangingPunct="1">
              <a:defRPr/>
            </a:pPr>
            <a:r>
              <a:rPr lang="en-US" altLang="en-US"/>
              <a:t>Skills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altLang="en-US"/>
              <a:t>Education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altLang="en-US"/>
              <a:t>Experience</a:t>
            </a:r>
          </a:p>
          <a:p>
            <a:pPr lvl="1" eaLnBrk="1" hangingPunct="1">
              <a:defRPr/>
            </a:pPr>
            <a:r>
              <a:rPr lang="en-US" altLang="en-US"/>
              <a:t>Temperament</a:t>
            </a:r>
          </a:p>
          <a:p>
            <a:pPr lvl="1" eaLnBrk="1" hangingPunct="1">
              <a:defRPr/>
            </a:pPr>
            <a:r>
              <a:rPr lang="en-US" altLang="en-US"/>
              <a:t>Values/Priorities</a:t>
            </a:r>
          </a:p>
          <a:p>
            <a:pPr lvl="1" eaLnBrk="1" hangingPunct="1">
              <a:defRPr/>
            </a:pPr>
            <a:r>
              <a:rPr lang="en-US" altLang="en-US"/>
              <a:t>Life responsibilities</a:t>
            </a:r>
          </a:p>
        </p:txBody>
      </p:sp>
      <p:sp>
        <p:nvSpPr>
          <p:cNvPr id="86020" name="Rectangle 4">
            <a:extLst>
              <a:ext uri="{FF2B5EF4-FFF2-40B4-BE49-F238E27FC236}">
                <a16:creationId xmlns:a16="http://schemas.microsoft.com/office/drawing/2014/main" id="{6C0EE7AA-767B-C99C-6AE7-63A32B7A00D9}"/>
              </a:ext>
            </a:extLst>
          </p:cNvPr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8200" y="1524000"/>
            <a:ext cx="4191000" cy="50292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Work environment</a:t>
            </a:r>
          </a:p>
          <a:p>
            <a:pPr lvl="1" eaLnBrk="1" hangingPunct="1">
              <a:defRPr/>
            </a:pPr>
            <a:r>
              <a:rPr lang="en-US" altLang="en-US"/>
              <a:t>Job Impact</a:t>
            </a:r>
          </a:p>
          <a:p>
            <a:pPr lvl="1" eaLnBrk="1" hangingPunct="1">
              <a:defRPr/>
            </a:pPr>
            <a:r>
              <a:rPr lang="en-US" altLang="en-US"/>
              <a:t>Challenge/growth</a:t>
            </a:r>
          </a:p>
          <a:p>
            <a:pPr lvl="1" eaLnBrk="1" hangingPunct="1">
              <a:defRPr/>
            </a:pPr>
            <a:r>
              <a:rPr lang="en-US" altLang="en-US"/>
              <a:t>Recognition</a:t>
            </a:r>
          </a:p>
          <a:p>
            <a:pPr lvl="1" eaLnBrk="1" hangingPunct="1">
              <a:defRPr/>
            </a:pPr>
            <a:r>
              <a:rPr lang="en-US" altLang="en-US"/>
              <a:t>Hours/stress</a:t>
            </a:r>
          </a:p>
          <a:p>
            <a:pPr lvl="1" eaLnBrk="1" hangingPunct="1">
              <a:defRPr/>
            </a:pPr>
            <a:r>
              <a:rPr lang="en-US" altLang="en-US"/>
              <a:t>Human interaction</a:t>
            </a:r>
          </a:p>
          <a:p>
            <a:pPr lvl="1" eaLnBrk="1" hangingPunct="1">
              <a:defRPr/>
            </a:pPr>
            <a:r>
              <a:rPr lang="en-US" altLang="en-US"/>
              <a:t>Buy-in on direction</a:t>
            </a:r>
          </a:p>
          <a:p>
            <a:pPr lvl="1" eaLnBrk="1" hangingPunct="1">
              <a:defRPr/>
            </a:pPr>
            <a:r>
              <a:rPr lang="en-US" altLang="en-US"/>
              <a:t>Overall job stability</a:t>
            </a:r>
          </a:p>
          <a:p>
            <a:pPr lvl="1" eaLnBrk="1" hangingPunct="1">
              <a:defRPr/>
            </a:pPr>
            <a:r>
              <a:rPr lang="en-US" altLang="en-US"/>
              <a:t>Annual income</a:t>
            </a:r>
          </a:p>
          <a:p>
            <a:pPr lvl="1" eaLnBrk="1" hangingPunct="1">
              <a:defRPr/>
            </a:pPr>
            <a:r>
              <a:rPr lang="en-US" altLang="en-US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Percent growth/job availability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17F3D19F-24DD-44E2-26C6-4737E11F7FF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Focus of this Set of Lectures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2FCC4DCD-8E17-C5ED-7A56-AAF8032170B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  <a:defRPr/>
            </a:pPr>
            <a:endParaRPr lang="en-US" altLang="en-US"/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We will look at Careers in Science and Engineering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Specifically the Ph.D.</a:t>
            </a:r>
          </a:p>
          <a:p>
            <a:pPr lvl="1" eaLnBrk="1" hangingPunct="1">
              <a:defRPr/>
            </a:pPr>
            <a:r>
              <a:rPr lang="en-US" altLang="en-US"/>
              <a:t>Highest Degree that can be earned…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34F7A71F-05AD-B843-4240-F32C89647A1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4000"/>
              <a:t>General Motivating Factors for Pursuing Science</a:t>
            </a: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5D1FC5E6-3C66-E9ED-0074-B354EA4869CA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Love science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Benefit world/humanity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Disease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Hunger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Pollution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Green Chemistry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Curiosity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Kids who ask “why”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Thrive on intellectual stimulation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“Explorers”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Space; How works?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“Inventors” 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1800"/>
              <a:t>Next best laser</a:t>
            </a:r>
          </a:p>
        </p:txBody>
      </p:sp>
      <p:sp>
        <p:nvSpPr>
          <p:cNvPr id="61444" name="Rectangle 4">
            <a:extLst>
              <a:ext uri="{FF2B5EF4-FFF2-40B4-BE49-F238E27FC236}">
                <a16:creationId xmlns:a16="http://schemas.microsoft.com/office/drawing/2014/main" id="{00194110-608A-10AF-B52F-34C751001430}"/>
              </a:ext>
            </a:extLst>
          </p:cNvPr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Autonomy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You carry your career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Set your own hours…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Financial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Companies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Not hugely, but comfortable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Educators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Only way to be college fac.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Want to educate others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Want to mentor others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Public Policy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Want to impact nation…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99ABC5EC-94A8-0860-744A-46EED8DF89D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Which is Most Legitimate?</a:t>
            </a:r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E38C71A4-AA6C-4BCB-92F6-29717EDA6A3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886200" y="2895600"/>
            <a:ext cx="2895600" cy="1219200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en-US" altLang="en-US" sz="5400"/>
              <a:t>ALL!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769A00D6-985F-E2E7-662B-55BAF152B66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4000"/>
              <a:t>Why Earn an Advanced Degree – Ph.D.?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E53DE052-A395-09C9-A57E-E5A8EBF23B83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Learn to perform research</a:t>
            </a:r>
          </a:p>
          <a:p>
            <a:pPr lvl="1" eaLnBrk="1" hangingPunct="1">
              <a:defRPr/>
            </a:pPr>
            <a:r>
              <a:rPr lang="en-US" altLang="en-US"/>
              <a:t>Further field</a:t>
            </a:r>
          </a:p>
          <a:p>
            <a:pPr lvl="1" eaLnBrk="1" hangingPunct="1">
              <a:defRPr/>
            </a:pPr>
            <a:r>
              <a:rPr lang="en-US" altLang="en-US"/>
              <a:t>Love doing it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/>
              <a:t>Skills sets</a:t>
            </a:r>
          </a:p>
          <a:p>
            <a:pPr lvl="1" eaLnBrk="1" hangingPunct="1">
              <a:defRPr/>
            </a:pPr>
            <a:r>
              <a:rPr lang="en-US" altLang="en-US"/>
              <a:t>Specific</a:t>
            </a:r>
          </a:p>
          <a:p>
            <a:pPr lvl="1" eaLnBrk="1" hangingPunct="1">
              <a:defRPr/>
            </a:pPr>
            <a:r>
              <a:rPr lang="en-US" altLang="en-US"/>
              <a:t>Non-specific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altLang="en-US"/>
              <a:t>Critical thinking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altLang="en-US"/>
              <a:t>Administration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altLang="en-US"/>
              <a:t>Planning, etc.</a:t>
            </a:r>
          </a:p>
          <a:p>
            <a:pPr lvl="2" eaLnBrk="1" hangingPunct="1">
              <a:buFont typeface="Arial" charset="0"/>
              <a:buChar char="►"/>
              <a:defRPr/>
            </a:pPr>
            <a:endParaRPr lang="en-US" altLang="en-US"/>
          </a:p>
        </p:txBody>
      </p:sp>
      <p:sp>
        <p:nvSpPr>
          <p:cNvPr id="67588" name="Rectangle 4">
            <a:extLst>
              <a:ext uri="{FF2B5EF4-FFF2-40B4-BE49-F238E27FC236}">
                <a16:creationId xmlns:a16="http://schemas.microsoft.com/office/drawing/2014/main" id="{5B41ECEE-6C93-54C3-F17B-C47E5CB77CD1}"/>
              </a:ext>
            </a:extLst>
          </p:cNvPr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/>
              <a:t>Opportunity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/>
              <a:t>Teach at College/Univ.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/>
              <a:t>Required for running research programs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/>
              <a:t>Can be “in charge”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/>
              <a:t>Required for advancement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/>
              <a:t>Financial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/>
              <a:t>Prestige/authority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/>
              <a:t>Highest degree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654834CD-8D40-FEA2-CA25-999CDF87D9D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Most Biological Scientists Work:</a:t>
            </a:r>
          </a:p>
        </p:txBody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1E32C1A5-56E6-4C7C-66F1-69DDD6B5508C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altLang="en-US" sz="2800"/>
              <a:t>Colleges/Universities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sz="2800"/>
              <a:t>Industries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sz="2800"/>
              <a:t>Government:</a:t>
            </a:r>
          </a:p>
          <a:p>
            <a:pPr lvl="1" eaLnBrk="1" hangingPunct="1">
              <a:defRPr/>
            </a:pPr>
            <a:r>
              <a:rPr lang="en-US" altLang="en-US" sz="2400"/>
              <a:t>Federal</a:t>
            </a:r>
          </a:p>
          <a:p>
            <a:pPr lvl="1" eaLnBrk="1" hangingPunct="1">
              <a:defRPr/>
            </a:pPr>
            <a:r>
              <a:rPr lang="en-US" altLang="en-US" sz="2400"/>
              <a:t>State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altLang="en-US" sz="2800"/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sz="2800"/>
              <a:t>More than ½ outside of academe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sz="2800"/>
              <a:t>Fewer academic positions available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altLang="en-US" sz="2800"/>
              <a:t>Increases in small and medium corporations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0B289B05-9CFC-DC30-C22B-9CDE0845646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Ph.D. Career Paths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4B297C4F-913D-D45A-1609-15C98C2DBE81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600200"/>
            <a:ext cx="4187825" cy="4800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Research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Academic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Government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Industry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Teaching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/>
              <a:t>All levels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Journalism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Engineering Firms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Technical writing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Publishing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Intellectual property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Patent law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Public policy</a:t>
            </a:r>
          </a:p>
        </p:txBody>
      </p:sp>
      <p:sp>
        <p:nvSpPr>
          <p:cNvPr id="54276" name="Rectangle 4">
            <a:extLst>
              <a:ext uri="{FF2B5EF4-FFF2-40B4-BE49-F238E27FC236}">
                <a16:creationId xmlns:a16="http://schemas.microsoft.com/office/drawing/2014/main" id="{E7A39DA0-D7DA-46CB-9737-7CB5EA67E38C}"/>
              </a:ext>
            </a:extLst>
          </p:cNvPr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54550" y="1524000"/>
            <a:ext cx="4187825" cy="4800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Museum curating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Investment banking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Research admin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Educational admin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Grants admin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Program admin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Public Health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Bioinformatics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Biotechnology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altLang="en-US" sz="2400"/>
              <a:t>Independent consulting	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en-US" sz="2400"/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2400"/>
              <a:t>     … and much more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Compass">
  <a:themeElements>
    <a:clrScheme name="Compass 7">
      <a:dk1>
        <a:srgbClr val="000000"/>
      </a:dk1>
      <a:lt1>
        <a:srgbClr val="DDDCC5"/>
      </a:lt1>
      <a:dk2>
        <a:srgbClr val="95934B"/>
      </a:dk2>
      <a:lt2>
        <a:srgbClr val="DBDAC3"/>
      </a:lt2>
      <a:accent1>
        <a:srgbClr val="EAEBE1"/>
      </a:accent1>
      <a:accent2>
        <a:srgbClr val="9DB0B7"/>
      </a:accent2>
      <a:accent3>
        <a:srgbClr val="EBEBDF"/>
      </a:accent3>
      <a:accent4>
        <a:srgbClr val="000000"/>
      </a:accent4>
      <a:accent5>
        <a:srgbClr val="F3F3EE"/>
      </a:accent5>
      <a:accent6>
        <a:srgbClr val="8E9FA6"/>
      </a:accent6>
      <a:hlink>
        <a:srgbClr val="009900"/>
      </a:hlink>
      <a:folHlink>
        <a:srgbClr val="808000"/>
      </a:folHlink>
    </a:clrScheme>
    <a:fontScheme name="Compas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Compass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ss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622</TotalTime>
  <Words>905</Words>
  <Application>Microsoft Office PowerPoint</Application>
  <PresentationFormat>On-screen Show (4:3)</PresentationFormat>
  <Paragraphs>271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Tahoma</vt:lpstr>
      <vt:lpstr>Times New Roman</vt:lpstr>
      <vt:lpstr>Wingdings</vt:lpstr>
      <vt:lpstr>Compass</vt:lpstr>
      <vt:lpstr>Research Career Development</vt:lpstr>
      <vt:lpstr>Career Goals and How to Meet them…</vt:lpstr>
      <vt:lpstr>Career selection and satisfaction influenced by match between:</vt:lpstr>
      <vt:lpstr>Focus of this Set of Lectures</vt:lpstr>
      <vt:lpstr>General Motivating Factors for Pursuing Science</vt:lpstr>
      <vt:lpstr>Which is Most Legitimate?</vt:lpstr>
      <vt:lpstr>Why Earn an Advanced Degree – Ph.D.?</vt:lpstr>
      <vt:lpstr>Most Biological Scientists Work:</vt:lpstr>
      <vt:lpstr>Ph.D. Career Paths</vt:lpstr>
      <vt:lpstr>Training…</vt:lpstr>
      <vt:lpstr>Standard Ph.D. Training Path</vt:lpstr>
      <vt:lpstr>Why NOT to enter Grad School</vt:lpstr>
      <vt:lpstr>Attributes of a Successful Scientist</vt:lpstr>
      <vt:lpstr>Advice to Young Scientist</vt:lpstr>
      <vt:lpstr>Scientist Characteristics II</vt:lpstr>
      <vt:lpstr>Scientist Characteristics III</vt:lpstr>
      <vt:lpstr>Scientist Characteristics IV</vt:lpstr>
      <vt:lpstr>Where to Find out about Careers?</vt:lpstr>
      <vt:lpstr>Graduate School Fields/Programs</vt:lpstr>
      <vt:lpstr>What is a good field?</vt:lpstr>
      <vt:lpstr>My Career Plan</vt:lpstr>
      <vt:lpstr>Work on Exercise #1</vt:lpstr>
    </vt:vector>
  </TitlesOfParts>
  <Company>UTSA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Career Developments</dc:title>
  <dc:creator>ATSIN</dc:creator>
  <cp:lastModifiedBy>Patty Ramirez</cp:lastModifiedBy>
  <cp:revision>107</cp:revision>
  <cp:lastPrinted>1601-01-01T00:00:00Z</cp:lastPrinted>
  <dcterms:created xsi:type="dcterms:W3CDTF">2003-01-27T18:17:53Z</dcterms:created>
  <dcterms:modified xsi:type="dcterms:W3CDTF">2026-07-29T22:25:36Z</dcterms:modified>
</cp:coreProperties>
</file>