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5"/>
  </p:notesMasterIdLst>
  <p:sldIdLst>
    <p:sldId id="256" r:id="rId2"/>
    <p:sldId id="257" r:id="rId3"/>
    <p:sldId id="259" r:id="rId4"/>
    <p:sldId id="260" r:id="rId5"/>
    <p:sldId id="262" r:id="rId6"/>
    <p:sldId id="261" r:id="rId7"/>
    <p:sldId id="263" r:id="rId8"/>
    <p:sldId id="265" r:id="rId9"/>
    <p:sldId id="264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 Unicode MS" pitchFamily="34" charset="-128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 Unicode MS" pitchFamily="34" charset="-128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 Unicode MS" pitchFamily="34" charset="-128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 Unicode MS" pitchFamily="34" charset="-128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 Unicode MS" pitchFamily="34" charset="-128"/>
        <a:ea typeface="+mn-ea"/>
        <a:cs typeface="+mn-cs"/>
      </a:defRPr>
    </a:lvl5pPr>
    <a:lvl6pPr marL="2286000" algn="l" defTabSz="914400" rtl="0" eaLnBrk="1" latinLnBrk="0" hangingPunct="1">
      <a:defRPr sz="3600" kern="1200">
        <a:solidFill>
          <a:schemeClr val="tx1"/>
        </a:solidFill>
        <a:latin typeface="Arial Unicode MS" pitchFamily="34" charset="-128"/>
        <a:ea typeface="+mn-ea"/>
        <a:cs typeface="+mn-cs"/>
      </a:defRPr>
    </a:lvl6pPr>
    <a:lvl7pPr marL="2743200" algn="l" defTabSz="914400" rtl="0" eaLnBrk="1" latinLnBrk="0" hangingPunct="1">
      <a:defRPr sz="3600" kern="1200">
        <a:solidFill>
          <a:schemeClr val="tx1"/>
        </a:solidFill>
        <a:latin typeface="Arial Unicode MS" pitchFamily="34" charset="-128"/>
        <a:ea typeface="+mn-ea"/>
        <a:cs typeface="+mn-cs"/>
      </a:defRPr>
    </a:lvl7pPr>
    <a:lvl8pPr marL="3200400" algn="l" defTabSz="914400" rtl="0" eaLnBrk="1" latinLnBrk="0" hangingPunct="1">
      <a:defRPr sz="3600" kern="1200">
        <a:solidFill>
          <a:schemeClr val="tx1"/>
        </a:solidFill>
        <a:latin typeface="Arial Unicode MS" pitchFamily="34" charset="-128"/>
        <a:ea typeface="+mn-ea"/>
        <a:cs typeface="+mn-cs"/>
      </a:defRPr>
    </a:lvl8pPr>
    <a:lvl9pPr marL="3657600" algn="l" defTabSz="914400" rtl="0" eaLnBrk="1" latinLnBrk="0" hangingPunct="1">
      <a:defRPr sz="3600" kern="1200">
        <a:solidFill>
          <a:schemeClr val="tx1"/>
        </a:solidFill>
        <a:latin typeface="Arial Unicode MS" pitchFamily="34" charset="-128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394" autoAdjust="0"/>
    <p:restoredTop sz="90929"/>
  </p:normalViewPr>
  <p:slideViewPr>
    <p:cSldViewPr>
      <p:cViewPr varScale="1">
        <p:scale>
          <a:sx n="84" d="100"/>
          <a:sy n="84" d="100"/>
        </p:scale>
        <p:origin x="83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3066F3C5-6BD1-7D1C-C6D7-E6E45FD8FEE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E35CC66A-D944-F70C-B44E-098D9ED70169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8" name="Rectangle 4">
            <a:extLst>
              <a:ext uri="{FF2B5EF4-FFF2-40B4-BE49-F238E27FC236}">
                <a16:creationId xmlns:a16="http://schemas.microsoft.com/office/drawing/2014/main" id="{FE0524D1-94CD-B248-2012-0E8F7ED28EB3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9" name="Rectangle 5">
            <a:extLst>
              <a:ext uri="{FF2B5EF4-FFF2-40B4-BE49-F238E27FC236}">
                <a16:creationId xmlns:a16="http://schemas.microsoft.com/office/drawing/2014/main" id="{729761B7-AEAA-2401-89C8-27CAC2102887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1990" name="Rectangle 6">
            <a:extLst>
              <a:ext uri="{FF2B5EF4-FFF2-40B4-BE49-F238E27FC236}">
                <a16:creationId xmlns:a16="http://schemas.microsoft.com/office/drawing/2014/main" id="{8301068C-08FD-589F-A758-2B4AD9F45E79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91" name="Rectangle 7">
            <a:extLst>
              <a:ext uri="{FF2B5EF4-FFF2-40B4-BE49-F238E27FC236}">
                <a16:creationId xmlns:a16="http://schemas.microsoft.com/office/drawing/2014/main" id="{C6504E46-01AD-E5F7-A4C2-CE32323C677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4C42AD0-D82E-4524-8C24-A4DF26335F6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 Unicode MS" pitchFamily="34" charset="-128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 Unicode MS" pitchFamily="34" charset="-128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 Unicode MS" pitchFamily="34" charset="-128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 Unicode MS" pitchFamily="34" charset="-128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 Unicode MS" pitchFamily="34" charset="-128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>
            <a:extLst>
              <a:ext uri="{FF2B5EF4-FFF2-40B4-BE49-F238E27FC236}">
                <a16:creationId xmlns:a16="http://schemas.microsoft.com/office/drawing/2014/main" id="{8A4A55AF-AF75-C285-9006-F369020F700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C8A9FCAA-8151-41EA-8485-0FBD5A40D308}" type="slidenum">
              <a:rPr kumimoji="0" lang="en-US" altLang="en-US"/>
              <a:pPr eaLnBrk="1" hangingPunct="1">
                <a:spcBef>
                  <a:spcPct val="0"/>
                </a:spcBef>
              </a:pPr>
              <a:t>1</a:t>
            </a:fld>
            <a:endParaRPr kumimoji="0" lang="en-US" altLang="en-US"/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A1EDF11D-539B-D162-6768-5C5F8BF5D510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3EB6F862-8B6F-4CE1-C316-4BD0C55BB1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>
            <a:extLst>
              <a:ext uri="{FF2B5EF4-FFF2-40B4-BE49-F238E27FC236}">
                <a16:creationId xmlns:a16="http://schemas.microsoft.com/office/drawing/2014/main" id="{098941BB-D131-EB53-9569-1C3004D45F9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446A242D-107F-400B-8F38-518EA4AB6840}" type="slidenum">
              <a:rPr kumimoji="0" lang="en-US" altLang="en-US"/>
              <a:pPr eaLnBrk="1" hangingPunct="1">
                <a:spcBef>
                  <a:spcPct val="0"/>
                </a:spcBef>
              </a:pPr>
              <a:t>10</a:t>
            </a:fld>
            <a:endParaRPr kumimoji="0" lang="en-US" altLang="en-US"/>
          </a:p>
        </p:txBody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id="{13599C58-5BD8-EFD6-A788-4CAAEAE76F9A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>
            <a:extLst>
              <a:ext uri="{FF2B5EF4-FFF2-40B4-BE49-F238E27FC236}">
                <a16:creationId xmlns:a16="http://schemas.microsoft.com/office/drawing/2014/main" id="{1B607764-FCA6-3F54-83F5-31282D3CE2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>
            <a:extLst>
              <a:ext uri="{FF2B5EF4-FFF2-40B4-BE49-F238E27FC236}">
                <a16:creationId xmlns:a16="http://schemas.microsoft.com/office/drawing/2014/main" id="{5D7D971C-DC19-4BE6-B737-019A4E88F63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F91008AC-7077-446E-BC53-475D3A242B9F}" type="slidenum">
              <a:rPr kumimoji="0" lang="en-US" altLang="en-US"/>
              <a:pPr eaLnBrk="1" hangingPunct="1">
                <a:spcBef>
                  <a:spcPct val="0"/>
                </a:spcBef>
              </a:pPr>
              <a:t>11</a:t>
            </a:fld>
            <a:endParaRPr kumimoji="0" lang="en-US" altLang="en-US"/>
          </a:p>
        </p:txBody>
      </p:sp>
      <p:sp>
        <p:nvSpPr>
          <p:cNvPr id="27651" name="Rectangle 2">
            <a:extLst>
              <a:ext uri="{FF2B5EF4-FFF2-40B4-BE49-F238E27FC236}">
                <a16:creationId xmlns:a16="http://schemas.microsoft.com/office/drawing/2014/main" id="{52D469AD-6264-3C4E-2F04-D84260B96487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>
            <a:extLst>
              <a:ext uri="{FF2B5EF4-FFF2-40B4-BE49-F238E27FC236}">
                <a16:creationId xmlns:a16="http://schemas.microsoft.com/office/drawing/2014/main" id="{73ADC39F-AA1A-A75A-329F-55297045BE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>
            <a:extLst>
              <a:ext uri="{FF2B5EF4-FFF2-40B4-BE49-F238E27FC236}">
                <a16:creationId xmlns:a16="http://schemas.microsoft.com/office/drawing/2014/main" id="{4EF9E4E1-AF0E-2767-D57D-67ADBC382CC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F9118ED4-A8DA-4C7A-8736-4E3098B532BE}" type="slidenum">
              <a:rPr kumimoji="0" lang="en-US" altLang="en-US"/>
              <a:pPr eaLnBrk="1" hangingPunct="1">
                <a:spcBef>
                  <a:spcPct val="0"/>
                </a:spcBef>
              </a:pPr>
              <a:t>12</a:t>
            </a:fld>
            <a:endParaRPr kumimoji="0" lang="en-US" altLang="en-US"/>
          </a:p>
        </p:txBody>
      </p:sp>
      <p:sp>
        <p:nvSpPr>
          <p:cNvPr id="28675" name="Rectangle 2">
            <a:extLst>
              <a:ext uri="{FF2B5EF4-FFF2-40B4-BE49-F238E27FC236}">
                <a16:creationId xmlns:a16="http://schemas.microsoft.com/office/drawing/2014/main" id="{37CDD79C-EAA6-669F-B685-51D30CA208AC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>
            <a:extLst>
              <a:ext uri="{FF2B5EF4-FFF2-40B4-BE49-F238E27FC236}">
                <a16:creationId xmlns:a16="http://schemas.microsoft.com/office/drawing/2014/main" id="{D23D2708-9565-E333-5ECA-0F1A321F93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>
            <a:extLst>
              <a:ext uri="{FF2B5EF4-FFF2-40B4-BE49-F238E27FC236}">
                <a16:creationId xmlns:a16="http://schemas.microsoft.com/office/drawing/2014/main" id="{6D3C3D0B-7F8C-D664-F211-F68F5BA2D80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50B6E0BB-8CC7-4A8D-A65E-F78573F42323}" type="slidenum">
              <a:rPr kumimoji="0" lang="en-US" altLang="en-US"/>
              <a:pPr eaLnBrk="1" hangingPunct="1">
                <a:spcBef>
                  <a:spcPct val="0"/>
                </a:spcBef>
              </a:pPr>
              <a:t>13</a:t>
            </a:fld>
            <a:endParaRPr kumimoji="0" lang="en-US" altLang="en-US"/>
          </a:p>
        </p:txBody>
      </p:sp>
      <p:sp>
        <p:nvSpPr>
          <p:cNvPr id="29699" name="Rectangle 2">
            <a:extLst>
              <a:ext uri="{FF2B5EF4-FFF2-40B4-BE49-F238E27FC236}">
                <a16:creationId xmlns:a16="http://schemas.microsoft.com/office/drawing/2014/main" id="{B149FDEE-EEA0-74F6-3181-3BC1832C77BC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>
            <a:extLst>
              <a:ext uri="{FF2B5EF4-FFF2-40B4-BE49-F238E27FC236}">
                <a16:creationId xmlns:a16="http://schemas.microsoft.com/office/drawing/2014/main" id="{0CA1893D-5B74-D9E6-9775-C9D9837FA3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>
            <a:extLst>
              <a:ext uri="{FF2B5EF4-FFF2-40B4-BE49-F238E27FC236}">
                <a16:creationId xmlns:a16="http://schemas.microsoft.com/office/drawing/2014/main" id="{D57C6C61-29F6-068C-8B01-AB320D01A94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67F47A48-26C2-4C4B-8D49-18710AC6AF32}" type="slidenum">
              <a:rPr kumimoji="0" lang="en-US" altLang="en-US"/>
              <a:pPr eaLnBrk="1" hangingPunct="1">
                <a:spcBef>
                  <a:spcPct val="0"/>
                </a:spcBef>
              </a:pPr>
              <a:t>2</a:t>
            </a:fld>
            <a:endParaRPr kumimoji="0" lang="en-US" altLang="en-US"/>
          </a:p>
        </p:txBody>
      </p:sp>
      <p:sp>
        <p:nvSpPr>
          <p:cNvPr id="18435" name="Rectangle 2">
            <a:extLst>
              <a:ext uri="{FF2B5EF4-FFF2-40B4-BE49-F238E27FC236}">
                <a16:creationId xmlns:a16="http://schemas.microsoft.com/office/drawing/2014/main" id="{0042B7C4-7CE5-9C39-DE7B-DDB1F4E85F36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>
            <a:extLst>
              <a:ext uri="{FF2B5EF4-FFF2-40B4-BE49-F238E27FC236}">
                <a16:creationId xmlns:a16="http://schemas.microsoft.com/office/drawing/2014/main" id="{EB3D0EA5-9101-16C1-64A1-DB9B38E2F1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>
            <a:extLst>
              <a:ext uri="{FF2B5EF4-FFF2-40B4-BE49-F238E27FC236}">
                <a16:creationId xmlns:a16="http://schemas.microsoft.com/office/drawing/2014/main" id="{0EB07DC1-5714-6BAB-B8C8-4C2A2F0D7C0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958CBE63-6ABD-4B83-99AD-C33F9ECD44BA}" type="slidenum">
              <a:rPr kumimoji="0" lang="en-US" altLang="en-US"/>
              <a:pPr eaLnBrk="1" hangingPunct="1">
                <a:spcBef>
                  <a:spcPct val="0"/>
                </a:spcBef>
              </a:pPr>
              <a:t>3</a:t>
            </a:fld>
            <a:endParaRPr kumimoji="0" lang="en-US" altLang="en-US"/>
          </a:p>
        </p:txBody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7747DAAF-E82F-CCA7-A996-A38421CB3C6C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>
            <a:extLst>
              <a:ext uri="{FF2B5EF4-FFF2-40B4-BE49-F238E27FC236}">
                <a16:creationId xmlns:a16="http://schemas.microsoft.com/office/drawing/2014/main" id="{2C696023-89CF-6CBF-3A9D-89B63D7639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>
            <a:extLst>
              <a:ext uri="{FF2B5EF4-FFF2-40B4-BE49-F238E27FC236}">
                <a16:creationId xmlns:a16="http://schemas.microsoft.com/office/drawing/2014/main" id="{AF28390F-230F-DAF9-C87D-EDC914F0F33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07B67BF9-BBD4-4A19-9250-2D219FAB84F7}" type="slidenum">
              <a:rPr kumimoji="0" lang="en-US" altLang="en-US"/>
              <a:pPr eaLnBrk="1" hangingPunct="1">
                <a:spcBef>
                  <a:spcPct val="0"/>
                </a:spcBef>
              </a:pPr>
              <a:t>4</a:t>
            </a:fld>
            <a:endParaRPr kumimoji="0" lang="en-US" altLang="en-US"/>
          </a:p>
        </p:txBody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C2D073AE-9777-581F-B6B0-14095A54511B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>
            <a:extLst>
              <a:ext uri="{FF2B5EF4-FFF2-40B4-BE49-F238E27FC236}">
                <a16:creationId xmlns:a16="http://schemas.microsoft.com/office/drawing/2014/main" id="{527B0CE8-594B-DC99-D279-1E5843C65D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D87E2FC5-E4F1-A31A-85D8-16E10936514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32D4DBBE-461B-46EF-83D0-70638F76DF3D}" type="slidenum">
              <a:rPr kumimoji="0" lang="en-US" altLang="en-US"/>
              <a:pPr eaLnBrk="1" hangingPunct="1">
                <a:spcBef>
                  <a:spcPct val="0"/>
                </a:spcBef>
              </a:pPr>
              <a:t>5</a:t>
            </a:fld>
            <a:endParaRPr kumimoji="0" lang="en-US" altLang="en-US"/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BA3A23BA-5167-ABE0-0CC9-360FF677B0C3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>
            <a:extLst>
              <a:ext uri="{FF2B5EF4-FFF2-40B4-BE49-F238E27FC236}">
                <a16:creationId xmlns:a16="http://schemas.microsoft.com/office/drawing/2014/main" id="{5497F515-EC2F-6CE6-2B14-73DDDFEC992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>
            <a:extLst>
              <a:ext uri="{FF2B5EF4-FFF2-40B4-BE49-F238E27FC236}">
                <a16:creationId xmlns:a16="http://schemas.microsoft.com/office/drawing/2014/main" id="{8B692981-AA9F-20C1-A33D-229613EB920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E9468D35-8762-4670-BCED-ED30C75EFD6A}" type="slidenum">
              <a:rPr kumimoji="0" lang="en-US" altLang="en-US"/>
              <a:pPr eaLnBrk="1" hangingPunct="1">
                <a:spcBef>
                  <a:spcPct val="0"/>
                </a:spcBef>
              </a:pPr>
              <a:t>6</a:t>
            </a:fld>
            <a:endParaRPr kumimoji="0" lang="en-US" altLang="en-US"/>
          </a:p>
        </p:txBody>
      </p:sp>
      <p:sp>
        <p:nvSpPr>
          <p:cNvPr id="22531" name="Rectangle 2">
            <a:extLst>
              <a:ext uri="{FF2B5EF4-FFF2-40B4-BE49-F238E27FC236}">
                <a16:creationId xmlns:a16="http://schemas.microsoft.com/office/drawing/2014/main" id="{B171DF4C-E402-950E-0C85-14BC6028A284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>
            <a:extLst>
              <a:ext uri="{FF2B5EF4-FFF2-40B4-BE49-F238E27FC236}">
                <a16:creationId xmlns:a16="http://schemas.microsoft.com/office/drawing/2014/main" id="{CABE2457-0BDA-2D8D-8A67-33B9667FCA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>
            <a:extLst>
              <a:ext uri="{FF2B5EF4-FFF2-40B4-BE49-F238E27FC236}">
                <a16:creationId xmlns:a16="http://schemas.microsoft.com/office/drawing/2014/main" id="{09F6018E-333B-F2BD-CA73-E071A3FB147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E2C52C0C-4F6C-40E7-A9EA-C2E9A0C0DAF9}" type="slidenum">
              <a:rPr kumimoji="0" lang="en-US" altLang="en-US"/>
              <a:pPr eaLnBrk="1" hangingPunct="1">
                <a:spcBef>
                  <a:spcPct val="0"/>
                </a:spcBef>
              </a:pPr>
              <a:t>7</a:t>
            </a:fld>
            <a:endParaRPr kumimoji="0" lang="en-US" altLang="en-US"/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D075FBD4-F018-C753-FA75-1AD17167991B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B3BEE04C-1217-4186-E259-CF39D33706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6A7A4F88-79BD-CAD4-A09E-EBB2D308FCC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E362375F-183D-43F1-AE72-55BAA4380E6E}" type="slidenum">
              <a:rPr kumimoji="0" lang="en-US" altLang="en-US"/>
              <a:pPr eaLnBrk="1" hangingPunct="1">
                <a:spcBef>
                  <a:spcPct val="0"/>
                </a:spcBef>
              </a:pPr>
              <a:t>8</a:t>
            </a:fld>
            <a:endParaRPr kumimoji="0" lang="en-US" altLang="en-US"/>
          </a:p>
        </p:txBody>
      </p:sp>
      <p:sp>
        <p:nvSpPr>
          <p:cNvPr id="24579" name="Rectangle 2">
            <a:extLst>
              <a:ext uri="{FF2B5EF4-FFF2-40B4-BE49-F238E27FC236}">
                <a16:creationId xmlns:a16="http://schemas.microsoft.com/office/drawing/2014/main" id="{DE75996E-5FD2-D3BF-6CAE-F3A387C299A5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>
            <a:extLst>
              <a:ext uri="{FF2B5EF4-FFF2-40B4-BE49-F238E27FC236}">
                <a16:creationId xmlns:a16="http://schemas.microsoft.com/office/drawing/2014/main" id="{A0460E4F-6485-038C-2191-1D244D5915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:a16="http://schemas.microsoft.com/office/drawing/2014/main" id="{3B4917C4-0B84-26F3-90CB-E45271D1D47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 Unicode MS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EC710768-21BB-4F74-A596-F90BB74EC290}" type="slidenum">
              <a:rPr kumimoji="0" lang="en-US" altLang="en-US"/>
              <a:pPr eaLnBrk="1" hangingPunct="1">
                <a:spcBef>
                  <a:spcPct val="0"/>
                </a:spcBef>
              </a:pPr>
              <a:t>9</a:t>
            </a:fld>
            <a:endParaRPr kumimoji="0" lang="en-US" altLang="en-US"/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C1E84C68-9064-B036-E683-31EC77006B22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>
            <a:extLst>
              <a:ext uri="{FF2B5EF4-FFF2-40B4-BE49-F238E27FC236}">
                <a16:creationId xmlns:a16="http://schemas.microsoft.com/office/drawing/2014/main" id="{491479C7-47FD-2B3A-98F6-C496C10C03E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8">
            <a:extLst>
              <a:ext uri="{FF2B5EF4-FFF2-40B4-BE49-F238E27FC236}">
                <a16:creationId xmlns:a16="http://schemas.microsoft.com/office/drawing/2014/main" id="{53F8B067-D15A-9E8E-48A9-4A993AEC1EEB}"/>
              </a:ext>
            </a:extLst>
          </p:cNvPr>
          <p:cNvGrpSpPr>
            <a:grpSpLocks/>
          </p:cNvGrpSpPr>
          <p:nvPr/>
        </p:nvGrpSpPr>
        <p:grpSpPr bwMode="auto">
          <a:xfrm>
            <a:off x="-9525" y="-20638"/>
            <a:ext cx="9153525" cy="6878638"/>
            <a:chOff x="-6" y="-13"/>
            <a:chExt cx="5766" cy="4333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901FDC5E-F604-03AB-A333-4FC91A0F0E43}"/>
                </a:ext>
              </a:extLst>
            </p:cNvPr>
            <p:cNvSpPr>
              <a:spLocks noChangeArrowheads="1"/>
            </p:cNvSpPr>
            <p:nvPr/>
          </p:nvSpPr>
          <p:spPr bwMode="invGray">
            <a:xfrm>
              <a:off x="5549" y="0"/>
              <a:ext cx="211" cy="4320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7F145F78-BDAF-8329-5612-910675A4B70A}"/>
                </a:ext>
              </a:extLst>
            </p:cNvPr>
            <p:cNvSpPr>
              <a:spLocks/>
            </p:cNvSpPr>
            <p:nvPr/>
          </p:nvSpPr>
          <p:spPr bwMode="white">
            <a:xfrm>
              <a:off x="-6" y="2828"/>
              <a:ext cx="3625" cy="1492"/>
            </a:xfrm>
            <a:custGeom>
              <a:avLst/>
              <a:gdLst>
                <a:gd name="T0" fmla="*/ 0 w 3625"/>
                <a:gd name="T1" fmla="*/ 1491 h 1492"/>
                <a:gd name="T2" fmla="*/ 0 w 3625"/>
                <a:gd name="T3" fmla="*/ 0 h 1492"/>
                <a:gd name="T4" fmla="*/ 171 w 3625"/>
                <a:gd name="T5" fmla="*/ 3 h 1492"/>
                <a:gd name="T6" fmla="*/ 355 w 3625"/>
                <a:gd name="T7" fmla="*/ 9 h 1492"/>
                <a:gd name="T8" fmla="*/ 499 w 3625"/>
                <a:gd name="T9" fmla="*/ 21 h 1492"/>
                <a:gd name="T10" fmla="*/ 650 w 3625"/>
                <a:gd name="T11" fmla="*/ 36 h 1492"/>
                <a:gd name="T12" fmla="*/ 809 w 3625"/>
                <a:gd name="T13" fmla="*/ 54 h 1492"/>
                <a:gd name="T14" fmla="*/ 957 w 3625"/>
                <a:gd name="T15" fmla="*/ 78 h 1492"/>
                <a:gd name="T16" fmla="*/ 1119 w 3625"/>
                <a:gd name="T17" fmla="*/ 105 h 1492"/>
                <a:gd name="T18" fmla="*/ 1261 w 3625"/>
                <a:gd name="T19" fmla="*/ 133 h 1492"/>
                <a:gd name="T20" fmla="*/ 1441 w 3625"/>
                <a:gd name="T21" fmla="*/ 175 h 1492"/>
                <a:gd name="T22" fmla="*/ 1598 w 3625"/>
                <a:gd name="T23" fmla="*/ 217 h 1492"/>
                <a:gd name="T24" fmla="*/ 1763 w 3625"/>
                <a:gd name="T25" fmla="*/ 269 h 1492"/>
                <a:gd name="T26" fmla="*/ 1887 w 3625"/>
                <a:gd name="T27" fmla="*/ 308 h 1492"/>
                <a:gd name="T28" fmla="*/ 2085 w 3625"/>
                <a:gd name="T29" fmla="*/ 384 h 1492"/>
                <a:gd name="T30" fmla="*/ 2230 w 3625"/>
                <a:gd name="T31" fmla="*/ 444 h 1492"/>
                <a:gd name="T32" fmla="*/ 2456 w 3625"/>
                <a:gd name="T33" fmla="*/ 547 h 1492"/>
                <a:gd name="T34" fmla="*/ 2666 w 3625"/>
                <a:gd name="T35" fmla="*/ 662 h 1492"/>
                <a:gd name="T36" fmla="*/ 2859 w 3625"/>
                <a:gd name="T37" fmla="*/ 786 h 1492"/>
                <a:gd name="T38" fmla="*/ 3046 w 3625"/>
                <a:gd name="T39" fmla="*/ 920 h 1492"/>
                <a:gd name="T40" fmla="*/ 3193 w 3625"/>
                <a:gd name="T41" fmla="*/ 1038 h 1492"/>
                <a:gd name="T42" fmla="*/ 3332 w 3625"/>
                <a:gd name="T43" fmla="*/ 1168 h 1492"/>
                <a:gd name="T44" fmla="*/ 3440 w 3625"/>
                <a:gd name="T45" fmla="*/ 1280 h 1492"/>
                <a:gd name="T46" fmla="*/ 3524 w 3625"/>
                <a:gd name="T47" fmla="*/ 1380 h 1492"/>
                <a:gd name="T48" fmla="*/ 3624 w 3625"/>
                <a:gd name="T49" fmla="*/ 1491 h 1492"/>
                <a:gd name="T50" fmla="*/ 3608 w 3625"/>
                <a:gd name="T51" fmla="*/ 1491 h 1492"/>
                <a:gd name="T52" fmla="*/ 0 w 3625"/>
                <a:gd name="T53" fmla="*/ 1491 h 1492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3625" h="1492">
                  <a:moveTo>
                    <a:pt x="0" y="1491"/>
                  </a:moveTo>
                  <a:lnTo>
                    <a:pt x="0" y="0"/>
                  </a:lnTo>
                  <a:lnTo>
                    <a:pt x="171" y="3"/>
                  </a:lnTo>
                  <a:lnTo>
                    <a:pt x="355" y="9"/>
                  </a:lnTo>
                  <a:lnTo>
                    <a:pt x="499" y="21"/>
                  </a:lnTo>
                  <a:lnTo>
                    <a:pt x="650" y="36"/>
                  </a:lnTo>
                  <a:lnTo>
                    <a:pt x="809" y="54"/>
                  </a:lnTo>
                  <a:lnTo>
                    <a:pt x="957" y="78"/>
                  </a:lnTo>
                  <a:lnTo>
                    <a:pt x="1119" y="105"/>
                  </a:lnTo>
                  <a:lnTo>
                    <a:pt x="1261" y="133"/>
                  </a:lnTo>
                  <a:lnTo>
                    <a:pt x="1441" y="175"/>
                  </a:lnTo>
                  <a:lnTo>
                    <a:pt x="1598" y="217"/>
                  </a:lnTo>
                  <a:lnTo>
                    <a:pt x="1763" y="269"/>
                  </a:lnTo>
                  <a:lnTo>
                    <a:pt x="1887" y="308"/>
                  </a:lnTo>
                  <a:lnTo>
                    <a:pt x="2085" y="384"/>
                  </a:lnTo>
                  <a:lnTo>
                    <a:pt x="2230" y="444"/>
                  </a:lnTo>
                  <a:lnTo>
                    <a:pt x="2456" y="547"/>
                  </a:lnTo>
                  <a:lnTo>
                    <a:pt x="2666" y="662"/>
                  </a:lnTo>
                  <a:lnTo>
                    <a:pt x="2859" y="786"/>
                  </a:lnTo>
                  <a:lnTo>
                    <a:pt x="3046" y="920"/>
                  </a:lnTo>
                  <a:lnTo>
                    <a:pt x="3193" y="1038"/>
                  </a:lnTo>
                  <a:lnTo>
                    <a:pt x="3332" y="1168"/>
                  </a:lnTo>
                  <a:lnTo>
                    <a:pt x="3440" y="1280"/>
                  </a:lnTo>
                  <a:lnTo>
                    <a:pt x="3524" y="1380"/>
                  </a:lnTo>
                  <a:lnTo>
                    <a:pt x="3624" y="1491"/>
                  </a:lnTo>
                  <a:lnTo>
                    <a:pt x="3608" y="1491"/>
                  </a:lnTo>
                  <a:lnTo>
                    <a:pt x="0" y="1491"/>
                  </a:lnTo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9D50DBBE-0AE0-33FA-823A-A849467D7448}"/>
                </a:ext>
              </a:extLst>
            </p:cNvPr>
            <p:cNvSpPr>
              <a:spLocks/>
            </p:cNvSpPr>
            <p:nvPr/>
          </p:nvSpPr>
          <p:spPr bwMode="white">
            <a:xfrm>
              <a:off x="0" y="2405"/>
              <a:ext cx="5143" cy="1902"/>
            </a:xfrm>
            <a:custGeom>
              <a:avLst/>
              <a:gdLst>
                <a:gd name="T0" fmla="*/ 2718 w 5143"/>
                <a:gd name="T1" fmla="*/ 405 h 1902"/>
                <a:gd name="T2" fmla="*/ 2466 w 5143"/>
                <a:gd name="T3" fmla="*/ 333 h 1902"/>
                <a:gd name="T4" fmla="*/ 2202 w 5143"/>
                <a:gd name="T5" fmla="*/ 261 h 1902"/>
                <a:gd name="T6" fmla="*/ 1929 w 5143"/>
                <a:gd name="T7" fmla="*/ 198 h 1902"/>
                <a:gd name="T8" fmla="*/ 1695 w 5143"/>
                <a:gd name="T9" fmla="*/ 153 h 1902"/>
                <a:gd name="T10" fmla="*/ 1434 w 5143"/>
                <a:gd name="T11" fmla="*/ 111 h 1902"/>
                <a:gd name="T12" fmla="*/ 1188 w 5143"/>
                <a:gd name="T13" fmla="*/ 75 h 1902"/>
                <a:gd name="T14" fmla="*/ 957 w 5143"/>
                <a:gd name="T15" fmla="*/ 48 h 1902"/>
                <a:gd name="T16" fmla="*/ 747 w 5143"/>
                <a:gd name="T17" fmla="*/ 30 h 1902"/>
                <a:gd name="T18" fmla="*/ 501 w 5143"/>
                <a:gd name="T19" fmla="*/ 15 h 1902"/>
                <a:gd name="T20" fmla="*/ 246 w 5143"/>
                <a:gd name="T21" fmla="*/ 3 h 1902"/>
                <a:gd name="T22" fmla="*/ 0 w 5143"/>
                <a:gd name="T23" fmla="*/ 0 h 1902"/>
                <a:gd name="T24" fmla="*/ 0 w 5143"/>
                <a:gd name="T25" fmla="*/ 275 h 1902"/>
                <a:gd name="T26" fmla="*/ 0 w 5143"/>
                <a:gd name="T27" fmla="*/ 345 h 1902"/>
                <a:gd name="T28" fmla="*/ 0 w 5143"/>
                <a:gd name="T29" fmla="*/ 275 h 1902"/>
                <a:gd name="T30" fmla="*/ 0 w 5143"/>
                <a:gd name="T31" fmla="*/ 342 h 1902"/>
                <a:gd name="T32" fmla="*/ 339 w 5143"/>
                <a:gd name="T33" fmla="*/ 351 h 1902"/>
                <a:gd name="T34" fmla="*/ 606 w 5143"/>
                <a:gd name="T35" fmla="*/ 372 h 1902"/>
                <a:gd name="T36" fmla="*/ 852 w 5143"/>
                <a:gd name="T37" fmla="*/ 399 h 1902"/>
                <a:gd name="T38" fmla="*/ 1068 w 5143"/>
                <a:gd name="T39" fmla="*/ 435 h 1902"/>
                <a:gd name="T40" fmla="*/ 1275 w 5143"/>
                <a:gd name="T41" fmla="*/ 474 h 1902"/>
                <a:gd name="T42" fmla="*/ 1545 w 5143"/>
                <a:gd name="T43" fmla="*/ 540 h 1902"/>
                <a:gd name="T44" fmla="*/ 1761 w 5143"/>
                <a:gd name="T45" fmla="*/ 603 h 1902"/>
                <a:gd name="T46" fmla="*/ 1971 w 5143"/>
                <a:gd name="T47" fmla="*/ 678 h 1902"/>
                <a:gd name="T48" fmla="*/ 2166 w 5143"/>
                <a:gd name="T49" fmla="*/ 747 h 1902"/>
                <a:gd name="T50" fmla="*/ 2397 w 5143"/>
                <a:gd name="T51" fmla="*/ 852 h 1902"/>
                <a:gd name="T52" fmla="*/ 2613 w 5143"/>
                <a:gd name="T53" fmla="*/ 960 h 1902"/>
                <a:gd name="T54" fmla="*/ 2832 w 5143"/>
                <a:gd name="T55" fmla="*/ 1095 h 1902"/>
                <a:gd name="T56" fmla="*/ 3012 w 5143"/>
                <a:gd name="T57" fmla="*/ 1212 h 1902"/>
                <a:gd name="T58" fmla="*/ 3186 w 5143"/>
                <a:gd name="T59" fmla="*/ 1347 h 1902"/>
                <a:gd name="T60" fmla="*/ 3351 w 5143"/>
                <a:gd name="T61" fmla="*/ 1497 h 1902"/>
                <a:gd name="T62" fmla="*/ 3480 w 5143"/>
                <a:gd name="T63" fmla="*/ 1629 h 1902"/>
                <a:gd name="T64" fmla="*/ 3612 w 5143"/>
                <a:gd name="T65" fmla="*/ 1785 h 1902"/>
                <a:gd name="T66" fmla="*/ 3699 w 5143"/>
                <a:gd name="T67" fmla="*/ 1901 h 1902"/>
                <a:gd name="T68" fmla="*/ 5142 w 5143"/>
                <a:gd name="T69" fmla="*/ 1901 h 1902"/>
                <a:gd name="T70" fmla="*/ 5076 w 5143"/>
                <a:gd name="T71" fmla="*/ 1827 h 1902"/>
                <a:gd name="T72" fmla="*/ 4968 w 5143"/>
                <a:gd name="T73" fmla="*/ 1707 h 1902"/>
                <a:gd name="T74" fmla="*/ 4797 w 5143"/>
                <a:gd name="T75" fmla="*/ 1539 h 1902"/>
                <a:gd name="T76" fmla="*/ 4617 w 5143"/>
                <a:gd name="T77" fmla="*/ 1383 h 1902"/>
                <a:gd name="T78" fmla="*/ 4410 w 5143"/>
                <a:gd name="T79" fmla="*/ 1221 h 1902"/>
                <a:gd name="T80" fmla="*/ 4185 w 5143"/>
                <a:gd name="T81" fmla="*/ 1071 h 1902"/>
                <a:gd name="T82" fmla="*/ 3960 w 5143"/>
                <a:gd name="T83" fmla="*/ 939 h 1902"/>
                <a:gd name="T84" fmla="*/ 3708 w 5143"/>
                <a:gd name="T85" fmla="*/ 801 h 1902"/>
                <a:gd name="T86" fmla="*/ 3492 w 5143"/>
                <a:gd name="T87" fmla="*/ 702 h 1902"/>
                <a:gd name="T88" fmla="*/ 3231 w 5143"/>
                <a:gd name="T89" fmla="*/ 588 h 1902"/>
                <a:gd name="T90" fmla="*/ 2964 w 5143"/>
                <a:gd name="T91" fmla="*/ 489 h 1902"/>
                <a:gd name="T92" fmla="*/ 2718 w 5143"/>
                <a:gd name="T93" fmla="*/ 405 h 190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5143" h="1902">
                  <a:moveTo>
                    <a:pt x="2718" y="405"/>
                  </a:moveTo>
                  <a:lnTo>
                    <a:pt x="2466" y="333"/>
                  </a:lnTo>
                  <a:lnTo>
                    <a:pt x="2202" y="261"/>
                  </a:lnTo>
                  <a:lnTo>
                    <a:pt x="1929" y="198"/>
                  </a:lnTo>
                  <a:lnTo>
                    <a:pt x="1695" y="153"/>
                  </a:lnTo>
                  <a:lnTo>
                    <a:pt x="1434" y="111"/>
                  </a:lnTo>
                  <a:lnTo>
                    <a:pt x="1188" y="75"/>
                  </a:lnTo>
                  <a:lnTo>
                    <a:pt x="957" y="48"/>
                  </a:lnTo>
                  <a:lnTo>
                    <a:pt x="747" y="30"/>
                  </a:lnTo>
                  <a:lnTo>
                    <a:pt x="501" y="15"/>
                  </a:lnTo>
                  <a:lnTo>
                    <a:pt x="246" y="3"/>
                  </a:lnTo>
                  <a:lnTo>
                    <a:pt x="0" y="0"/>
                  </a:lnTo>
                  <a:lnTo>
                    <a:pt x="0" y="275"/>
                  </a:lnTo>
                  <a:lnTo>
                    <a:pt x="0" y="345"/>
                  </a:lnTo>
                  <a:lnTo>
                    <a:pt x="0" y="275"/>
                  </a:lnTo>
                  <a:lnTo>
                    <a:pt x="0" y="342"/>
                  </a:lnTo>
                  <a:lnTo>
                    <a:pt x="339" y="351"/>
                  </a:lnTo>
                  <a:lnTo>
                    <a:pt x="606" y="372"/>
                  </a:lnTo>
                  <a:lnTo>
                    <a:pt x="852" y="399"/>
                  </a:lnTo>
                  <a:lnTo>
                    <a:pt x="1068" y="435"/>
                  </a:lnTo>
                  <a:lnTo>
                    <a:pt x="1275" y="474"/>
                  </a:lnTo>
                  <a:lnTo>
                    <a:pt x="1545" y="540"/>
                  </a:lnTo>
                  <a:lnTo>
                    <a:pt x="1761" y="603"/>
                  </a:lnTo>
                  <a:lnTo>
                    <a:pt x="1971" y="678"/>
                  </a:lnTo>
                  <a:lnTo>
                    <a:pt x="2166" y="747"/>
                  </a:lnTo>
                  <a:lnTo>
                    <a:pt x="2397" y="852"/>
                  </a:lnTo>
                  <a:lnTo>
                    <a:pt x="2613" y="960"/>
                  </a:lnTo>
                  <a:lnTo>
                    <a:pt x="2832" y="1095"/>
                  </a:lnTo>
                  <a:lnTo>
                    <a:pt x="3012" y="1212"/>
                  </a:lnTo>
                  <a:lnTo>
                    <a:pt x="3186" y="1347"/>
                  </a:lnTo>
                  <a:lnTo>
                    <a:pt x="3351" y="1497"/>
                  </a:lnTo>
                  <a:lnTo>
                    <a:pt x="3480" y="1629"/>
                  </a:lnTo>
                  <a:lnTo>
                    <a:pt x="3612" y="1785"/>
                  </a:lnTo>
                  <a:lnTo>
                    <a:pt x="3699" y="1901"/>
                  </a:lnTo>
                  <a:lnTo>
                    <a:pt x="5142" y="1901"/>
                  </a:lnTo>
                  <a:lnTo>
                    <a:pt x="5076" y="1827"/>
                  </a:lnTo>
                  <a:lnTo>
                    <a:pt x="4968" y="1707"/>
                  </a:lnTo>
                  <a:lnTo>
                    <a:pt x="4797" y="1539"/>
                  </a:lnTo>
                  <a:lnTo>
                    <a:pt x="4617" y="1383"/>
                  </a:lnTo>
                  <a:lnTo>
                    <a:pt x="4410" y="1221"/>
                  </a:lnTo>
                  <a:lnTo>
                    <a:pt x="4185" y="1071"/>
                  </a:lnTo>
                  <a:lnTo>
                    <a:pt x="3960" y="939"/>
                  </a:lnTo>
                  <a:lnTo>
                    <a:pt x="3708" y="801"/>
                  </a:lnTo>
                  <a:lnTo>
                    <a:pt x="3492" y="702"/>
                  </a:lnTo>
                  <a:lnTo>
                    <a:pt x="3231" y="588"/>
                  </a:lnTo>
                  <a:lnTo>
                    <a:pt x="2964" y="489"/>
                  </a:lnTo>
                  <a:lnTo>
                    <a:pt x="2718" y="405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45F5D450-6E24-594E-B941-EDF9C3D44560}"/>
                </a:ext>
              </a:extLst>
            </p:cNvPr>
            <p:cNvSpPr>
              <a:spLocks/>
            </p:cNvSpPr>
            <p:nvPr/>
          </p:nvSpPr>
          <p:spPr bwMode="white">
            <a:xfrm>
              <a:off x="0" y="1982"/>
              <a:ext cx="5760" cy="2325"/>
            </a:xfrm>
            <a:custGeom>
              <a:avLst/>
              <a:gdLst>
                <a:gd name="T0" fmla="*/ 0 w 5760"/>
                <a:gd name="T1" fmla="*/ 0 h 2325"/>
                <a:gd name="T2" fmla="*/ 0 w 5760"/>
                <a:gd name="T3" fmla="*/ 339 h 2325"/>
                <a:gd name="T4" fmla="*/ 558 w 5760"/>
                <a:gd name="T5" fmla="*/ 357 h 2325"/>
                <a:gd name="T6" fmla="*/ 807 w 5760"/>
                <a:gd name="T7" fmla="*/ 375 h 2325"/>
                <a:gd name="T8" fmla="*/ 1056 w 5760"/>
                <a:gd name="T9" fmla="*/ 399 h 2325"/>
                <a:gd name="T10" fmla="*/ 1272 w 5760"/>
                <a:gd name="T11" fmla="*/ 426 h 2325"/>
                <a:gd name="T12" fmla="*/ 1539 w 5760"/>
                <a:gd name="T13" fmla="*/ 465 h 2325"/>
                <a:gd name="T14" fmla="*/ 1791 w 5760"/>
                <a:gd name="T15" fmla="*/ 510 h 2325"/>
                <a:gd name="T16" fmla="*/ 2076 w 5760"/>
                <a:gd name="T17" fmla="*/ 570 h 2325"/>
                <a:gd name="T18" fmla="*/ 2334 w 5760"/>
                <a:gd name="T19" fmla="*/ 630 h 2325"/>
                <a:gd name="T20" fmla="*/ 2544 w 5760"/>
                <a:gd name="T21" fmla="*/ 687 h 2325"/>
                <a:gd name="T22" fmla="*/ 2775 w 5760"/>
                <a:gd name="T23" fmla="*/ 759 h 2325"/>
                <a:gd name="T24" fmla="*/ 3003 w 5760"/>
                <a:gd name="T25" fmla="*/ 837 h 2325"/>
                <a:gd name="T26" fmla="*/ 3231 w 5760"/>
                <a:gd name="T27" fmla="*/ 924 h 2325"/>
                <a:gd name="T28" fmla="*/ 3438 w 5760"/>
                <a:gd name="T29" fmla="*/ 1005 h 2325"/>
                <a:gd name="T30" fmla="*/ 3663 w 5760"/>
                <a:gd name="T31" fmla="*/ 1110 h 2325"/>
                <a:gd name="T32" fmla="*/ 3903 w 5760"/>
                <a:gd name="T33" fmla="*/ 1233 h 2325"/>
                <a:gd name="T34" fmla="*/ 4149 w 5760"/>
                <a:gd name="T35" fmla="*/ 1374 h 2325"/>
                <a:gd name="T36" fmla="*/ 4353 w 5760"/>
                <a:gd name="T37" fmla="*/ 1506 h 2325"/>
                <a:gd name="T38" fmla="*/ 4491 w 5760"/>
                <a:gd name="T39" fmla="*/ 1602 h 2325"/>
                <a:gd name="T40" fmla="*/ 4668 w 5760"/>
                <a:gd name="T41" fmla="*/ 1740 h 2325"/>
                <a:gd name="T42" fmla="*/ 4824 w 5760"/>
                <a:gd name="T43" fmla="*/ 1875 h 2325"/>
                <a:gd name="T44" fmla="*/ 4968 w 5760"/>
                <a:gd name="T45" fmla="*/ 2016 h 2325"/>
                <a:gd name="T46" fmla="*/ 5100 w 5760"/>
                <a:gd name="T47" fmla="*/ 2154 h 2325"/>
                <a:gd name="T48" fmla="*/ 5238 w 5760"/>
                <a:gd name="T49" fmla="*/ 2324 h 2325"/>
                <a:gd name="T50" fmla="*/ 5759 w 5760"/>
                <a:gd name="T51" fmla="*/ 2324 h 2325"/>
                <a:gd name="T52" fmla="*/ 5759 w 5760"/>
                <a:gd name="T53" fmla="*/ 1245 h 2325"/>
                <a:gd name="T54" fmla="*/ 5580 w 5760"/>
                <a:gd name="T55" fmla="*/ 1119 h 2325"/>
                <a:gd name="T56" fmla="*/ 5400 w 5760"/>
                <a:gd name="T57" fmla="*/ 1020 h 2325"/>
                <a:gd name="T58" fmla="*/ 5205 w 5760"/>
                <a:gd name="T59" fmla="*/ 918 h 2325"/>
                <a:gd name="T60" fmla="*/ 5031 w 5760"/>
                <a:gd name="T61" fmla="*/ 837 h 2325"/>
                <a:gd name="T62" fmla="*/ 4866 w 5760"/>
                <a:gd name="T63" fmla="*/ 771 h 2325"/>
                <a:gd name="T64" fmla="*/ 4710 w 5760"/>
                <a:gd name="T65" fmla="*/ 711 h 2325"/>
                <a:gd name="T66" fmla="*/ 4545 w 5760"/>
                <a:gd name="T67" fmla="*/ 651 h 2325"/>
                <a:gd name="T68" fmla="*/ 4386 w 5760"/>
                <a:gd name="T69" fmla="*/ 600 h 2325"/>
                <a:gd name="T70" fmla="*/ 4248 w 5760"/>
                <a:gd name="T71" fmla="*/ 552 h 2325"/>
                <a:gd name="T72" fmla="*/ 3993 w 5760"/>
                <a:gd name="T73" fmla="*/ 483 h 2325"/>
                <a:gd name="T74" fmla="*/ 3777 w 5760"/>
                <a:gd name="T75" fmla="*/ 423 h 2325"/>
                <a:gd name="T76" fmla="*/ 3564 w 5760"/>
                <a:gd name="T77" fmla="*/ 375 h 2325"/>
                <a:gd name="T78" fmla="*/ 3282 w 5760"/>
                <a:gd name="T79" fmla="*/ 312 h 2325"/>
                <a:gd name="T80" fmla="*/ 3003 w 5760"/>
                <a:gd name="T81" fmla="*/ 261 h 2325"/>
                <a:gd name="T82" fmla="*/ 2733 w 5760"/>
                <a:gd name="T83" fmla="*/ 213 h 2325"/>
                <a:gd name="T84" fmla="*/ 2451 w 5760"/>
                <a:gd name="T85" fmla="*/ 171 h 2325"/>
                <a:gd name="T86" fmla="*/ 2211 w 5760"/>
                <a:gd name="T87" fmla="*/ 138 h 2325"/>
                <a:gd name="T88" fmla="*/ 1974 w 5760"/>
                <a:gd name="T89" fmla="*/ 108 h 2325"/>
                <a:gd name="T90" fmla="*/ 1665 w 5760"/>
                <a:gd name="T91" fmla="*/ 81 h 2325"/>
                <a:gd name="T92" fmla="*/ 1437 w 5760"/>
                <a:gd name="T93" fmla="*/ 60 h 2325"/>
                <a:gd name="T94" fmla="*/ 1125 w 5760"/>
                <a:gd name="T95" fmla="*/ 36 h 2325"/>
                <a:gd name="T96" fmla="*/ 828 w 5760"/>
                <a:gd name="T97" fmla="*/ 21 h 2325"/>
                <a:gd name="T98" fmla="*/ 558 w 5760"/>
                <a:gd name="T99" fmla="*/ 12 h 2325"/>
                <a:gd name="T100" fmla="*/ 282 w 5760"/>
                <a:gd name="T101" fmla="*/ 3 h 2325"/>
                <a:gd name="T102" fmla="*/ 0 w 5760"/>
                <a:gd name="T103" fmla="*/ 0 h 2325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5760" h="2325">
                  <a:moveTo>
                    <a:pt x="0" y="0"/>
                  </a:moveTo>
                  <a:lnTo>
                    <a:pt x="0" y="339"/>
                  </a:lnTo>
                  <a:lnTo>
                    <a:pt x="558" y="357"/>
                  </a:lnTo>
                  <a:lnTo>
                    <a:pt x="807" y="375"/>
                  </a:lnTo>
                  <a:lnTo>
                    <a:pt x="1056" y="399"/>
                  </a:lnTo>
                  <a:lnTo>
                    <a:pt x="1272" y="426"/>
                  </a:lnTo>
                  <a:lnTo>
                    <a:pt x="1539" y="465"/>
                  </a:lnTo>
                  <a:lnTo>
                    <a:pt x="1791" y="510"/>
                  </a:lnTo>
                  <a:lnTo>
                    <a:pt x="2076" y="570"/>
                  </a:lnTo>
                  <a:lnTo>
                    <a:pt x="2334" y="630"/>
                  </a:lnTo>
                  <a:lnTo>
                    <a:pt x="2544" y="687"/>
                  </a:lnTo>
                  <a:lnTo>
                    <a:pt x="2775" y="759"/>
                  </a:lnTo>
                  <a:lnTo>
                    <a:pt x="3003" y="837"/>
                  </a:lnTo>
                  <a:lnTo>
                    <a:pt x="3231" y="924"/>
                  </a:lnTo>
                  <a:lnTo>
                    <a:pt x="3438" y="1005"/>
                  </a:lnTo>
                  <a:lnTo>
                    <a:pt x="3663" y="1110"/>
                  </a:lnTo>
                  <a:lnTo>
                    <a:pt x="3903" y="1233"/>
                  </a:lnTo>
                  <a:lnTo>
                    <a:pt x="4149" y="1374"/>
                  </a:lnTo>
                  <a:lnTo>
                    <a:pt x="4353" y="1506"/>
                  </a:lnTo>
                  <a:lnTo>
                    <a:pt x="4491" y="1602"/>
                  </a:lnTo>
                  <a:lnTo>
                    <a:pt x="4668" y="1740"/>
                  </a:lnTo>
                  <a:lnTo>
                    <a:pt x="4824" y="1875"/>
                  </a:lnTo>
                  <a:lnTo>
                    <a:pt x="4968" y="2016"/>
                  </a:lnTo>
                  <a:lnTo>
                    <a:pt x="5100" y="2154"/>
                  </a:lnTo>
                  <a:lnTo>
                    <a:pt x="5238" y="2324"/>
                  </a:lnTo>
                  <a:lnTo>
                    <a:pt x="5759" y="2324"/>
                  </a:lnTo>
                  <a:lnTo>
                    <a:pt x="5759" y="1245"/>
                  </a:lnTo>
                  <a:lnTo>
                    <a:pt x="5580" y="1119"/>
                  </a:lnTo>
                  <a:lnTo>
                    <a:pt x="5400" y="1020"/>
                  </a:lnTo>
                  <a:lnTo>
                    <a:pt x="5205" y="918"/>
                  </a:lnTo>
                  <a:lnTo>
                    <a:pt x="5031" y="837"/>
                  </a:lnTo>
                  <a:lnTo>
                    <a:pt x="4866" y="771"/>
                  </a:lnTo>
                  <a:lnTo>
                    <a:pt x="4710" y="711"/>
                  </a:lnTo>
                  <a:lnTo>
                    <a:pt x="4545" y="651"/>
                  </a:lnTo>
                  <a:lnTo>
                    <a:pt x="4386" y="600"/>
                  </a:lnTo>
                  <a:lnTo>
                    <a:pt x="4248" y="552"/>
                  </a:lnTo>
                  <a:lnTo>
                    <a:pt x="3993" y="483"/>
                  </a:lnTo>
                  <a:lnTo>
                    <a:pt x="3777" y="423"/>
                  </a:lnTo>
                  <a:lnTo>
                    <a:pt x="3564" y="375"/>
                  </a:lnTo>
                  <a:lnTo>
                    <a:pt x="3282" y="312"/>
                  </a:lnTo>
                  <a:lnTo>
                    <a:pt x="3003" y="261"/>
                  </a:lnTo>
                  <a:lnTo>
                    <a:pt x="2733" y="213"/>
                  </a:lnTo>
                  <a:lnTo>
                    <a:pt x="2451" y="171"/>
                  </a:lnTo>
                  <a:lnTo>
                    <a:pt x="2211" y="138"/>
                  </a:lnTo>
                  <a:lnTo>
                    <a:pt x="1974" y="108"/>
                  </a:lnTo>
                  <a:lnTo>
                    <a:pt x="1665" y="81"/>
                  </a:lnTo>
                  <a:lnTo>
                    <a:pt x="1437" y="60"/>
                  </a:lnTo>
                  <a:lnTo>
                    <a:pt x="1125" y="36"/>
                  </a:lnTo>
                  <a:lnTo>
                    <a:pt x="828" y="21"/>
                  </a:lnTo>
                  <a:lnTo>
                    <a:pt x="558" y="12"/>
                  </a:lnTo>
                  <a:lnTo>
                    <a:pt x="282" y="3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8CFF7674-EE51-E898-F534-CA66918CB5D4}"/>
                </a:ext>
              </a:extLst>
            </p:cNvPr>
            <p:cNvSpPr>
              <a:spLocks/>
            </p:cNvSpPr>
            <p:nvPr/>
          </p:nvSpPr>
          <p:spPr bwMode="white">
            <a:xfrm>
              <a:off x="0" y="1550"/>
              <a:ext cx="5760" cy="1573"/>
            </a:xfrm>
            <a:custGeom>
              <a:avLst/>
              <a:gdLst>
                <a:gd name="T0" fmla="*/ 0 w 5760"/>
                <a:gd name="T1" fmla="*/ 0 h 1573"/>
                <a:gd name="T2" fmla="*/ 0 w 5760"/>
                <a:gd name="T3" fmla="*/ 351 h 1573"/>
                <a:gd name="T4" fmla="*/ 282 w 5760"/>
                <a:gd name="T5" fmla="*/ 357 h 1573"/>
                <a:gd name="T6" fmla="*/ 627 w 5760"/>
                <a:gd name="T7" fmla="*/ 363 h 1573"/>
                <a:gd name="T8" fmla="*/ 960 w 5760"/>
                <a:gd name="T9" fmla="*/ 375 h 1573"/>
                <a:gd name="T10" fmla="*/ 1218 w 5760"/>
                <a:gd name="T11" fmla="*/ 393 h 1573"/>
                <a:gd name="T12" fmla="*/ 1470 w 5760"/>
                <a:gd name="T13" fmla="*/ 411 h 1573"/>
                <a:gd name="T14" fmla="*/ 1746 w 5760"/>
                <a:gd name="T15" fmla="*/ 435 h 1573"/>
                <a:gd name="T16" fmla="*/ 2022 w 5760"/>
                <a:gd name="T17" fmla="*/ 462 h 1573"/>
                <a:gd name="T18" fmla="*/ 2340 w 5760"/>
                <a:gd name="T19" fmla="*/ 504 h 1573"/>
                <a:gd name="T20" fmla="*/ 2664 w 5760"/>
                <a:gd name="T21" fmla="*/ 549 h 1573"/>
                <a:gd name="T22" fmla="*/ 2952 w 5760"/>
                <a:gd name="T23" fmla="*/ 597 h 1573"/>
                <a:gd name="T24" fmla="*/ 3225 w 5760"/>
                <a:gd name="T25" fmla="*/ 648 h 1573"/>
                <a:gd name="T26" fmla="*/ 3513 w 5760"/>
                <a:gd name="T27" fmla="*/ 708 h 1573"/>
                <a:gd name="T28" fmla="*/ 3693 w 5760"/>
                <a:gd name="T29" fmla="*/ 750 h 1573"/>
                <a:gd name="T30" fmla="*/ 3936 w 5760"/>
                <a:gd name="T31" fmla="*/ 810 h 1573"/>
                <a:gd name="T32" fmla="*/ 4095 w 5760"/>
                <a:gd name="T33" fmla="*/ 855 h 1573"/>
                <a:gd name="T34" fmla="*/ 4281 w 5760"/>
                <a:gd name="T35" fmla="*/ 909 h 1573"/>
                <a:gd name="T36" fmla="*/ 4503 w 5760"/>
                <a:gd name="T37" fmla="*/ 981 h 1573"/>
                <a:gd name="T38" fmla="*/ 4704 w 5760"/>
                <a:gd name="T39" fmla="*/ 1053 h 1573"/>
                <a:gd name="T40" fmla="*/ 4911 w 5760"/>
                <a:gd name="T41" fmla="*/ 1131 h 1573"/>
                <a:gd name="T42" fmla="*/ 5073 w 5760"/>
                <a:gd name="T43" fmla="*/ 1197 h 1573"/>
                <a:gd name="T44" fmla="*/ 5256 w 5760"/>
                <a:gd name="T45" fmla="*/ 1281 h 1573"/>
                <a:gd name="T46" fmla="*/ 5475 w 5760"/>
                <a:gd name="T47" fmla="*/ 1401 h 1573"/>
                <a:gd name="T48" fmla="*/ 5628 w 5760"/>
                <a:gd name="T49" fmla="*/ 1482 h 1573"/>
                <a:gd name="T50" fmla="*/ 5759 w 5760"/>
                <a:gd name="T51" fmla="*/ 1572 h 1573"/>
                <a:gd name="T52" fmla="*/ 5759 w 5760"/>
                <a:gd name="T53" fmla="*/ 633 h 1573"/>
                <a:gd name="T54" fmla="*/ 5493 w 5760"/>
                <a:gd name="T55" fmla="*/ 570 h 1573"/>
                <a:gd name="T56" fmla="*/ 5214 w 5760"/>
                <a:gd name="T57" fmla="*/ 501 h 1573"/>
                <a:gd name="T58" fmla="*/ 4950 w 5760"/>
                <a:gd name="T59" fmla="*/ 444 h 1573"/>
                <a:gd name="T60" fmla="*/ 4701 w 5760"/>
                <a:gd name="T61" fmla="*/ 396 h 1573"/>
                <a:gd name="T62" fmla="*/ 4425 w 5760"/>
                <a:gd name="T63" fmla="*/ 348 h 1573"/>
                <a:gd name="T64" fmla="*/ 4110 w 5760"/>
                <a:gd name="T65" fmla="*/ 294 h 1573"/>
                <a:gd name="T66" fmla="*/ 3813 w 5760"/>
                <a:gd name="T67" fmla="*/ 252 h 1573"/>
                <a:gd name="T68" fmla="*/ 3549 w 5760"/>
                <a:gd name="T69" fmla="*/ 213 h 1573"/>
                <a:gd name="T70" fmla="*/ 3261 w 5760"/>
                <a:gd name="T71" fmla="*/ 183 h 1573"/>
                <a:gd name="T72" fmla="*/ 3015 w 5760"/>
                <a:gd name="T73" fmla="*/ 153 h 1573"/>
                <a:gd name="T74" fmla="*/ 2757 w 5760"/>
                <a:gd name="T75" fmla="*/ 129 h 1573"/>
                <a:gd name="T76" fmla="*/ 2520 w 5760"/>
                <a:gd name="T77" fmla="*/ 105 h 1573"/>
                <a:gd name="T78" fmla="*/ 2301 w 5760"/>
                <a:gd name="T79" fmla="*/ 87 h 1573"/>
                <a:gd name="T80" fmla="*/ 2013 w 5760"/>
                <a:gd name="T81" fmla="*/ 66 h 1573"/>
                <a:gd name="T82" fmla="*/ 1731 w 5760"/>
                <a:gd name="T83" fmla="*/ 48 h 1573"/>
                <a:gd name="T84" fmla="*/ 1524 w 5760"/>
                <a:gd name="T85" fmla="*/ 39 h 1573"/>
                <a:gd name="T86" fmla="*/ 1260 w 5760"/>
                <a:gd name="T87" fmla="*/ 27 h 1573"/>
                <a:gd name="T88" fmla="*/ 966 w 5760"/>
                <a:gd name="T89" fmla="*/ 15 h 1573"/>
                <a:gd name="T90" fmla="*/ 714 w 5760"/>
                <a:gd name="T91" fmla="*/ 12 h 1573"/>
                <a:gd name="T92" fmla="*/ 510 w 5760"/>
                <a:gd name="T93" fmla="*/ 6 h 1573"/>
                <a:gd name="T94" fmla="*/ 243 w 5760"/>
                <a:gd name="T95" fmla="*/ 0 h 1573"/>
                <a:gd name="T96" fmla="*/ 0 w 5760"/>
                <a:gd name="T97" fmla="*/ 0 h 1573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5760" h="1573">
                  <a:moveTo>
                    <a:pt x="0" y="0"/>
                  </a:moveTo>
                  <a:lnTo>
                    <a:pt x="0" y="351"/>
                  </a:lnTo>
                  <a:lnTo>
                    <a:pt x="282" y="357"/>
                  </a:lnTo>
                  <a:lnTo>
                    <a:pt x="627" y="363"/>
                  </a:lnTo>
                  <a:lnTo>
                    <a:pt x="960" y="375"/>
                  </a:lnTo>
                  <a:lnTo>
                    <a:pt x="1218" y="393"/>
                  </a:lnTo>
                  <a:lnTo>
                    <a:pt x="1470" y="411"/>
                  </a:lnTo>
                  <a:lnTo>
                    <a:pt x="1746" y="435"/>
                  </a:lnTo>
                  <a:lnTo>
                    <a:pt x="2022" y="462"/>
                  </a:lnTo>
                  <a:lnTo>
                    <a:pt x="2340" y="504"/>
                  </a:lnTo>
                  <a:lnTo>
                    <a:pt x="2664" y="549"/>
                  </a:lnTo>
                  <a:lnTo>
                    <a:pt x="2952" y="597"/>
                  </a:lnTo>
                  <a:lnTo>
                    <a:pt x="3225" y="648"/>
                  </a:lnTo>
                  <a:lnTo>
                    <a:pt x="3513" y="708"/>
                  </a:lnTo>
                  <a:lnTo>
                    <a:pt x="3693" y="750"/>
                  </a:lnTo>
                  <a:lnTo>
                    <a:pt x="3936" y="810"/>
                  </a:lnTo>
                  <a:lnTo>
                    <a:pt x="4095" y="855"/>
                  </a:lnTo>
                  <a:lnTo>
                    <a:pt x="4281" y="909"/>
                  </a:lnTo>
                  <a:lnTo>
                    <a:pt x="4503" y="981"/>
                  </a:lnTo>
                  <a:lnTo>
                    <a:pt x="4704" y="1053"/>
                  </a:lnTo>
                  <a:lnTo>
                    <a:pt x="4911" y="1131"/>
                  </a:lnTo>
                  <a:lnTo>
                    <a:pt x="5073" y="1197"/>
                  </a:lnTo>
                  <a:lnTo>
                    <a:pt x="5256" y="1281"/>
                  </a:lnTo>
                  <a:lnTo>
                    <a:pt x="5475" y="1401"/>
                  </a:lnTo>
                  <a:lnTo>
                    <a:pt x="5628" y="1482"/>
                  </a:lnTo>
                  <a:lnTo>
                    <a:pt x="5759" y="1572"/>
                  </a:lnTo>
                  <a:lnTo>
                    <a:pt x="5759" y="633"/>
                  </a:lnTo>
                  <a:lnTo>
                    <a:pt x="5493" y="570"/>
                  </a:lnTo>
                  <a:lnTo>
                    <a:pt x="5214" y="501"/>
                  </a:lnTo>
                  <a:lnTo>
                    <a:pt x="4950" y="444"/>
                  </a:lnTo>
                  <a:lnTo>
                    <a:pt x="4701" y="396"/>
                  </a:lnTo>
                  <a:lnTo>
                    <a:pt x="4425" y="348"/>
                  </a:lnTo>
                  <a:lnTo>
                    <a:pt x="4110" y="294"/>
                  </a:lnTo>
                  <a:lnTo>
                    <a:pt x="3813" y="252"/>
                  </a:lnTo>
                  <a:lnTo>
                    <a:pt x="3549" y="213"/>
                  </a:lnTo>
                  <a:lnTo>
                    <a:pt x="3261" y="183"/>
                  </a:lnTo>
                  <a:lnTo>
                    <a:pt x="3015" y="153"/>
                  </a:lnTo>
                  <a:lnTo>
                    <a:pt x="2757" y="129"/>
                  </a:lnTo>
                  <a:lnTo>
                    <a:pt x="2520" y="105"/>
                  </a:lnTo>
                  <a:lnTo>
                    <a:pt x="2301" y="87"/>
                  </a:lnTo>
                  <a:lnTo>
                    <a:pt x="2013" y="66"/>
                  </a:lnTo>
                  <a:lnTo>
                    <a:pt x="1731" y="48"/>
                  </a:lnTo>
                  <a:lnTo>
                    <a:pt x="1524" y="39"/>
                  </a:lnTo>
                  <a:lnTo>
                    <a:pt x="1260" y="27"/>
                  </a:lnTo>
                  <a:lnTo>
                    <a:pt x="966" y="15"/>
                  </a:lnTo>
                  <a:lnTo>
                    <a:pt x="714" y="12"/>
                  </a:lnTo>
                  <a:lnTo>
                    <a:pt x="510" y="6"/>
                  </a:lnTo>
                  <a:lnTo>
                    <a:pt x="243" y="0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F578A843-0D03-E075-3798-5CF55DB6BE64}"/>
                </a:ext>
              </a:extLst>
            </p:cNvPr>
            <p:cNvSpPr>
              <a:spLocks/>
            </p:cNvSpPr>
            <p:nvPr/>
          </p:nvSpPr>
          <p:spPr bwMode="white">
            <a:xfrm>
              <a:off x="0" y="1130"/>
              <a:ext cx="5760" cy="970"/>
            </a:xfrm>
            <a:custGeom>
              <a:avLst/>
              <a:gdLst>
                <a:gd name="T0" fmla="*/ 0 w 5760"/>
                <a:gd name="T1" fmla="*/ 0 h 970"/>
                <a:gd name="T2" fmla="*/ 0 w 5760"/>
                <a:gd name="T3" fmla="*/ 339 h 970"/>
                <a:gd name="T4" fmla="*/ 318 w 5760"/>
                <a:gd name="T5" fmla="*/ 342 h 970"/>
                <a:gd name="T6" fmla="*/ 591 w 5760"/>
                <a:gd name="T7" fmla="*/ 348 h 970"/>
                <a:gd name="T8" fmla="*/ 846 w 5760"/>
                <a:gd name="T9" fmla="*/ 354 h 970"/>
                <a:gd name="T10" fmla="*/ 1074 w 5760"/>
                <a:gd name="T11" fmla="*/ 360 h 970"/>
                <a:gd name="T12" fmla="*/ 1314 w 5760"/>
                <a:gd name="T13" fmla="*/ 366 h 970"/>
                <a:gd name="T14" fmla="*/ 1599 w 5760"/>
                <a:gd name="T15" fmla="*/ 381 h 970"/>
                <a:gd name="T16" fmla="*/ 1911 w 5760"/>
                <a:gd name="T17" fmla="*/ 399 h 970"/>
                <a:gd name="T18" fmla="*/ 2241 w 5760"/>
                <a:gd name="T19" fmla="*/ 420 h 970"/>
                <a:gd name="T20" fmla="*/ 2619 w 5760"/>
                <a:gd name="T21" fmla="*/ 453 h 970"/>
                <a:gd name="T22" fmla="*/ 2889 w 5760"/>
                <a:gd name="T23" fmla="*/ 477 h 970"/>
                <a:gd name="T24" fmla="*/ 3177 w 5760"/>
                <a:gd name="T25" fmla="*/ 507 h 970"/>
                <a:gd name="T26" fmla="*/ 3498 w 5760"/>
                <a:gd name="T27" fmla="*/ 543 h 970"/>
                <a:gd name="T28" fmla="*/ 3813 w 5760"/>
                <a:gd name="T29" fmla="*/ 585 h 970"/>
                <a:gd name="T30" fmla="*/ 4044 w 5760"/>
                <a:gd name="T31" fmla="*/ 618 h 970"/>
                <a:gd name="T32" fmla="*/ 4365 w 5760"/>
                <a:gd name="T33" fmla="*/ 669 h 970"/>
                <a:gd name="T34" fmla="*/ 4683 w 5760"/>
                <a:gd name="T35" fmla="*/ 726 h 970"/>
                <a:gd name="T36" fmla="*/ 4980 w 5760"/>
                <a:gd name="T37" fmla="*/ 786 h 970"/>
                <a:gd name="T38" fmla="*/ 5268 w 5760"/>
                <a:gd name="T39" fmla="*/ 846 h 970"/>
                <a:gd name="T40" fmla="*/ 5646 w 5760"/>
                <a:gd name="T41" fmla="*/ 942 h 970"/>
                <a:gd name="T42" fmla="*/ 5759 w 5760"/>
                <a:gd name="T43" fmla="*/ 969 h 970"/>
                <a:gd name="T44" fmla="*/ 5759 w 5760"/>
                <a:gd name="T45" fmla="*/ 0 h 970"/>
                <a:gd name="T46" fmla="*/ 0 w 5760"/>
                <a:gd name="T47" fmla="*/ 0 h 97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5760" h="970">
                  <a:moveTo>
                    <a:pt x="0" y="0"/>
                  </a:moveTo>
                  <a:lnTo>
                    <a:pt x="0" y="339"/>
                  </a:lnTo>
                  <a:lnTo>
                    <a:pt x="318" y="342"/>
                  </a:lnTo>
                  <a:lnTo>
                    <a:pt x="591" y="348"/>
                  </a:lnTo>
                  <a:lnTo>
                    <a:pt x="846" y="354"/>
                  </a:lnTo>
                  <a:lnTo>
                    <a:pt x="1074" y="360"/>
                  </a:lnTo>
                  <a:lnTo>
                    <a:pt x="1314" y="366"/>
                  </a:lnTo>
                  <a:lnTo>
                    <a:pt x="1599" y="381"/>
                  </a:lnTo>
                  <a:lnTo>
                    <a:pt x="1911" y="399"/>
                  </a:lnTo>
                  <a:lnTo>
                    <a:pt x="2241" y="420"/>
                  </a:lnTo>
                  <a:lnTo>
                    <a:pt x="2619" y="453"/>
                  </a:lnTo>
                  <a:lnTo>
                    <a:pt x="2889" y="477"/>
                  </a:lnTo>
                  <a:lnTo>
                    <a:pt x="3177" y="507"/>
                  </a:lnTo>
                  <a:lnTo>
                    <a:pt x="3498" y="543"/>
                  </a:lnTo>
                  <a:lnTo>
                    <a:pt x="3813" y="585"/>
                  </a:lnTo>
                  <a:lnTo>
                    <a:pt x="4044" y="618"/>
                  </a:lnTo>
                  <a:lnTo>
                    <a:pt x="4365" y="669"/>
                  </a:lnTo>
                  <a:lnTo>
                    <a:pt x="4683" y="726"/>
                  </a:lnTo>
                  <a:lnTo>
                    <a:pt x="4980" y="786"/>
                  </a:lnTo>
                  <a:lnTo>
                    <a:pt x="5268" y="846"/>
                  </a:lnTo>
                  <a:lnTo>
                    <a:pt x="5646" y="942"/>
                  </a:lnTo>
                  <a:lnTo>
                    <a:pt x="5759" y="969"/>
                  </a:lnTo>
                  <a:lnTo>
                    <a:pt x="5759" y="0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87736102-CA41-A0F1-3545-3B229CACDB97}"/>
                </a:ext>
              </a:extLst>
            </p:cNvPr>
            <p:cNvSpPr>
              <a:spLocks/>
            </p:cNvSpPr>
            <p:nvPr/>
          </p:nvSpPr>
          <p:spPr bwMode="white">
            <a:xfrm>
              <a:off x="0" y="-13"/>
              <a:ext cx="5760" cy="1060"/>
            </a:xfrm>
            <a:custGeom>
              <a:avLst/>
              <a:gdLst>
                <a:gd name="T0" fmla="*/ 0 w 5760"/>
                <a:gd name="T1" fmla="*/ 753 h 1060"/>
                <a:gd name="T2" fmla="*/ 0 w 5760"/>
                <a:gd name="T3" fmla="*/ 1059 h 1060"/>
                <a:gd name="T4" fmla="*/ 5759 w 5760"/>
                <a:gd name="T5" fmla="*/ 1059 h 1060"/>
                <a:gd name="T6" fmla="*/ 5759 w 5760"/>
                <a:gd name="T7" fmla="*/ 0 h 1060"/>
                <a:gd name="T8" fmla="*/ 5430 w 5760"/>
                <a:gd name="T9" fmla="*/ 0 h 1060"/>
                <a:gd name="T10" fmla="*/ 5298 w 5760"/>
                <a:gd name="T11" fmla="*/ 84 h 1060"/>
                <a:gd name="T12" fmla="*/ 5136 w 5760"/>
                <a:gd name="T13" fmla="*/ 159 h 1060"/>
                <a:gd name="T14" fmla="*/ 4968 w 5760"/>
                <a:gd name="T15" fmla="*/ 222 h 1060"/>
                <a:gd name="T16" fmla="*/ 4812 w 5760"/>
                <a:gd name="T17" fmla="*/ 267 h 1060"/>
                <a:gd name="T18" fmla="*/ 4626 w 5760"/>
                <a:gd name="T19" fmla="*/ 324 h 1060"/>
                <a:gd name="T20" fmla="*/ 4440 w 5760"/>
                <a:gd name="T21" fmla="*/ 366 h 1060"/>
                <a:gd name="T22" fmla="*/ 4230 w 5760"/>
                <a:gd name="T23" fmla="*/ 414 h 1060"/>
                <a:gd name="T24" fmla="*/ 3939 w 5760"/>
                <a:gd name="T25" fmla="*/ 468 h 1060"/>
                <a:gd name="T26" fmla="*/ 3711 w 5760"/>
                <a:gd name="T27" fmla="*/ 504 h 1060"/>
                <a:gd name="T28" fmla="*/ 3441 w 5760"/>
                <a:gd name="T29" fmla="*/ 543 h 1060"/>
                <a:gd name="T30" fmla="*/ 3189 w 5760"/>
                <a:gd name="T31" fmla="*/ 579 h 1060"/>
                <a:gd name="T32" fmla="*/ 2925 w 5760"/>
                <a:gd name="T33" fmla="*/ 606 h 1060"/>
                <a:gd name="T34" fmla="*/ 2679 w 5760"/>
                <a:gd name="T35" fmla="*/ 633 h 1060"/>
                <a:gd name="T36" fmla="*/ 2418 w 5760"/>
                <a:gd name="T37" fmla="*/ 654 h 1060"/>
                <a:gd name="T38" fmla="*/ 2142 w 5760"/>
                <a:gd name="T39" fmla="*/ 675 h 1060"/>
                <a:gd name="T40" fmla="*/ 1896 w 5760"/>
                <a:gd name="T41" fmla="*/ 693 h 1060"/>
                <a:gd name="T42" fmla="*/ 1647 w 5760"/>
                <a:gd name="T43" fmla="*/ 708 h 1060"/>
                <a:gd name="T44" fmla="*/ 1404 w 5760"/>
                <a:gd name="T45" fmla="*/ 720 h 1060"/>
                <a:gd name="T46" fmla="*/ 1170 w 5760"/>
                <a:gd name="T47" fmla="*/ 732 h 1060"/>
                <a:gd name="T48" fmla="*/ 906 w 5760"/>
                <a:gd name="T49" fmla="*/ 738 h 1060"/>
                <a:gd name="T50" fmla="*/ 534 w 5760"/>
                <a:gd name="T51" fmla="*/ 747 h 1060"/>
                <a:gd name="T52" fmla="*/ 201 w 5760"/>
                <a:gd name="T53" fmla="*/ 753 h 1060"/>
                <a:gd name="T54" fmla="*/ 0 w 5760"/>
                <a:gd name="T55" fmla="*/ 753 h 106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5760" h="1060">
                  <a:moveTo>
                    <a:pt x="0" y="753"/>
                  </a:moveTo>
                  <a:lnTo>
                    <a:pt x="0" y="1059"/>
                  </a:lnTo>
                  <a:lnTo>
                    <a:pt x="5759" y="1059"/>
                  </a:lnTo>
                  <a:lnTo>
                    <a:pt x="5759" y="0"/>
                  </a:lnTo>
                  <a:lnTo>
                    <a:pt x="5430" y="0"/>
                  </a:lnTo>
                  <a:lnTo>
                    <a:pt x="5298" y="84"/>
                  </a:lnTo>
                  <a:lnTo>
                    <a:pt x="5136" y="159"/>
                  </a:lnTo>
                  <a:lnTo>
                    <a:pt x="4968" y="222"/>
                  </a:lnTo>
                  <a:lnTo>
                    <a:pt x="4812" y="267"/>
                  </a:lnTo>
                  <a:lnTo>
                    <a:pt x="4626" y="324"/>
                  </a:lnTo>
                  <a:lnTo>
                    <a:pt x="4440" y="366"/>
                  </a:lnTo>
                  <a:lnTo>
                    <a:pt x="4230" y="414"/>
                  </a:lnTo>
                  <a:lnTo>
                    <a:pt x="3939" y="468"/>
                  </a:lnTo>
                  <a:lnTo>
                    <a:pt x="3711" y="504"/>
                  </a:lnTo>
                  <a:lnTo>
                    <a:pt x="3441" y="543"/>
                  </a:lnTo>
                  <a:lnTo>
                    <a:pt x="3189" y="579"/>
                  </a:lnTo>
                  <a:lnTo>
                    <a:pt x="2925" y="606"/>
                  </a:lnTo>
                  <a:lnTo>
                    <a:pt x="2679" y="633"/>
                  </a:lnTo>
                  <a:lnTo>
                    <a:pt x="2418" y="654"/>
                  </a:lnTo>
                  <a:lnTo>
                    <a:pt x="2142" y="675"/>
                  </a:lnTo>
                  <a:lnTo>
                    <a:pt x="1896" y="693"/>
                  </a:lnTo>
                  <a:lnTo>
                    <a:pt x="1647" y="708"/>
                  </a:lnTo>
                  <a:lnTo>
                    <a:pt x="1404" y="720"/>
                  </a:lnTo>
                  <a:lnTo>
                    <a:pt x="1170" y="732"/>
                  </a:lnTo>
                  <a:lnTo>
                    <a:pt x="906" y="738"/>
                  </a:lnTo>
                  <a:lnTo>
                    <a:pt x="534" y="747"/>
                  </a:lnTo>
                  <a:lnTo>
                    <a:pt x="201" y="753"/>
                  </a:lnTo>
                  <a:lnTo>
                    <a:pt x="0" y="753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3C99A22A-5030-98D2-DC6B-BF24630FDA34}"/>
                </a:ext>
              </a:extLst>
            </p:cNvPr>
            <p:cNvSpPr>
              <a:spLocks/>
            </p:cNvSpPr>
            <p:nvPr/>
          </p:nvSpPr>
          <p:spPr bwMode="white">
            <a:xfrm>
              <a:off x="0" y="-13"/>
              <a:ext cx="5284" cy="673"/>
            </a:xfrm>
            <a:custGeom>
              <a:avLst/>
              <a:gdLst>
                <a:gd name="T0" fmla="*/ 0 w 5284"/>
                <a:gd name="T1" fmla="*/ 366 h 673"/>
                <a:gd name="T2" fmla="*/ 0 w 5284"/>
                <a:gd name="T3" fmla="*/ 672 h 673"/>
                <a:gd name="T4" fmla="*/ 303 w 5284"/>
                <a:gd name="T5" fmla="*/ 672 h 673"/>
                <a:gd name="T6" fmla="*/ 723 w 5284"/>
                <a:gd name="T7" fmla="*/ 663 h 673"/>
                <a:gd name="T8" fmla="*/ 1020 w 5284"/>
                <a:gd name="T9" fmla="*/ 654 h 673"/>
                <a:gd name="T10" fmla="*/ 1302 w 5284"/>
                <a:gd name="T11" fmla="*/ 642 h 673"/>
                <a:gd name="T12" fmla="*/ 1554 w 5284"/>
                <a:gd name="T13" fmla="*/ 630 h 673"/>
                <a:gd name="T14" fmla="*/ 1779 w 5284"/>
                <a:gd name="T15" fmla="*/ 615 h 673"/>
                <a:gd name="T16" fmla="*/ 1962 w 5284"/>
                <a:gd name="T17" fmla="*/ 606 h 673"/>
                <a:gd name="T18" fmla="*/ 2193 w 5284"/>
                <a:gd name="T19" fmla="*/ 588 h 673"/>
                <a:gd name="T20" fmla="*/ 2448 w 5284"/>
                <a:gd name="T21" fmla="*/ 570 h 673"/>
                <a:gd name="T22" fmla="*/ 2700 w 5284"/>
                <a:gd name="T23" fmla="*/ 546 h 673"/>
                <a:gd name="T24" fmla="*/ 2904 w 5284"/>
                <a:gd name="T25" fmla="*/ 528 h 673"/>
                <a:gd name="T26" fmla="*/ 3138 w 5284"/>
                <a:gd name="T27" fmla="*/ 498 h 673"/>
                <a:gd name="T28" fmla="*/ 3324 w 5284"/>
                <a:gd name="T29" fmla="*/ 474 h 673"/>
                <a:gd name="T30" fmla="*/ 3534 w 5284"/>
                <a:gd name="T31" fmla="*/ 447 h 673"/>
                <a:gd name="T32" fmla="*/ 3735 w 5284"/>
                <a:gd name="T33" fmla="*/ 420 h 673"/>
                <a:gd name="T34" fmla="*/ 3933 w 5284"/>
                <a:gd name="T35" fmla="*/ 384 h 673"/>
                <a:gd name="T36" fmla="*/ 4116 w 5284"/>
                <a:gd name="T37" fmla="*/ 351 h 673"/>
                <a:gd name="T38" fmla="*/ 4266 w 5284"/>
                <a:gd name="T39" fmla="*/ 318 h 673"/>
                <a:gd name="T40" fmla="*/ 4446 w 5284"/>
                <a:gd name="T41" fmla="*/ 279 h 673"/>
                <a:gd name="T42" fmla="*/ 4620 w 5284"/>
                <a:gd name="T43" fmla="*/ 237 h 673"/>
                <a:gd name="T44" fmla="*/ 4779 w 5284"/>
                <a:gd name="T45" fmla="*/ 192 h 673"/>
                <a:gd name="T46" fmla="*/ 4920 w 5284"/>
                <a:gd name="T47" fmla="*/ 147 h 673"/>
                <a:gd name="T48" fmla="*/ 5085 w 5284"/>
                <a:gd name="T49" fmla="*/ 90 h 673"/>
                <a:gd name="T50" fmla="*/ 5193 w 5284"/>
                <a:gd name="T51" fmla="*/ 42 h 673"/>
                <a:gd name="T52" fmla="*/ 5283 w 5284"/>
                <a:gd name="T53" fmla="*/ 0 h 673"/>
                <a:gd name="T54" fmla="*/ 3201 w 5284"/>
                <a:gd name="T55" fmla="*/ 0 h 673"/>
                <a:gd name="T56" fmla="*/ 2982 w 5284"/>
                <a:gd name="T57" fmla="*/ 57 h 673"/>
                <a:gd name="T58" fmla="*/ 2775 w 5284"/>
                <a:gd name="T59" fmla="*/ 108 h 673"/>
                <a:gd name="T60" fmla="*/ 2562 w 5284"/>
                <a:gd name="T61" fmla="*/ 150 h 673"/>
                <a:gd name="T62" fmla="*/ 2397 w 5284"/>
                <a:gd name="T63" fmla="*/ 183 h 673"/>
                <a:gd name="T64" fmla="*/ 2205 w 5284"/>
                <a:gd name="T65" fmla="*/ 213 h 673"/>
                <a:gd name="T66" fmla="*/ 2001 w 5284"/>
                <a:gd name="T67" fmla="*/ 243 h 673"/>
                <a:gd name="T68" fmla="*/ 1776 w 5284"/>
                <a:gd name="T69" fmla="*/ 273 h 673"/>
                <a:gd name="T70" fmla="*/ 1536 w 5284"/>
                <a:gd name="T71" fmla="*/ 297 h 673"/>
                <a:gd name="T72" fmla="*/ 1344 w 5284"/>
                <a:gd name="T73" fmla="*/ 312 h 673"/>
                <a:gd name="T74" fmla="*/ 1134 w 5284"/>
                <a:gd name="T75" fmla="*/ 330 h 673"/>
                <a:gd name="T76" fmla="*/ 921 w 5284"/>
                <a:gd name="T77" fmla="*/ 342 h 673"/>
                <a:gd name="T78" fmla="*/ 696 w 5284"/>
                <a:gd name="T79" fmla="*/ 354 h 673"/>
                <a:gd name="T80" fmla="*/ 501 w 5284"/>
                <a:gd name="T81" fmla="*/ 360 h 673"/>
                <a:gd name="T82" fmla="*/ 279 w 5284"/>
                <a:gd name="T83" fmla="*/ 366 h 673"/>
                <a:gd name="T84" fmla="*/ 99 w 5284"/>
                <a:gd name="T85" fmla="*/ 369 h 673"/>
                <a:gd name="T86" fmla="*/ 0 w 5284"/>
                <a:gd name="T87" fmla="*/ 366 h 67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5284" h="673">
                  <a:moveTo>
                    <a:pt x="0" y="366"/>
                  </a:moveTo>
                  <a:lnTo>
                    <a:pt x="0" y="672"/>
                  </a:lnTo>
                  <a:lnTo>
                    <a:pt x="303" y="672"/>
                  </a:lnTo>
                  <a:lnTo>
                    <a:pt x="723" y="663"/>
                  </a:lnTo>
                  <a:lnTo>
                    <a:pt x="1020" y="654"/>
                  </a:lnTo>
                  <a:lnTo>
                    <a:pt x="1302" y="642"/>
                  </a:lnTo>
                  <a:lnTo>
                    <a:pt x="1554" y="630"/>
                  </a:lnTo>
                  <a:lnTo>
                    <a:pt x="1779" y="615"/>
                  </a:lnTo>
                  <a:lnTo>
                    <a:pt x="1962" y="606"/>
                  </a:lnTo>
                  <a:lnTo>
                    <a:pt x="2193" y="588"/>
                  </a:lnTo>
                  <a:lnTo>
                    <a:pt x="2448" y="570"/>
                  </a:lnTo>
                  <a:lnTo>
                    <a:pt x="2700" y="546"/>
                  </a:lnTo>
                  <a:lnTo>
                    <a:pt x="2904" y="528"/>
                  </a:lnTo>
                  <a:lnTo>
                    <a:pt x="3138" y="498"/>
                  </a:lnTo>
                  <a:lnTo>
                    <a:pt x="3324" y="474"/>
                  </a:lnTo>
                  <a:lnTo>
                    <a:pt x="3534" y="447"/>
                  </a:lnTo>
                  <a:lnTo>
                    <a:pt x="3735" y="420"/>
                  </a:lnTo>
                  <a:lnTo>
                    <a:pt x="3933" y="384"/>
                  </a:lnTo>
                  <a:lnTo>
                    <a:pt x="4116" y="351"/>
                  </a:lnTo>
                  <a:lnTo>
                    <a:pt x="4266" y="318"/>
                  </a:lnTo>
                  <a:lnTo>
                    <a:pt x="4446" y="279"/>
                  </a:lnTo>
                  <a:lnTo>
                    <a:pt x="4620" y="237"/>
                  </a:lnTo>
                  <a:lnTo>
                    <a:pt x="4779" y="192"/>
                  </a:lnTo>
                  <a:lnTo>
                    <a:pt x="4920" y="147"/>
                  </a:lnTo>
                  <a:lnTo>
                    <a:pt x="5085" y="90"/>
                  </a:lnTo>
                  <a:lnTo>
                    <a:pt x="5193" y="42"/>
                  </a:lnTo>
                  <a:lnTo>
                    <a:pt x="5283" y="0"/>
                  </a:lnTo>
                  <a:lnTo>
                    <a:pt x="3201" y="0"/>
                  </a:lnTo>
                  <a:lnTo>
                    <a:pt x="2982" y="57"/>
                  </a:lnTo>
                  <a:lnTo>
                    <a:pt x="2775" y="108"/>
                  </a:lnTo>
                  <a:lnTo>
                    <a:pt x="2562" y="150"/>
                  </a:lnTo>
                  <a:lnTo>
                    <a:pt x="2397" y="183"/>
                  </a:lnTo>
                  <a:lnTo>
                    <a:pt x="2205" y="213"/>
                  </a:lnTo>
                  <a:lnTo>
                    <a:pt x="2001" y="243"/>
                  </a:lnTo>
                  <a:lnTo>
                    <a:pt x="1776" y="273"/>
                  </a:lnTo>
                  <a:lnTo>
                    <a:pt x="1536" y="297"/>
                  </a:lnTo>
                  <a:lnTo>
                    <a:pt x="1344" y="312"/>
                  </a:lnTo>
                  <a:lnTo>
                    <a:pt x="1134" y="330"/>
                  </a:lnTo>
                  <a:lnTo>
                    <a:pt x="921" y="342"/>
                  </a:lnTo>
                  <a:lnTo>
                    <a:pt x="696" y="354"/>
                  </a:lnTo>
                  <a:lnTo>
                    <a:pt x="501" y="360"/>
                  </a:lnTo>
                  <a:lnTo>
                    <a:pt x="279" y="366"/>
                  </a:lnTo>
                  <a:lnTo>
                    <a:pt x="99" y="369"/>
                  </a:lnTo>
                  <a:lnTo>
                    <a:pt x="0" y="366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9D0A6AED-EC76-4353-A251-4E5D66563134}"/>
                </a:ext>
              </a:extLst>
            </p:cNvPr>
            <p:cNvSpPr>
              <a:spLocks/>
            </p:cNvSpPr>
            <p:nvPr/>
          </p:nvSpPr>
          <p:spPr bwMode="white">
            <a:xfrm>
              <a:off x="0" y="-13"/>
              <a:ext cx="2884" cy="286"/>
            </a:xfrm>
            <a:custGeom>
              <a:avLst/>
              <a:gdLst>
                <a:gd name="T0" fmla="*/ 0 w 2884"/>
                <a:gd name="T1" fmla="*/ 0 h 286"/>
                <a:gd name="T2" fmla="*/ 0 w 2884"/>
                <a:gd name="T3" fmla="*/ 285 h 286"/>
                <a:gd name="T4" fmla="*/ 192 w 2884"/>
                <a:gd name="T5" fmla="*/ 285 h 286"/>
                <a:gd name="T6" fmla="*/ 384 w 2884"/>
                <a:gd name="T7" fmla="*/ 282 h 286"/>
                <a:gd name="T8" fmla="*/ 579 w 2884"/>
                <a:gd name="T9" fmla="*/ 276 h 286"/>
                <a:gd name="T10" fmla="*/ 789 w 2884"/>
                <a:gd name="T11" fmla="*/ 267 h 286"/>
                <a:gd name="T12" fmla="*/ 999 w 2884"/>
                <a:gd name="T13" fmla="*/ 258 h 286"/>
                <a:gd name="T14" fmla="*/ 1161 w 2884"/>
                <a:gd name="T15" fmla="*/ 246 h 286"/>
                <a:gd name="T16" fmla="*/ 1302 w 2884"/>
                <a:gd name="T17" fmla="*/ 234 h 286"/>
                <a:gd name="T18" fmla="*/ 1458 w 2884"/>
                <a:gd name="T19" fmla="*/ 222 h 286"/>
                <a:gd name="T20" fmla="*/ 1665 w 2884"/>
                <a:gd name="T21" fmla="*/ 201 h 286"/>
                <a:gd name="T22" fmla="*/ 1992 w 2884"/>
                <a:gd name="T23" fmla="*/ 159 h 286"/>
                <a:gd name="T24" fmla="*/ 2301 w 2884"/>
                <a:gd name="T25" fmla="*/ 117 h 286"/>
                <a:gd name="T26" fmla="*/ 2604 w 2884"/>
                <a:gd name="T27" fmla="*/ 60 h 286"/>
                <a:gd name="T28" fmla="*/ 2883 w 2884"/>
                <a:gd name="T29" fmla="*/ 0 h 286"/>
                <a:gd name="T30" fmla="*/ 0 w 2884"/>
                <a:gd name="T31" fmla="*/ 0 h 28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884" h="286">
                  <a:moveTo>
                    <a:pt x="0" y="0"/>
                  </a:moveTo>
                  <a:lnTo>
                    <a:pt x="0" y="285"/>
                  </a:lnTo>
                  <a:lnTo>
                    <a:pt x="192" y="285"/>
                  </a:lnTo>
                  <a:lnTo>
                    <a:pt x="384" y="282"/>
                  </a:lnTo>
                  <a:lnTo>
                    <a:pt x="579" y="276"/>
                  </a:lnTo>
                  <a:lnTo>
                    <a:pt x="789" y="267"/>
                  </a:lnTo>
                  <a:lnTo>
                    <a:pt x="999" y="258"/>
                  </a:lnTo>
                  <a:lnTo>
                    <a:pt x="1161" y="246"/>
                  </a:lnTo>
                  <a:lnTo>
                    <a:pt x="1302" y="234"/>
                  </a:lnTo>
                  <a:lnTo>
                    <a:pt x="1458" y="222"/>
                  </a:lnTo>
                  <a:lnTo>
                    <a:pt x="1665" y="201"/>
                  </a:lnTo>
                  <a:lnTo>
                    <a:pt x="1992" y="159"/>
                  </a:lnTo>
                  <a:lnTo>
                    <a:pt x="2301" y="117"/>
                  </a:lnTo>
                  <a:lnTo>
                    <a:pt x="2604" y="60"/>
                  </a:lnTo>
                  <a:lnTo>
                    <a:pt x="2883" y="0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091" name="Rectangle 1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0574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92" name="Rectangle 2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2" name="Rectangle 21">
            <a:extLst>
              <a:ext uri="{FF2B5EF4-FFF2-40B4-BE49-F238E27FC236}">
                <a16:creationId xmlns:a16="http://schemas.microsoft.com/office/drawing/2014/main" id="{B058B7C7-98D1-C9D9-34BE-FFDE7C4EDF3A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Rectangle 22">
            <a:extLst>
              <a:ext uri="{FF2B5EF4-FFF2-40B4-BE49-F238E27FC236}">
                <a16:creationId xmlns:a16="http://schemas.microsoft.com/office/drawing/2014/main" id="{12093C98-FB09-3A34-A01A-562CC2FEF0B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Rectangle 23">
            <a:extLst>
              <a:ext uri="{FF2B5EF4-FFF2-40B4-BE49-F238E27FC236}">
                <a16:creationId xmlns:a16="http://schemas.microsoft.com/office/drawing/2014/main" id="{4DCB7CEE-38F8-832C-46D2-FA85584B511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7D5066-0C5D-4751-91B4-9DA20AA6CB8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03459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1">
            <a:extLst>
              <a:ext uri="{FF2B5EF4-FFF2-40B4-BE49-F238E27FC236}">
                <a16:creationId xmlns:a16="http://schemas.microsoft.com/office/drawing/2014/main" id="{CD283E6C-882A-02CB-B1F4-D6DC8EECD1E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2">
            <a:extLst>
              <a:ext uri="{FF2B5EF4-FFF2-40B4-BE49-F238E27FC236}">
                <a16:creationId xmlns:a16="http://schemas.microsoft.com/office/drawing/2014/main" id="{7A849D6A-F5DF-EF57-3F14-FD72713B95F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3">
            <a:extLst>
              <a:ext uri="{FF2B5EF4-FFF2-40B4-BE49-F238E27FC236}">
                <a16:creationId xmlns:a16="http://schemas.microsoft.com/office/drawing/2014/main" id="{2D2F975A-8E17-36BB-49F9-EFD0C5FD63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641C4C-69DF-49E2-B2D0-535989B1BCA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36041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1">
            <a:extLst>
              <a:ext uri="{FF2B5EF4-FFF2-40B4-BE49-F238E27FC236}">
                <a16:creationId xmlns:a16="http://schemas.microsoft.com/office/drawing/2014/main" id="{05950513-DF07-07DC-AF29-607B0FDCA2C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2">
            <a:extLst>
              <a:ext uri="{FF2B5EF4-FFF2-40B4-BE49-F238E27FC236}">
                <a16:creationId xmlns:a16="http://schemas.microsoft.com/office/drawing/2014/main" id="{5BD3A750-BD52-75B6-BA5C-C5533D1DC1D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3">
            <a:extLst>
              <a:ext uri="{FF2B5EF4-FFF2-40B4-BE49-F238E27FC236}">
                <a16:creationId xmlns:a16="http://schemas.microsoft.com/office/drawing/2014/main" id="{AA24F993-2376-F336-6A64-0D7CCBE0C61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BB53E2-A75A-4F21-9275-59D2CD010AB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6275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1">
            <a:extLst>
              <a:ext uri="{FF2B5EF4-FFF2-40B4-BE49-F238E27FC236}">
                <a16:creationId xmlns:a16="http://schemas.microsoft.com/office/drawing/2014/main" id="{2BB2FA4B-224E-CD6A-D972-7E73EFC3AF6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2">
            <a:extLst>
              <a:ext uri="{FF2B5EF4-FFF2-40B4-BE49-F238E27FC236}">
                <a16:creationId xmlns:a16="http://schemas.microsoft.com/office/drawing/2014/main" id="{3D7259FC-B023-7521-DE1F-FB532ACA870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3">
            <a:extLst>
              <a:ext uri="{FF2B5EF4-FFF2-40B4-BE49-F238E27FC236}">
                <a16:creationId xmlns:a16="http://schemas.microsoft.com/office/drawing/2014/main" id="{055D21BD-349F-7E8E-28E7-07BEE9AD207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0B4247E-864C-4DE3-A9A4-90717151E0E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91200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1">
            <a:extLst>
              <a:ext uri="{FF2B5EF4-FFF2-40B4-BE49-F238E27FC236}">
                <a16:creationId xmlns:a16="http://schemas.microsoft.com/office/drawing/2014/main" id="{48473154-B95B-8336-65C7-3C80CDF3262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2">
            <a:extLst>
              <a:ext uri="{FF2B5EF4-FFF2-40B4-BE49-F238E27FC236}">
                <a16:creationId xmlns:a16="http://schemas.microsoft.com/office/drawing/2014/main" id="{A8E8CA0D-A463-18C7-4BDF-B8F3D388E5F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3">
            <a:extLst>
              <a:ext uri="{FF2B5EF4-FFF2-40B4-BE49-F238E27FC236}">
                <a16:creationId xmlns:a16="http://schemas.microsoft.com/office/drawing/2014/main" id="{7F164FC3-D001-E807-C213-4FD573A6CEB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13B510-35FE-4363-B50A-6AA48E5A91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75174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1">
            <a:extLst>
              <a:ext uri="{FF2B5EF4-FFF2-40B4-BE49-F238E27FC236}">
                <a16:creationId xmlns:a16="http://schemas.microsoft.com/office/drawing/2014/main" id="{5E3BFB3E-8A9A-8FCA-D625-F5F38BD08A3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2">
            <a:extLst>
              <a:ext uri="{FF2B5EF4-FFF2-40B4-BE49-F238E27FC236}">
                <a16:creationId xmlns:a16="http://schemas.microsoft.com/office/drawing/2014/main" id="{72DD7C5B-67E6-8B60-125A-92B36A89625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7BF6B8A6-3276-1F41-F066-83E997C5F25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D71EF9-BBD1-413A-A77B-E11091F028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4710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A35F980F-A3B3-AE04-AC3A-6E2B2796B00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22">
            <a:extLst>
              <a:ext uri="{FF2B5EF4-FFF2-40B4-BE49-F238E27FC236}">
                <a16:creationId xmlns:a16="http://schemas.microsoft.com/office/drawing/2014/main" id="{9404D52B-8CA4-2F6B-13BD-1223589D2E7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3">
            <a:extLst>
              <a:ext uri="{FF2B5EF4-FFF2-40B4-BE49-F238E27FC236}">
                <a16:creationId xmlns:a16="http://schemas.microsoft.com/office/drawing/2014/main" id="{56897106-56FC-39C0-2133-9DEC2123EC1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988356-F1D7-4BF9-8BE7-01648A3ADE7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6095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1">
            <a:extLst>
              <a:ext uri="{FF2B5EF4-FFF2-40B4-BE49-F238E27FC236}">
                <a16:creationId xmlns:a16="http://schemas.microsoft.com/office/drawing/2014/main" id="{6AF7488B-9E51-CDA4-E42D-5A1CFB0F9A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2">
            <a:extLst>
              <a:ext uri="{FF2B5EF4-FFF2-40B4-BE49-F238E27FC236}">
                <a16:creationId xmlns:a16="http://schemas.microsoft.com/office/drawing/2014/main" id="{ACB4531E-B2DE-9C15-6BE4-4A3E8DAFDE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3">
            <a:extLst>
              <a:ext uri="{FF2B5EF4-FFF2-40B4-BE49-F238E27FC236}">
                <a16:creationId xmlns:a16="http://schemas.microsoft.com/office/drawing/2014/main" id="{B46CA546-4740-BE22-AB33-654992E34D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24BE6E-ABBB-4D70-9634-8B854B89D4B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12363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1">
            <a:extLst>
              <a:ext uri="{FF2B5EF4-FFF2-40B4-BE49-F238E27FC236}">
                <a16:creationId xmlns:a16="http://schemas.microsoft.com/office/drawing/2014/main" id="{E0289441-0E06-9D65-F48B-9C6D9853417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22">
            <a:extLst>
              <a:ext uri="{FF2B5EF4-FFF2-40B4-BE49-F238E27FC236}">
                <a16:creationId xmlns:a16="http://schemas.microsoft.com/office/drawing/2014/main" id="{64A250D2-0E95-9B6D-A9EA-39EEEE8961E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3">
            <a:extLst>
              <a:ext uri="{FF2B5EF4-FFF2-40B4-BE49-F238E27FC236}">
                <a16:creationId xmlns:a16="http://schemas.microsoft.com/office/drawing/2014/main" id="{2466BE54-3CCA-BDD9-4546-3CB2FBBAF7D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A3F49E-B50D-4704-87D2-4E5F593F58E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89851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1">
            <a:extLst>
              <a:ext uri="{FF2B5EF4-FFF2-40B4-BE49-F238E27FC236}">
                <a16:creationId xmlns:a16="http://schemas.microsoft.com/office/drawing/2014/main" id="{796E93B9-EE65-36BE-AF0E-88A2AAF390C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2">
            <a:extLst>
              <a:ext uri="{FF2B5EF4-FFF2-40B4-BE49-F238E27FC236}">
                <a16:creationId xmlns:a16="http://schemas.microsoft.com/office/drawing/2014/main" id="{886880CE-D298-2822-9EFD-E4B14B771F7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A04BDA83-BC27-EC49-9954-21B1ECC42FA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518779-F7E4-4623-99F4-38663EDDF0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8980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1">
            <a:extLst>
              <a:ext uri="{FF2B5EF4-FFF2-40B4-BE49-F238E27FC236}">
                <a16:creationId xmlns:a16="http://schemas.microsoft.com/office/drawing/2014/main" id="{332698E8-1CEE-61CB-108D-C4F2EE4F2C4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2">
            <a:extLst>
              <a:ext uri="{FF2B5EF4-FFF2-40B4-BE49-F238E27FC236}">
                <a16:creationId xmlns:a16="http://schemas.microsoft.com/office/drawing/2014/main" id="{3B879E24-3559-EA56-E949-E6FD012041C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8AC93922-0F9B-E376-3ADE-95A9ED8D928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066C6E-705D-4561-A9DE-ABD181BA6AC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5444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8">
            <a:extLst>
              <a:ext uri="{FF2B5EF4-FFF2-40B4-BE49-F238E27FC236}">
                <a16:creationId xmlns:a16="http://schemas.microsoft.com/office/drawing/2014/main" id="{E4603707-90A8-9C9D-4764-161E83C81653}"/>
              </a:ext>
            </a:extLst>
          </p:cNvPr>
          <p:cNvGrpSpPr>
            <a:grpSpLocks/>
          </p:cNvGrpSpPr>
          <p:nvPr/>
        </p:nvGrpSpPr>
        <p:grpSpPr bwMode="auto">
          <a:xfrm>
            <a:off x="-9525" y="-20638"/>
            <a:ext cx="9153525" cy="6878638"/>
            <a:chOff x="-6" y="-13"/>
            <a:chExt cx="5766" cy="4333"/>
          </a:xfrm>
        </p:grpSpPr>
        <p:sp>
          <p:nvSpPr>
            <p:cNvPr id="2050" name="Rectangle 2">
              <a:extLst>
                <a:ext uri="{FF2B5EF4-FFF2-40B4-BE49-F238E27FC236}">
                  <a16:creationId xmlns:a16="http://schemas.microsoft.com/office/drawing/2014/main" id="{83916CCB-86E9-1D89-4CAC-D52DA4EF4370}"/>
                </a:ext>
              </a:extLst>
            </p:cNvPr>
            <p:cNvSpPr>
              <a:spLocks noChangeArrowheads="1"/>
            </p:cNvSpPr>
            <p:nvPr/>
          </p:nvSpPr>
          <p:spPr bwMode="invGray">
            <a:xfrm>
              <a:off x="5549" y="0"/>
              <a:ext cx="211" cy="4320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3" name="Freeform 3">
              <a:extLst>
                <a:ext uri="{FF2B5EF4-FFF2-40B4-BE49-F238E27FC236}">
                  <a16:creationId xmlns:a16="http://schemas.microsoft.com/office/drawing/2014/main" id="{3AB6EFB4-8BD8-95A6-2C8C-9B714755D8B0}"/>
                </a:ext>
              </a:extLst>
            </p:cNvPr>
            <p:cNvSpPr>
              <a:spLocks/>
            </p:cNvSpPr>
            <p:nvPr/>
          </p:nvSpPr>
          <p:spPr bwMode="white">
            <a:xfrm>
              <a:off x="-6" y="2828"/>
              <a:ext cx="3625" cy="1492"/>
            </a:xfrm>
            <a:custGeom>
              <a:avLst/>
              <a:gdLst>
                <a:gd name="T0" fmla="*/ 0 w 3625"/>
                <a:gd name="T1" fmla="*/ 1491 h 1492"/>
                <a:gd name="T2" fmla="*/ 0 w 3625"/>
                <a:gd name="T3" fmla="*/ 0 h 1492"/>
                <a:gd name="T4" fmla="*/ 171 w 3625"/>
                <a:gd name="T5" fmla="*/ 3 h 1492"/>
                <a:gd name="T6" fmla="*/ 355 w 3625"/>
                <a:gd name="T7" fmla="*/ 9 h 1492"/>
                <a:gd name="T8" fmla="*/ 499 w 3625"/>
                <a:gd name="T9" fmla="*/ 21 h 1492"/>
                <a:gd name="T10" fmla="*/ 650 w 3625"/>
                <a:gd name="T11" fmla="*/ 36 h 1492"/>
                <a:gd name="T12" fmla="*/ 809 w 3625"/>
                <a:gd name="T13" fmla="*/ 54 h 1492"/>
                <a:gd name="T14" fmla="*/ 957 w 3625"/>
                <a:gd name="T15" fmla="*/ 78 h 1492"/>
                <a:gd name="T16" fmla="*/ 1119 w 3625"/>
                <a:gd name="T17" fmla="*/ 105 h 1492"/>
                <a:gd name="T18" fmla="*/ 1261 w 3625"/>
                <a:gd name="T19" fmla="*/ 133 h 1492"/>
                <a:gd name="T20" fmla="*/ 1441 w 3625"/>
                <a:gd name="T21" fmla="*/ 175 h 1492"/>
                <a:gd name="T22" fmla="*/ 1598 w 3625"/>
                <a:gd name="T23" fmla="*/ 217 h 1492"/>
                <a:gd name="T24" fmla="*/ 1763 w 3625"/>
                <a:gd name="T25" fmla="*/ 269 h 1492"/>
                <a:gd name="T26" fmla="*/ 1887 w 3625"/>
                <a:gd name="T27" fmla="*/ 308 h 1492"/>
                <a:gd name="T28" fmla="*/ 2085 w 3625"/>
                <a:gd name="T29" fmla="*/ 384 h 1492"/>
                <a:gd name="T30" fmla="*/ 2230 w 3625"/>
                <a:gd name="T31" fmla="*/ 444 h 1492"/>
                <a:gd name="T32" fmla="*/ 2456 w 3625"/>
                <a:gd name="T33" fmla="*/ 547 h 1492"/>
                <a:gd name="T34" fmla="*/ 2666 w 3625"/>
                <a:gd name="T35" fmla="*/ 662 h 1492"/>
                <a:gd name="T36" fmla="*/ 2859 w 3625"/>
                <a:gd name="T37" fmla="*/ 786 h 1492"/>
                <a:gd name="T38" fmla="*/ 3046 w 3625"/>
                <a:gd name="T39" fmla="*/ 920 h 1492"/>
                <a:gd name="T40" fmla="*/ 3193 w 3625"/>
                <a:gd name="T41" fmla="*/ 1038 h 1492"/>
                <a:gd name="T42" fmla="*/ 3332 w 3625"/>
                <a:gd name="T43" fmla="*/ 1168 h 1492"/>
                <a:gd name="T44" fmla="*/ 3440 w 3625"/>
                <a:gd name="T45" fmla="*/ 1280 h 1492"/>
                <a:gd name="T46" fmla="*/ 3524 w 3625"/>
                <a:gd name="T47" fmla="*/ 1380 h 1492"/>
                <a:gd name="T48" fmla="*/ 3624 w 3625"/>
                <a:gd name="T49" fmla="*/ 1491 h 1492"/>
                <a:gd name="T50" fmla="*/ 3608 w 3625"/>
                <a:gd name="T51" fmla="*/ 1491 h 1492"/>
                <a:gd name="T52" fmla="*/ 0 w 3625"/>
                <a:gd name="T53" fmla="*/ 1491 h 1492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3625" h="1492">
                  <a:moveTo>
                    <a:pt x="0" y="1491"/>
                  </a:moveTo>
                  <a:lnTo>
                    <a:pt x="0" y="0"/>
                  </a:lnTo>
                  <a:lnTo>
                    <a:pt x="171" y="3"/>
                  </a:lnTo>
                  <a:lnTo>
                    <a:pt x="355" y="9"/>
                  </a:lnTo>
                  <a:lnTo>
                    <a:pt x="499" y="21"/>
                  </a:lnTo>
                  <a:lnTo>
                    <a:pt x="650" y="36"/>
                  </a:lnTo>
                  <a:lnTo>
                    <a:pt x="809" y="54"/>
                  </a:lnTo>
                  <a:lnTo>
                    <a:pt x="957" y="78"/>
                  </a:lnTo>
                  <a:lnTo>
                    <a:pt x="1119" y="105"/>
                  </a:lnTo>
                  <a:lnTo>
                    <a:pt x="1261" y="133"/>
                  </a:lnTo>
                  <a:lnTo>
                    <a:pt x="1441" y="175"/>
                  </a:lnTo>
                  <a:lnTo>
                    <a:pt x="1598" y="217"/>
                  </a:lnTo>
                  <a:lnTo>
                    <a:pt x="1763" y="269"/>
                  </a:lnTo>
                  <a:lnTo>
                    <a:pt x="1887" y="308"/>
                  </a:lnTo>
                  <a:lnTo>
                    <a:pt x="2085" y="384"/>
                  </a:lnTo>
                  <a:lnTo>
                    <a:pt x="2230" y="444"/>
                  </a:lnTo>
                  <a:lnTo>
                    <a:pt x="2456" y="547"/>
                  </a:lnTo>
                  <a:lnTo>
                    <a:pt x="2666" y="662"/>
                  </a:lnTo>
                  <a:lnTo>
                    <a:pt x="2859" y="786"/>
                  </a:lnTo>
                  <a:lnTo>
                    <a:pt x="3046" y="920"/>
                  </a:lnTo>
                  <a:lnTo>
                    <a:pt x="3193" y="1038"/>
                  </a:lnTo>
                  <a:lnTo>
                    <a:pt x="3332" y="1168"/>
                  </a:lnTo>
                  <a:lnTo>
                    <a:pt x="3440" y="1280"/>
                  </a:lnTo>
                  <a:lnTo>
                    <a:pt x="3524" y="1380"/>
                  </a:lnTo>
                  <a:lnTo>
                    <a:pt x="3624" y="1491"/>
                  </a:lnTo>
                  <a:lnTo>
                    <a:pt x="3608" y="1491"/>
                  </a:lnTo>
                  <a:lnTo>
                    <a:pt x="0" y="1491"/>
                  </a:lnTo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" name="Freeform 4">
              <a:extLst>
                <a:ext uri="{FF2B5EF4-FFF2-40B4-BE49-F238E27FC236}">
                  <a16:creationId xmlns:a16="http://schemas.microsoft.com/office/drawing/2014/main" id="{6427040F-70F7-6D81-93D5-BD70A5912529}"/>
                </a:ext>
              </a:extLst>
            </p:cNvPr>
            <p:cNvSpPr>
              <a:spLocks/>
            </p:cNvSpPr>
            <p:nvPr/>
          </p:nvSpPr>
          <p:spPr bwMode="white">
            <a:xfrm>
              <a:off x="0" y="2405"/>
              <a:ext cx="5143" cy="1902"/>
            </a:xfrm>
            <a:custGeom>
              <a:avLst/>
              <a:gdLst>
                <a:gd name="T0" fmla="*/ 2718 w 5143"/>
                <a:gd name="T1" fmla="*/ 405 h 1902"/>
                <a:gd name="T2" fmla="*/ 2466 w 5143"/>
                <a:gd name="T3" fmla="*/ 333 h 1902"/>
                <a:gd name="T4" fmla="*/ 2202 w 5143"/>
                <a:gd name="T5" fmla="*/ 261 h 1902"/>
                <a:gd name="T6" fmla="*/ 1929 w 5143"/>
                <a:gd name="T7" fmla="*/ 198 h 1902"/>
                <a:gd name="T8" fmla="*/ 1695 w 5143"/>
                <a:gd name="T9" fmla="*/ 153 h 1902"/>
                <a:gd name="T10" fmla="*/ 1434 w 5143"/>
                <a:gd name="T11" fmla="*/ 111 h 1902"/>
                <a:gd name="T12" fmla="*/ 1188 w 5143"/>
                <a:gd name="T13" fmla="*/ 75 h 1902"/>
                <a:gd name="T14" fmla="*/ 957 w 5143"/>
                <a:gd name="T15" fmla="*/ 48 h 1902"/>
                <a:gd name="T16" fmla="*/ 747 w 5143"/>
                <a:gd name="T17" fmla="*/ 30 h 1902"/>
                <a:gd name="T18" fmla="*/ 501 w 5143"/>
                <a:gd name="T19" fmla="*/ 15 h 1902"/>
                <a:gd name="T20" fmla="*/ 246 w 5143"/>
                <a:gd name="T21" fmla="*/ 3 h 1902"/>
                <a:gd name="T22" fmla="*/ 0 w 5143"/>
                <a:gd name="T23" fmla="*/ 0 h 1902"/>
                <a:gd name="T24" fmla="*/ 0 w 5143"/>
                <a:gd name="T25" fmla="*/ 275 h 1902"/>
                <a:gd name="T26" fmla="*/ 0 w 5143"/>
                <a:gd name="T27" fmla="*/ 345 h 1902"/>
                <a:gd name="T28" fmla="*/ 0 w 5143"/>
                <a:gd name="T29" fmla="*/ 275 h 1902"/>
                <a:gd name="T30" fmla="*/ 0 w 5143"/>
                <a:gd name="T31" fmla="*/ 342 h 1902"/>
                <a:gd name="T32" fmla="*/ 339 w 5143"/>
                <a:gd name="T33" fmla="*/ 351 h 1902"/>
                <a:gd name="T34" fmla="*/ 606 w 5143"/>
                <a:gd name="T35" fmla="*/ 372 h 1902"/>
                <a:gd name="T36" fmla="*/ 852 w 5143"/>
                <a:gd name="T37" fmla="*/ 399 h 1902"/>
                <a:gd name="T38" fmla="*/ 1068 w 5143"/>
                <a:gd name="T39" fmla="*/ 435 h 1902"/>
                <a:gd name="T40" fmla="*/ 1275 w 5143"/>
                <a:gd name="T41" fmla="*/ 474 h 1902"/>
                <a:gd name="T42" fmla="*/ 1545 w 5143"/>
                <a:gd name="T43" fmla="*/ 540 h 1902"/>
                <a:gd name="T44" fmla="*/ 1761 w 5143"/>
                <a:gd name="T45" fmla="*/ 603 h 1902"/>
                <a:gd name="T46" fmla="*/ 1971 w 5143"/>
                <a:gd name="T47" fmla="*/ 678 h 1902"/>
                <a:gd name="T48" fmla="*/ 2166 w 5143"/>
                <a:gd name="T49" fmla="*/ 747 h 1902"/>
                <a:gd name="T50" fmla="*/ 2397 w 5143"/>
                <a:gd name="T51" fmla="*/ 852 h 1902"/>
                <a:gd name="T52" fmla="*/ 2613 w 5143"/>
                <a:gd name="T53" fmla="*/ 960 h 1902"/>
                <a:gd name="T54" fmla="*/ 2832 w 5143"/>
                <a:gd name="T55" fmla="*/ 1095 h 1902"/>
                <a:gd name="T56" fmla="*/ 3012 w 5143"/>
                <a:gd name="T57" fmla="*/ 1212 h 1902"/>
                <a:gd name="T58" fmla="*/ 3186 w 5143"/>
                <a:gd name="T59" fmla="*/ 1347 h 1902"/>
                <a:gd name="T60" fmla="*/ 3351 w 5143"/>
                <a:gd name="T61" fmla="*/ 1497 h 1902"/>
                <a:gd name="T62" fmla="*/ 3480 w 5143"/>
                <a:gd name="T63" fmla="*/ 1629 h 1902"/>
                <a:gd name="T64" fmla="*/ 3612 w 5143"/>
                <a:gd name="T65" fmla="*/ 1785 h 1902"/>
                <a:gd name="T66" fmla="*/ 3699 w 5143"/>
                <a:gd name="T67" fmla="*/ 1901 h 1902"/>
                <a:gd name="T68" fmla="*/ 5142 w 5143"/>
                <a:gd name="T69" fmla="*/ 1901 h 1902"/>
                <a:gd name="T70" fmla="*/ 5076 w 5143"/>
                <a:gd name="T71" fmla="*/ 1827 h 1902"/>
                <a:gd name="T72" fmla="*/ 4968 w 5143"/>
                <a:gd name="T73" fmla="*/ 1707 h 1902"/>
                <a:gd name="T74" fmla="*/ 4797 w 5143"/>
                <a:gd name="T75" fmla="*/ 1539 h 1902"/>
                <a:gd name="T76" fmla="*/ 4617 w 5143"/>
                <a:gd name="T77" fmla="*/ 1383 h 1902"/>
                <a:gd name="T78" fmla="*/ 4410 w 5143"/>
                <a:gd name="T79" fmla="*/ 1221 h 1902"/>
                <a:gd name="T80" fmla="*/ 4185 w 5143"/>
                <a:gd name="T81" fmla="*/ 1071 h 1902"/>
                <a:gd name="T82" fmla="*/ 3960 w 5143"/>
                <a:gd name="T83" fmla="*/ 939 h 1902"/>
                <a:gd name="T84" fmla="*/ 3708 w 5143"/>
                <a:gd name="T85" fmla="*/ 801 h 1902"/>
                <a:gd name="T86" fmla="*/ 3492 w 5143"/>
                <a:gd name="T87" fmla="*/ 702 h 1902"/>
                <a:gd name="T88" fmla="*/ 3231 w 5143"/>
                <a:gd name="T89" fmla="*/ 588 h 1902"/>
                <a:gd name="T90" fmla="*/ 2964 w 5143"/>
                <a:gd name="T91" fmla="*/ 489 h 1902"/>
                <a:gd name="T92" fmla="*/ 2718 w 5143"/>
                <a:gd name="T93" fmla="*/ 405 h 190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5143" h="1902">
                  <a:moveTo>
                    <a:pt x="2718" y="405"/>
                  </a:moveTo>
                  <a:lnTo>
                    <a:pt x="2466" y="333"/>
                  </a:lnTo>
                  <a:lnTo>
                    <a:pt x="2202" y="261"/>
                  </a:lnTo>
                  <a:lnTo>
                    <a:pt x="1929" y="198"/>
                  </a:lnTo>
                  <a:lnTo>
                    <a:pt x="1695" y="153"/>
                  </a:lnTo>
                  <a:lnTo>
                    <a:pt x="1434" y="111"/>
                  </a:lnTo>
                  <a:lnTo>
                    <a:pt x="1188" y="75"/>
                  </a:lnTo>
                  <a:lnTo>
                    <a:pt x="957" y="48"/>
                  </a:lnTo>
                  <a:lnTo>
                    <a:pt x="747" y="30"/>
                  </a:lnTo>
                  <a:lnTo>
                    <a:pt x="501" y="15"/>
                  </a:lnTo>
                  <a:lnTo>
                    <a:pt x="246" y="3"/>
                  </a:lnTo>
                  <a:lnTo>
                    <a:pt x="0" y="0"/>
                  </a:lnTo>
                  <a:lnTo>
                    <a:pt x="0" y="275"/>
                  </a:lnTo>
                  <a:lnTo>
                    <a:pt x="0" y="345"/>
                  </a:lnTo>
                  <a:lnTo>
                    <a:pt x="0" y="275"/>
                  </a:lnTo>
                  <a:lnTo>
                    <a:pt x="0" y="342"/>
                  </a:lnTo>
                  <a:lnTo>
                    <a:pt x="339" y="351"/>
                  </a:lnTo>
                  <a:lnTo>
                    <a:pt x="606" y="372"/>
                  </a:lnTo>
                  <a:lnTo>
                    <a:pt x="852" y="399"/>
                  </a:lnTo>
                  <a:lnTo>
                    <a:pt x="1068" y="435"/>
                  </a:lnTo>
                  <a:lnTo>
                    <a:pt x="1275" y="474"/>
                  </a:lnTo>
                  <a:lnTo>
                    <a:pt x="1545" y="540"/>
                  </a:lnTo>
                  <a:lnTo>
                    <a:pt x="1761" y="603"/>
                  </a:lnTo>
                  <a:lnTo>
                    <a:pt x="1971" y="678"/>
                  </a:lnTo>
                  <a:lnTo>
                    <a:pt x="2166" y="747"/>
                  </a:lnTo>
                  <a:lnTo>
                    <a:pt x="2397" y="852"/>
                  </a:lnTo>
                  <a:lnTo>
                    <a:pt x="2613" y="960"/>
                  </a:lnTo>
                  <a:lnTo>
                    <a:pt x="2832" y="1095"/>
                  </a:lnTo>
                  <a:lnTo>
                    <a:pt x="3012" y="1212"/>
                  </a:lnTo>
                  <a:lnTo>
                    <a:pt x="3186" y="1347"/>
                  </a:lnTo>
                  <a:lnTo>
                    <a:pt x="3351" y="1497"/>
                  </a:lnTo>
                  <a:lnTo>
                    <a:pt x="3480" y="1629"/>
                  </a:lnTo>
                  <a:lnTo>
                    <a:pt x="3612" y="1785"/>
                  </a:lnTo>
                  <a:lnTo>
                    <a:pt x="3699" y="1901"/>
                  </a:lnTo>
                  <a:lnTo>
                    <a:pt x="5142" y="1901"/>
                  </a:lnTo>
                  <a:lnTo>
                    <a:pt x="5076" y="1827"/>
                  </a:lnTo>
                  <a:lnTo>
                    <a:pt x="4968" y="1707"/>
                  </a:lnTo>
                  <a:lnTo>
                    <a:pt x="4797" y="1539"/>
                  </a:lnTo>
                  <a:lnTo>
                    <a:pt x="4617" y="1383"/>
                  </a:lnTo>
                  <a:lnTo>
                    <a:pt x="4410" y="1221"/>
                  </a:lnTo>
                  <a:lnTo>
                    <a:pt x="4185" y="1071"/>
                  </a:lnTo>
                  <a:lnTo>
                    <a:pt x="3960" y="939"/>
                  </a:lnTo>
                  <a:lnTo>
                    <a:pt x="3708" y="801"/>
                  </a:lnTo>
                  <a:lnTo>
                    <a:pt x="3492" y="702"/>
                  </a:lnTo>
                  <a:lnTo>
                    <a:pt x="3231" y="588"/>
                  </a:lnTo>
                  <a:lnTo>
                    <a:pt x="2964" y="489"/>
                  </a:lnTo>
                  <a:lnTo>
                    <a:pt x="2718" y="405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5" name="Freeform 5">
              <a:extLst>
                <a:ext uri="{FF2B5EF4-FFF2-40B4-BE49-F238E27FC236}">
                  <a16:creationId xmlns:a16="http://schemas.microsoft.com/office/drawing/2014/main" id="{7A19B71E-7105-ABB8-67E4-816EA9EC6559}"/>
                </a:ext>
              </a:extLst>
            </p:cNvPr>
            <p:cNvSpPr>
              <a:spLocks/>
            </p:cNvSpPr>
            <p:nvPr/>
          </p:nvSpPr>
          <p:spPr bwMode="white">
            <a:xfrm>
              <a:off x="0" y="1982"/>
              <a:ext cx="5760" cy="2325"/>
            </a:xfrm>
            <a:custGeom>
              <a:avLst/>
              <a:gdLst>
                <a:gd name="T0" fmla="*/ 0 w 5760"/>
                <a:gd name="T1" fmla="*/ 0 h 2325"/>
                <a:gd name="T2" fmla="*/ 0 w 5760"/>
                <a:gd name="T3" fmla="*/ 339 h 2325"/>
                <a:gd name="T4" fmla="*/ 558 w 5760"/>
                <a:gd name="T5" fmla="*/ 357 h 2325"/>
                <a:gd name="T6" fmla="*/ 807 w 5760"/>
                <a:gd name="T7" fmla="*/ 375 h 2325"/>
                <a:gd name="T8" fmla="*/ 1056 w 5760"/>
                <a:gd name="T9" fmla="*/ 399 h 2325"/>
                <a:gd name="T10" fmla="*/ 1272 w 5760"/>
                <a:gd name="T11" fmla="*/ 426 h 2325"/>
                <a:gd name="T12" fmla="*/ 1539 w 5760"/>
                <a:gd name="T13" fmla="*/ 465 h 2325"/>
                <a:gd name="T14" fmla="*/ 1791 w 5760"/>
                <a:gd name="T15" fmla="*/ 510 h 2325"/>
                <a:gd name="T16" fmla="*/ 2076 w 5760"/>
                <a:gd name="T17" fmla="*/ 570 h 2325"/>
                <a:gd name="T18" fmla="*/ 2334 w 5760"/>
                <a:gd name="T19" fmla="*/ 630 h 2325"/>
                <a:gd name="T20" fmla="*/ 2544 w 5760"/>
                <a:gd name="T21" fmla="*/ 687 h 2325"/>
                <a:gd name="T22" fmla="*/ 2775 w 5760"/>
                <a:gd name="T23" fmla="*/ 759 h 2325"/>
                <a:gd name="T24" fmla="*/ 3003 w 5760"/>
                <a:gd name="T25" fmla="*/ 837 h 2325"/>
                <a:gd name="T26" fmla="*/ 3231 w 5760"/>
                <a:gd name="T27" fmla="*/ 924 h 2325"/>
                <a:gd name="T28" fmla="*/ 3438 w 5760"/>
                <a:gd name="T29" fmla="*/ 1005 h 2325"/>
                <a:gd name="T30" fmla="*/ 3663 w 5760"/>
                <a:gd name="T31" fmla="*/ 1110 h 2325"/>
                <a:gd name="T32" fmla="*/ 3903 w 5760"/>
                <a:gd name="T33" fmla="*/ 1233 h 2325"/>
                <a:gd name="T34" fmla="*/ 4149 w 5760"/>
                <a:gd name="T35" fmla="*/ 1374 h 2325"/>
                <a:gd name="T36" fmla="*/ 4353 w 5760"/>
                <a:gd name="T37" fmla="*/ 1506 h 2325"/>
                <a:gd name="T38" fmla="*/ 4491 w 5760"/>
                <a:gd name="T39" fmla="*/ 1602 h 2325"/>
                <a:gd name="T40" fmla="*/ 4668 w 5760"/>
                <a:gd name="T41" fmla="*/ 1740 h 2325"/>
                <a:gd name="T42" fmla="*/ 4824 w 5760"/>
                <a:gd name="T43" fmla="*/ 1875 h 2325"/>
                <a:gd name="T44" fmla="*/ 4968 w 5760"/>
                <a:gd name="T45" fmla="*/ 2016 h 2325"/>
                <a:gd name="T46" fmla="*/ 5100 w 5760"/>
                <a:gd name="T47" fmla="*/ 2154 h 2325"/>
                <a:gd name="T48" fmla="*/ 5238 w 5760"/>
                <a:gd name="T49" fmla="*/ 2324 h 2325"/>
                <a:gd name="T50" fmla="*/ 5759 w 5760"/>
                <a:gd name="T51" fmla="*/ 2324 h 2325"/>
                <a:gd name="T52" fmla="*/ 5759 w 5760"/>
                <a:gd name="T53" fmla="*/ 1245 h 2325"/>
                <a:gd name="T54" fmla="*/ 5580 w 5760"/>
                <a:gd name="T55" fmla="*/ 1119 h 2325"/>
                <a:gd name="T56" fmla="*/ 5400 w 5760"/>
                <a:gd name="T57" fmla="*/ 1020 h 2325"/>
                <a:gd name="T58" fmla="*/ 5205 w 5760"/>
                <a:gd name="T59" fmla="*/ 918 h 2325"/>
                <a:gd name="T60" fmla="*/ 5031 w 5760"/>
                <a:gd name="T61" fmla="*/ 837 h 2325"/>
                <a:gd name="T62" fmla="*/ 4866 w 5760"/>
                <a:gd name="T63" fmla="*/ 771 h 2325"/>
                <a:gd name="T64" fmla="*/ 4710 w 5760"/>
                <a:gd name="T65" fmla="*/ 711 h 2325"/>
                <a:gd name="T66" fmla="*/ 4545 w 5760"/>
                <a:gd name="T67" fmla="*/ 651 h 2325"/>
                <a:gd name="T68" fmla="*/ 4386 w 5760"/>
                <a:gd name="T69" fmla="*/ 600 h 2325"/>
                <a:gd name="T70" fmla="*/ 4248 w 5760"/>
                <a:gd name="T71" fmla="*/ 552 h 2325"/>
                <a:gd name="T72" fmla="*/ 3993 w 5760"/>
                <a:gd name="T73" fmla="*/ 483 h 2325"/>
                <a:gd name="T74" fmla="*/ 3777 w 5760"/>
                <a:gd name="T75" fmla="*/ 423 h 2325"/>
                <a:gd name="T76" fmla="*/ 3564 w 5760"/>
                <a:gd name="T77" fmla="*/ 375 h 2325"/>
                <a:gd name="T78" fmla="*/ 3282 w 5760"/>
                <a:gd name="T79" fmla="*/ 312 h 2325"/>
                <a:gd name="T80" fmla="*/ 3003 w 5760"/>
                <a:gd name="T81" fmla="*/ 261 h 2325"/>
                <a:gd name="T82" fmla="*/ 2733 w 5760"/>
                <a:gd name="T83" fmla="*/ 213 h 2325"/>
                <a:gd name="T84" fmla="*/ 2451 w 5760"/>
                <a:gd name="T85" fmla="*/ 171 h 2325"/>
                <a:gd name="T86" fmla="*/ 2211 w 5760"/>
                <a:gd name="T87" fmla="*/ 138 h 2325"/>
                <a:gd name="T88" fmla="*/ 1974 w 5760"/>
                <a:gd name="T89" fmla="*/ 108 h 2325"/>
                <a:gd name="T90" fmla="*/ 1665 w 5760"/>
                <a:gd name="T91" fmla="*/ 81 h 2325"/>
                <a:gd name="T92" fmla="*/ 1437 w 5760"/>
                <a:gd name="T93" fmla="*/ 60 h 2325"/>
                <a:gd name="T94" fmla="*/ 1125 w 5760"/>
                <a:gd name="T95" fmla="*/ 36 h 2325"/>
                <a:gd name="T96" fmla="*/ 828 w 5760"/>
                <a:gd name="T97" fmla="*/ 21 h 2325"/>
                <a:gd name="T98" fmla="*/ 558 w 5760"/>
                <a:gd name="T99" fmla="*/ 12 h 2325"/>
                <a:gd name="T100" fmla="*/ 282 w 5760"/>
                <a:gd name="T101" fmla="*/ 3 h 2325"/>
                <a:gd name="T102" fmla="*/ 0 w 5760"/>
                <a:gd name="T103" fmla="*/ 0 h 2325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5760" h="2325">
                  <a:moveTo>
                    <a:pt x="0" y="0"/>
                  </a:moveTo>
                  <a:lnTo>
                    <a:pt x="0" y="339"/>
                  </a:lnTo>
                  <a:lnTo>
                    <a:pt x="558" y="357"/>
                  </a:lnTo>
                  <a:lnTo>
                    <a:pt x="807" y="375"/>
                  </a:lnTo>
                  <a:lnTo>
                    <a:pt x="1056" y="399"/>
                  </a:lnTo>
                  <a:lnTo>
                    <a:pt x="1272" y="426"/>
                  </a:lnTo>
                  <a:lnTo>
                    <a:pt x="1539" y="465"/>
                  </a:lnTo>
                  <a:lnTo>
                    <a:pt x="1791" y="510"/>
                  </a:lnTo>
                  <a:lnTo>
                    <a:pt x="2076" y="570"/>
                  </a:lnTo>
                  <a:lnTo>
                    <a:pt x="2334" y="630"/>
                  </a:lnTo>
                  <a:lnTo>
                    <a:pt x="2544" y="687"/>
                  </a:lnTo>
                  <a:lnTo>
                    <a:pt x="2775" y="759"/>
                  </a:lnTo>
                  <a:lnTo>
                    <a:pt x="3003" y="837"/>
                  </a:lnTo>
                  <a:lnTo>
                    <a:pt x="3231" y="924"/>
                  </a:lnTo>
                  <a:lnTo>
                    <a:pt x="3438" y="1005"/>
                  </a:lnTo>
                  <a:lnTo>
                    <a:pt x="3663" y="1110"/>
                  </a:lnTo>
                  <a:lnTo>
                    <a:pt x="3903" y="1233"/>
                  </a:lnTo>
                  <a:lnTo>
                    <a:pt x="4149" y="1374"/>
                  </a:lnTo>
                  <a:lnTo>
                    <a:pt x="4353" y="1506"/>
                  </a:lnTo>
                  <a:lnTo>
                    <a:pt x="4491" y="1602"/>
                  </a:lnTo>
                  <a:lnTo>
                    <a:pt x="4668" y="1740"/>
                  </a:lnTo>
                  <a:lnTo>
                    <a:pt x="4824" y="1875"/>
                  </a:lnTo>
                  <a:lnTo>
                    <a:pt x="4968" y="2016"/>
                  </a:lnTo>
                  <a:lnTo>
                    <a:pt x="5100" y="2154"/>
                  </a:lnTo>
                  <a:lnTo>
                    <a:pt x="5238" y="2324"/>
                  </a:lnTo>
                  <a:lnTo>
                    <a:pt x="5759" y="2324"/>
                  </a:lnTo>
                  <a:lnTo>
                    <a:pt x="5759" y="1245"/>
                  </a:lnTo>
                  <a:lnTo>
                    <a:pt x="5580" y="1119"/>
                  </a:lnTo>
                  <a:lnTo>
                    <a:pt x="5400" y="1020"/>
                  </a:lnTo>
                  <a:lnTo>
                    <a:pt x="5205" y="918"/>
                  </a:lnTo>
                  <a:lnTo>
                    <a:pt x="5031" y="837"/>
                  </a:lnTo>
                  <a:lnTo>
                    <a:pt x="4866" y="771"/>
                  </a:lnTo>
                  <a:lnTo>
                    <a:pt x="4710" y="711"/>
                  </a:lnTo>
                  <a:lnTo>
                    <a:pt x="4545" y="651"/>
                  </a:lnTo>
                  <a:lnTo>
                    <a:pt x="4386" y="600"/>
                  </a:lnTo>
                  <a:lnTo>
                    <a:pt x="4248" y="552"/>
                  </a:lnTo>
                  <a:lnTo>
                    <a:pt x="3993" y="483"/>
                  </a:lnTo>
                  <a:lnTo>
                    <a:pt x="3777" y="423"/>
                  </a:lnTo>
                  <a:lnTo>
                    <a:pt x="3564" y="375"/>
                  </a:lnTo>
                  <a:lnTo>
                    <a:pt x="3282" y="312"/>
                  </a:lnTo>
                  <a:lnTo>
                    <a:pt x="3003" y="261"/>
                  </a:lnTo>
                  <a:lnTo>
                    <a:pt x="2733" y="213"/>
                  </a:lnTo>
                  <a:lnTo>
                    <a:pt x="2451" y="171"/>
                  </a:lnTo>
                  <a:lnTo>
                    <a:pt x="2211" y="138"/>
                  </a:lnTo>
                  <a:lnTo>
                    <a:pt x="1974" y="108"/>
                  </a:lnTo>
                  <a:lnTo>
                    <a:pt x="1665" y="81"/>
                  </a:lnTo>
                  <a:lnTo>
                    <a:pt x="1437" y="60"/>
                  </a:lnTo>
                  <a:lnTo>
                    <a:pt x="1125" y="36"/>
                  </a:lnTo>
                  <a:lnTo>
                    <a:pt x="828" y="21"/>
                  </a:lnTo>
                  <a:lnTo>
                    <a:pt x="558" y="12"/>
                  </a:lnTo>
                  <a:lnTo>
                    <a:pt x="282" y="3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6" name="Freeform 6">
              <a:extLst>
                <a:ext uri="{FF2B5EF4-FFF2-40B4-BE49-F238E27FC236}">
                  <a16:creationId xmlns:a16="http://schemas.microsoft.com/office/drawing/2014/main" id="{686F58F6-EC1B-800B-3C69-4F24FE7B9652}"/>
                </a:ext>
              </a:extLst>
            </p:cNvPr>
            <p:cNvSpPr>
              <a:spLocks/>
            </p:cNvSpPr>
            <p:nvPr/>
          </p:nvSpPr>
          <p:spPr bwMode="white">
            <a:xfrm>
              <a:off x="0" y="1550"/>
              <a:ext cx="5760" cy="1573"/>
            </a:xfrm>
            <a:custGeom>
              <a:avLst/>
              <a:gdLst>
                <a:gd name="T0" fmla="*/ 0 w 5760"/>
                <a:gd name="T1" fmla="*/ 0 h 1573"/>
                <a:gd name="T2" fmla="*/ 0 w 5760"/>
                <a:gd name="T3" fmla="*/ 351 h 1573"/>
                <a:gd name="T4" fmla="*/ 282 w 5760"/>
                <a:gd name="T5" fmla="*/ 357 h 1573"/>
                <a:gd name="T6" fmla="*/ 627 w 5760"/>
                <a:gd name="T7" fmla="*/ 363 h 1573"/>
                <a:gd name="T8" fmla="*/ 960 w 5760"/>
                <a:gd name="T9" fmla="*/ 375 h 1573"/>
                <a:gd name="T10" fmla="*/ 1218 w 5760"/>
                <a:gd name="T11" fmla="*/ 393 h 1573"/>
                <a:gd name="T12" fmla="*/ 1470 w 5760"/>
                <a:gd name="T13" fmla="*/ 411 h 1573"/>
                <a:gd name="T14" fmla="*/ 1746 w 5760"/>
                <a:gd name="T15" fmla="*/ 435 h 1573"/>
                <a:gd name="T16" fmla="*/ 2022 w 5760"/>
                <a:gd name="T17" fmla="*/ 462 h 1573"/>
                <a:gd name="T18" fmla="*/ 2340 w 5760"/>
                <a:gd name="T19" fmla="*/ 504 h 1573"/>
                <a:gd name="T20" fmla="*/ 2664 w 5760"/>
                <a:gd name="T21" fmla="*/ 549 h 1573"/>
                <a:gd name="T22" fmla="*/ 2952 w 5760"/>
                <a:gd name="T23" fmla="*/ 597 h 1573"/>
                <a:gd name="T24" fmla="*/ 3225 w 5760"/>
                <a:gd name="T25" fmla="*/ 648 h 1573"/>
                <a:gd name="T26" fmla="*/ 3513 w 5760"/>
                <a:gd name="T27" fmla="*/ 708 h 1573"/>
                <a:gd name="T28" fmla="*/ 3693 w 5760"/>
                <a:gd name="T29" fmla="*/ 750 h 1573"/>
                <a:gd name="T30" fmla="*/ 3936 w 5760"/>
                <a:gd name="T31" fmla="*/ 810 h 1573"/>
                <a:gd name="T32" fmla="*/ 4095 w 5760"/>
                <a:gd name="T33" fmla="*/ 855 h 1573"/>
                <a:gd name="T34" fmla="*/ 4281 w 5760"/>
                <a:gd name="T35" fmla="*/ 909 h 1573"/>
                <a:gd name="T36" fmla="*/ 4503 w 5760"/>
                <a:gd name="T37" fmla="*/ 981 h 1573"/>
                <a:gd name="T38" fmla="*/ 4704 w 5760"/>
                <a:gd name="T39" fmla="*/ 1053 h 1573"/>
                <a:gd name="T40" fmla="*/ 4911 w 5760"/>
                <a:gd name="T41" fmla="*/ 1131 h 1573"/>
                <a:gd name="T42" fmla="*/ 5073 w 5760"/>
                <a:gd name="T43" fmla="*/ 1197 h 1573"/>
                <a:gd name="T44" fmla="*/ 5256 w 5760"/>
                <a:gd name="T45" fmla="*/ 1281 h 1573"/>
                <a:gd name="T46" fmla="*/ 5475 w 5760"/>
                <a:gd name="T47" fmla="*/ 1401 h 1573"/>
                <a:gd name="T48" fmla="*/ 5628 w 5760"/>
                <a:gd name="T49" fmla="*/ 1482 h 1573"/>
                <a:gd name="T50" fmla="*/ 5759 w 5760"/>
                <a:gd name="T51" fmla="*/ 1572 h 1573"/>
                <a:gd name="T52" fmla="*/ 5759 w 5760"/>
                <a:gd name="T53" fmla="*/ 633 h 1573"/>
                <a:gd name="T54" fmla="*/ 5493 w 5760"/>
                <a:gd name="T55" fmla="*/ 570 h 1573"/>
                <a:gd name="T56" fmla="*/ 5214 w 5760"/>
                <a:gd name="T57" fmla="*/ 501 h 1573"/>
                <a:gd name="T58" fmla="*/ 4950 w 5760"/>
                <a:gd name="T59" fmla="*/ 444 h 1573"/>
                <a:gd name="T60" fmla="*/ 4701 w 5760"/>
                <a:gd name="T61" fmla="*/ 396 h 1573"/>
                <a:gd name="T62" fmla="*/ 4425 w 5760"/>
                <a:gd name="T63" fmla="*/ 348 h 1573"/>
                <a:gd name="T64" fmla="*/ 4110 w 5760"/>
                <a:gd name="T65" fmla="*/ 294 h 1573"/>
                <a:gd name="T66" fmla="*/ 3813 w 5760"/>
                <a:gd name="T67" fmla="*/ 252 h 1573"/>
                <a:gd name="T68" fmla="*/ 3549 w 5760"/>
                <a:gd name="T69" fmla="*/ 213 h 1573"/>
                <a:gd name="T70" fmla="*/ 3261 w 5760"/>
                <a:gd name="T71" fmla="*/ 183 h 1573"/>
                <a:gd name="T72" fmla="*/ 3015 w 5760"/>
                <a:gd name="T73" fmla="*/ 153 h 1573"/>
                <a:gd name="T74" fmla="*/ 2757 w 5760"/>
                <a:gd name="T75" fmla="*/ 129 h 1573"/>
                <a:gd name="T76" fmla="*/ 2520 w 5760"/>
                <a:gd name="T77" fmla="*/ 105 h 1573"/>
                <a:gd name="T78" fmla="*/ 2301 w 5760"/>
                <a:gd name="T79" fmla="*/ 87 h 1573"/>
                <a:gd name="T80" fmla="*/ 2013 w 5760"/>
                <a:gd name="T81" fmla="*/ 66 h 1573"/>
                <a:gd name="T82" fmla="*/ 1731 w 5760"/>
                <a:gd name="T83" fmla="*/ 48 h 1573"/>
                <a:gd name="T84" fmla="*/ 1524 w 5760"/>
                <a:gd name="T85" fmla="*/ 39 h 1573"/>
                <a:gd name="T86" fmla="*/ 1260 w 5760"/>
                <a:gd name="T87" fmla="*/ 27 h 1573"/>
                <a:gd name="T88" fmla="*/ 966 w 5760"/>
                <a:gd name="T89" fmla="*/ 15 h 1573"/>
                <a:gd name="T90" fmla="*/ 714 w 5760"/>
                <a:gd name="T91" fmla="*/ 12 h 1573"/>
                <a:gd name="T92" fmla="*/ 510 w 5760"/>
                <a:gd name="T93" fmla="*/ 6 h 1573"/>
                <a:gd name="T94" fmla="*/ 243 w 5760"/>
                <a:gd name="T95" fmla="*/ 0 h 1573"/>
                <a:gd name="T96" fmla="*/ 0 w 5760"/>
                <a:gd name="T97" fmla="*/ 0 h 1573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5760" h="1573">
                  <a:moveTo>
                    <a:pt x="0" y="0"/>
                  </a:moveTo>
                  <a:lnTo>
                    <a:pt x="0" y="351"/>
                  </a:lnTo>
                  <a:lnTo>
                    <a:pt x="282" y="357"/>
                  </a:lnTo>
                  <a:lnTo>
                    <a:pt x="627" y="363"/>
                  </a:lnTo>
                  <a:lnTo>
                    <a:pt x="960" y="375"/>
                  </a:lnTo>
                  <a:lnTo>
                    <a:pt x="1218" y="393"/>
                  </a:lnTo>
                  <a:lnTo>
                    <a:pt x="1470" y="411"/>
                  </a:lnTo>
                  <a:lnTo>
                    <a:pt x="1746" y="435"/>
                  </a:lnTo>
                  <a:lnTo>
                    <a:pt x="2022" y="462"/>
                  </a:lnTo>
                  <a:lnTo>
                    <a:pt x="2340" y="504"/>
                  </a:lnTo>
                  <a:lnTo>
                    <a:pt x="2664" y="549"/>
                  </a:lnTo>
                  <a:lnTo>
                    <a:pt x="2952" y="597"/>
                  </a:lnTo>
                  <a:lnTo>
                    <a:pt x="3225" y="648"/>
                  </a:lnTo>
                  <a:lnTo>
                    <a:pt x="3513" y="708"/>
                  </a:lnTo>
                  <a:lnTo>
                    <a:pt x="3693" y="750"/>
                  </a:lnTo>
                  <a:lnTo>
                    <a:pt x="3936" y="810"/>
                  </a:lnTo>
                  <a:lnTo>
                    <a:pt x="4095" y="855"/>
                  </a:lnTo>
                  <a:lnTo>
                    <a:pt x="4281" y="909"/>
                  </a:lnTo>
                  <a:lnTo>
                    <a:pt x="4503" y="981"/>
                  </a:lnTo>
                  <a:lnTo>
                    <a:pt x="4704" y="1053"/>
                  </a:lnTo>
                  <a:lnTo>
                    <a:pt x="4911" y="1131"/>
                  </a:lnTo>
                  <a:lnTo>
                    <a:pt x="5073" y="1197"/>
                  </a:lnTo>
                  <a:lnTo>
                    <a:pt x="5256" y="1281"/>
                  </a:lnTo>
                  <a:lnTo>
                    <a:pt x="5475" y="1401"/>
                  </a:lnTo>
                  <a:lnTo>
                    <a:pt x="5628" y="1482"/>
                  </a:lnTo>
                  <a:lnTo>
                    <a:pt x="5759" y="1572"/>
                  </a:lnTo>
                  <a:lnTo>
                    <a:pt x="5759" y="633"/>
                  </a:lnTo>
                  <a:lnTo>
                    <a:pt x="5493" y="570"/>
                  </a:lnTo>
                  <a:lnTo>
                    <a:pt x="5214" y="501"/>
                  </a:lnTo>
                  <a:lnTo>
                    <a:pt x="4950" y="444"/>
                  </a:lnTo>
                  <a:lnTo>
                    <a:pt x="4701" y="396"/>
                  </a:lnTo>
                  <a:lnTo>
                    <a:pt x="4425" y="348"/>
                  </a:lnTo>
                  <a:lnTo>
                    <a:pt x="4110" y="294"/>
                  </a:lnTo>
                  <a:lnTo>
                    <a:pt x="3813" y="252"/>
                  </a:lnTo>
                  <a:lnTo>
                    <a:pt x="3549" y="213"/>
                  </a:lnTo>
                  <a:lnTo>
                    <a:pt x="3261" y="183"/>
                  </a:lnTo>
                  <a:lnTo>
                    <a:pt x="3015" y="153"/>
                  </a:lnTo>
                  <a:lnTo>
                    <a:pt x="2757" y="129"/>
                  </a:lnTo>
                  <a:lnTo>
                    <a:pt x="2520" y="105"/>
                  </a:lnTo>
                  <a:lnTo>
                    <a:pt x="2301" y="87"/>
                  </a:lnTo>
                  <a:lnTo>
                    <a:pt x="2013" y="66"/>
                  </a:lnTo>
                  <a:lnTo>
                    <a:pt x="1731" y="48"/>
                  </a:lnTo>
                  <a:lnTo>
                    <a:pt x="1524" y="39"/>
                  </a:lnTo>
                  <a:lnTo>
                    <a:pt x="1260" y="27"/>
                  </a:lnTo>
                  <a:lnTo>
                    <a:pt x="966" y="15"/>
                  </a:lnTo>
                  <a:lnTo>
                    <a:pt x="714" y="12"/>
                  </a:lnTo>
                  <a:lnTo>
                    <a:pt x="510" y="6"/>
                  </a:lnTo>
                  <a:lnTo>
                    <a:pt x="243" y="0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7" name="Freeform 7">
              <a:extLst>
                <a:ext uri="{FF2B5EF4-FFF2-40B4-BE49-F238E27FC236}">
                  <a16:creationId xmlns:a16="http://schemas.microsoft.com/office/drawing/2014/main" id="{0896ED31-6773-20F3-1CD2-1A57C0606F4A}"/>
                </a:ext>
              </a:extLst>
            </p:cNvPr>
            <p:cNvSpPr>
              <a:spLocks/>
            </p:cNvSpPr>
            <p:nvPr/>
          </p:nvSpPr>
          <p:spPr bwMode="white">
            <a:xfrm>
              <a:off x="0" y="1130"/>
              <a:ext cx="5760" cy="970"/>
            </a:xfrm>
            <a:custGeom>
              <a:avLst/>
              <a:gdLst>
                <a:gd name="T0" fmla="*/ 0 w 5760"/>
                <a:gd name="T1" fmla="*/ 0 h 970"/>
                <a:gd name="T2" fmla="*/ 0 w 5760"/>
                <a:gd name="T3" fmla="*/ 339 h 970"/>
                <a:gd name="T4" fmla="*/ 318 w 5760"/>
                <a:gd name="T5" fmla="*/ 342 h 970"/>
                <a:gd name="T6" fmla="*/ 591 w 5760"/>
                <a:gd name="T7" fmla="*/ 348 h 970"/>
                <a:gd name="T8" fmla="*/ 846 w 5760"/>
                <a:gd name="T9" fmla="*/ 354 h 970"/>
                <a:gd name="T10" fmla="*/ 1074 w 5760"/>
                <a:gd name="T11" fmla="*/ 360 h 970"/>
                <a:gd name="T12" fmla="*/ 1314 w 5760"/>
                <a:gd name="T13" fmla="*/ 366 h 970"/>
                <a:gd name="T14" fmla="*/ 1599 w 5760"/>
                <a:gd name="T15" fmla="*/ 381 h 970"/>
                <a:gd name="T16" fmla="*/ 1911 w 5760"/>
                <a:gd name="T17" fmla="*/ 399 h 970"/>
                <a:gd name="T18" fmla="*/ 2241 w 5760"/>
                <a:gd name="T19" fmla="*/ 420 h 970"/>
                <a:gd name="T20" fmla="*/ 2619 w 5760"/>
                <a:gd name="T21" fmla="*/ 453 h 970"/>
                <a:gd name="T22" fmla="*/ 2889 w 5760"/>
                <a:gd name="T23" fmla="*/ 477 h 970"/>
                <a:gd name="T24" fmla="*/ 3177 w 5760"/>
                <a:gd name="T25" fmla="*/ 507 h 970"/>
                <a:gd name="T26" fmla="*/ 3498 w 5760"/>
                <a:gd name="T27" fmla="*/ 543 h 970"/>
                <a:gd name="T28" fmla="*/ 3813 w 5760"/>
                <a:gd name="T29" fmla="*/ 585 h 970"/>
                <a:gd name="T30" fmla="*/ 4044 w 5760"/>
                <a:gd name="T31" fmla="*/ 618 h 970"/>
                <a:gd name="T32" fmla="*/ 4365 w 5760"/>
                <a:gd name="T33" fmla="*/ 669 h 970"/>
                <a:gd name="T34" fmla="*/ 4683 w 5760"/>
                <a:gd name="T35" fmla="*/ 726 h 970"/>
                <a:gd name="T36" fmla="*/ 4980 w 5760"/>
                <a:gd name="T37" fmla="*/ 786 h 970"/>
                <a:gd name="T38" fmla="*/ 5268 w 5760"/>
                <a:gd name="T39" fmla="*/ 846 h 970"/>
                <a:gd name="T40" fmla="*/ 5646 w 5760"/>
                <a:gd name="T41" fmla="*/ 942 h 970"/>
                <a:gd name="T42" fmla="*/ 5759 w 5760"/>
                <a:gd name="T43" fmla="*/ 969 h 970"/>
                <a:gd name="T44" fmla="*/ 5759 w 5760"/>
                <a:gd name="T45" fmla="*/ 0 h 970"/>
                <a:gd name="T46" fmla="*/ 0 w 5760"/>
                <a:gd name="T47" fmla="*/ 0 h 97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5760" h="970">
                  <a:moveTo>
                    <a:pt x="0" y="0"/>
                  </a:moveTo>
                  <a:lnTo>
                    <a:pt x="0" y="339"/>
                  </a:lnTo>
                  <a:lnTo>
                    <a:pt x="318" y="342"/>
                  </a:lnTo>
                  <a:lnTo>
                    <a:pt x="591" y="348"/>
                  </a:lnTo>
                  <a:lnTo>
                    <a:pt x="846" y="354"/>
                  </a:lnTo>
                  <a:lnTo>
                    <a:pt x="1074" y="360"/>
                  </a:lnTo>
                  <a:lnTo>
                    <a:pt x="1314" y="366"/>
                  </a:lnTo>
                  <a:lnTo>
                    <a:pt x="1599" y="381"/>
                  </a:lnTo>
                  <a:lnTo>
                    <a:pt x="1911" y="399"/>
                  </a:lnTo>
                  <a:lnTo>
                    <a:pt x="2241" y="420"/>
                  </a:lnTo>
                  <a:lnTo>
                    <a:pt x="2619" y="453"/>
                  </a:lnTo>
                  <a:lnTo>
                    <a:pt x="2889" y="477"/>
                  </a:lnTo>
                  <a:lnTo>
                    <a:pt x="3177" y="507"/>
                  </a:lnTo>
                  <a:lnTo>
                    <a:pt x="3498" y="543"/>
                  </a:lnTo>
                  <a:lnTo>
                    <a:pt x="3813" y="585"/>
                  </a:lnTo>
                  <a:lnTo>
                    <a:pt x="4044" y="618"/>
                  </a:lnTo>
                  <a:lnTo>
                    <a:pt x="4365" y="669"/>
                  </a:lnTo>
                  <a:lnTo>
                    <a:pt x="4683" y="726"/>
                  </a:lnTo>
                  <a:lnTo>
                    <a:pt x="4980" y="786"/>
                  </a:lnTo>
                  <a:lnTo>
                    <a:pt x="5268" y="846"/>
                  </a:lnTo>
                  <a:lnTo>
                    <a:pt x="5646" y="942"/>
                  </a:lnTo>
                  <a:lnTo>
                    <a:pt x="5759" y="969"/>
                  </a:lnTo>
                  <a:lnTo>
                    <a:pt x="5759" y="0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8" name="Freeform 8">
              <a:extLst>
                <a:ext uri="{FF2B5EF4-FFF2-40B4-BE49-F238E27FC236}">
                  <a16:creationId xmlns:a16="http://schemas.microsoft.com/office/drawing/2014/main" id="{2EABC2E7-8C49-C52C-4CF9-10A67EB3A697}"/>
                </a:ext>
              </a:extLst>
            </p:cNvPr>
            <p:cNvSpPr>
              <a:spLocks/>
            </p:cNvSpPr>
            <p:nvPr/>
          </p:nvSpPr>
          <p:spPr bwMode="white">
            <a:xfrm>
              <a:off x="0" y="-13"/>
              <a:ext cx="5760" cy="1060"/>
            </a:xfrm>
            <a:custGeom>
              <a:avLst/>
              <a:gdLst>
                <a:gd name="T0" fmla="*/ 0 w 5760"/>
                <a:gd name="T1" fmla="*/ 753 h 1060"/>
                <a:gd name="T2" fmla="*/ 0 w 5760"/>
                <a:gd name="T3" fmla="*/ 1059 h 1060"/>
                <a:gd name="T4" fmla="*/ 5759 w 5760"/>
                <a:gd name="T5" fmla="*/ 1059 h 1060"/>
                <a:gd name="T6" fmla="*/ 5759 w 5760"/>
                <a:gd name="T7" fmla="*/ 0 h 1060"/>
                <a:gd name="T8" fmla="*/ 5430 w 5760"/>
                <a:gd name="T9" fmla="*/ 0 h 1060"/>
                <a:gd name="T10" fmla="*/ 5298 w 5760"/>
                <a:gd name="T11" fmla="*/ 84 h 1060"/>
                <a:gd name="T12" fmla="*/ 5136 w 5760"/>
                <a:gd name="T13" fmla="*/ 159 h 1060"/>
                <a:gd name="T14" fmla="*/ 4968 w 5760"/>
                <a:gd name="T15" fmla="*/ 222 h 1060"/>
                <a:gd name="T16" fmla="*/ 4812 w 5760"/>
                <a:gd name="T17" fmla="*/ 267 h 1060"/>
                <a:gd name="T18" fmla="*/ 4626 w 5760"/>
                <a:gd name="T19" fmla="*/ 324 h 1060"/>
                <a:gd name="T20" fmla="*/ 4440 w 5760"/>
                <a:gd name="T21" fmla="*/ 366 h 1060"/>
                <a:gd name="T22" fmla="*/ 4230 w 5760"/>
                <a:gd name="T23" fmla="*/ 414 h 1060"/>
                <a:gd name="T24" fmla="*/ 3939 w 5760"/>
                <a:gd name="T25" fmla="*/ 468 h 1060"/>
                <a:gd name="T26" fmla="*/ 3711 w 5760"/>
                <a:gd name="T27" fmla="*/ 504 h 1060"/>
                <a:gd name="T28" fmla="*/ 3441 w 5760"/>
                <a:gd name="T29" fmla="*/ 543 h 1060"/>
                <a:gd name="T30" fmla="*/ 3189 w 5760"/>
                <a:gd name="T31" fmla="*/ 579 h 1060"/>
                <a:gd name="T32" fmla="*/ 2925 w 5760"/>
                <a:gd name="T33" fmla="*/ 606 h 1060"/>
                <a:gd name="T34" fmla="*/ 2679 w 5760"/>
                <a:gd name="T35" fmla="*/ 633 h 1060"/>
                <a:gd name="T36" fmla="*/ 2418 w 5760"/>
                <a:gd name="T37" fmla="*/ 654 h 1060"/>
                <a:gd name="T38" fmla="*/ 2142 w 5760"/>
                <a:gd name="T39" fmla="*/ 675 h 1060"/>
                <a:gd name="T40" fmla="*/ 1896 w 5760"/>
                <a:gd name="T41" fmla="*/ 693 h 1060"/>
                <a:gd name="T42" fmla="*/ 1647 w 5760"/>
                <a:gd name="T43" fmla="*/ 708 h 1060"/>
                <a:gd name="T44" fmla="*/ 1404 w 5760"/>
                <a:gd name="T45" fmla="*/ 720 h 1060"/>
                <a:gd name="T46" fmla="*/ 1170 w 5760"/>
                <a:gd name="T47" fmla="*/ 732 h 1060"/>
                <a:gd name="T48" fmla="*/ 906 w 5760"/>
                <a:gd name="T49" fmla="*/ 738 h 1060"/>
                <a:gd name="T50" fmla="*/ 534 w 5760"/>
                <a:gd name="T51" fmla="*/ 747 h 1060"/>
                <a:gd name="T52" fmla="*/ 201 w 5760"/>
                <a:gd name="T53" fmla="*/ 753 h 1060"/>
                <a:gd name="T54" fmla="*/ 0 w 5760"/>
                <a:gd name="T55" fmla="*/ 753 h 106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5760" h="1060">
                  <a:moveTo>
                    <a:pt x="0" y="753"/>
                  </a:moveTo>
                  <a:lnTo>
                    <a:pt x="0" y="1059"/>
                  </a:lnTo>
                  <a:lnTo>
                    <a:pt x="5759" y="1059"/>
                  </a:lnTo>
                  <a:lnTo>
                    <a:pt x="5759" y="0"/>
                  </a:lnTo>
                  <a:lnTo>
                    <a:pt x="5430" y="0"/>
                  </a:lnTo>
                  <a:lnTo>
                    <a:pt x="5298" y="84"/>
                  </a:lnTo>
                  <a:lnTo>
                    <a:pt x="5136" y="159"/>
                  </a:lnTo>
                  <a:lnTo>
                    <a:pt x="4968" y="222"/>
                  </a:lnTo>
                  <a:lnTo>
                    <a:pt x="4812" y="267"/>
                  </a:lnTo>
                  <a:lnTo>
                    <a:pt x="4626" y="324"/>
                  </a:lnTo>
                  <a:lnTo>
                    <a:pt x="4440" y="366"/>
                  </a:lnTo>
                  <a:lnTo>
                    <a:pt x="4230" y="414"/>
                  </a:lnTo>
                  <a:lnTo>
                    <a:pt x="3939" y="468"/>
                  </a:lnTo>
                  <a:lnTo>
                    <a:pt x="3711" y="504"/>
                  </a:lnTo>
                  <a:lnTo>
                    <a:pt x="3441" y="543"/>
                  </a:lnTo>
                  <a:lnTo>
                    <a:pt x="3189" y="579"/>
                  </a:lnTo>
                  <a:lnTo>
                    <a:pt x="2925" y="606"/>
                  </a:lnTo>
                  <a:lnTo>
                    <a:pt x="2679" y="633"/>
                  </a:lnTo>
                  <a:lnTo>
                    <a:pt x="2418" y="654"/>
                  </a:lnTo>
                  <a:lnTo>
                    <a:pt x="2142" y="675"/>
                  </a:lnTo>
                  <a:lnTo>
                    <a:pt x="1896" y="693"/>
                  </a:lnTo>
                  <a:lnTo>
                    <a:pt x="1647" y="708"/>
                  </a:lnTo>
                  <a:lnTo>
                    <a:pt x="1404" y="720"/>
                  </a:lnTo>
                  <a:lnTo>
                    <a:pt x="1170" y="732"/>
                  </a:lnTo>
                  <a:lnTo>
                    <a:pt x="906" y="738"/>
                  </a:lnTo>
                  <a:lnTo>
                    <a:pt x="534" y="747"/>
                  </a:lnTo>
                  <a:lnTo>
                    <a:pt x="201" y="753"/>
                  </a:lnTo>
                  <a:lnTo>
                    <a:pt x="0" y="753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9" name="Freeform 9">
              <a:extLst>
                <a:ext uri="{FF2B5EF4-FFF2-40B4-BE49-F238E27FC236}">
                  <a16:creationId xmlns:a16="http://schemas.microsoft.com/office/drawing/2014/main" id="{79D88DEA-CE4D-9DC4-C436-E354E0868F10}"/>
                </a:ext>
              </a:extLst>
            </p:cNvPr>
            <p:cNvSpPr>
              <a:spLocks/>
            </p:cNvSpPr>
            <p:nvPr/>
          </p:nvSpPr>
          <p:spPr bwMode="white">
            <a:xfrm>
              <a:off x="0" y="-13"/>
              <a:ext cx="5284" cy="673"/>
            </a:xfrm>
            <a:custGeom>
              <a:avLst/>
              <a:gdLst>
                <a:gd name="T0" fmla="*/ 0 w 5284"/>
                <a:gd name="T1" fmla="*/ 366 h 673"/>
                <a:gd name="T2" fmla="*/ 0 w 5284"/>
                <a:gd name="T3" fmla="*/ 672 h 673"/>
                <a:gd name="T4" fmla="*/ 303 w 5284"/>
                <a:gd name="T5" fmla="*/ 672 h 673"/>
                <a:gd name="T6" fmla="*/ 723 w 5284"/>
                <a:gd name="T7" fmla="*/ 663 h 673"/>
                <a:gd name="T8" fmla="*/ 1020 w 5284"/>
                <a:gd name="T9" fmla="*/ 654 h 673"/>
                <a:gd name="T10" fmla="*/ 1302 w 5284"/>
                <a:gd name="T11" fmla="*/ 642 h 673"/>
                <a:gd name="T12" fmla="*/ 1554 w 5284"/>
                <a:gd name="T13" fmla="*/ 630 h 673"/>
                <a:gd name="T14" fmla="*/ 1779 w 5284"/>
                <a:gd name="T15" fmla="*/ 615 h 673"/>
                <a:gd name="T16" fmla="*/ 1962 w 5284"/>
                <a:gd name="T17" fmla="*/ 606 h 673"/>
                <a:gd name="T18" fmla="*/ 2193 w 5284"/>
                <a:gd name="T19" fmla="*/ 588 h 673"/>
                <a:gd name="T20" fmla="*/ 2448 w 5284"/>
                <a:gd name="T21" fmla="*/ 570 h 673"/>
                <a:gd name="T22" fmla="*/ 2700 w 5284"/>
                <a:gd name="T23" fmla="*/ 546 h 673"/>
                <a:gd name="T24" fmla="*/ 2904 w 5284"/>
                <a:gd name="T25" fmla="*/ 528 h 673"/>
                <a:gd name="T26" fmla="*/ 3138 w 5284"/>
                <a:gd name="T27" fmla="*/ 498 h 673"/>
                <a:gd name="T28" fmla="*/ 3324 w 5284"/>
                <a:gd name="T29" fmla="*/ 474 h 673"/>
                <a:gd name="T30" fmla="*/ 3534 w 5284"/>
                <a:gd name="T31" fmla="*/ 447 h 673"/>
                <a:gd name="T32" fmla="*/ 3735 w 5284"/>
                <a:gd name="T33" fmla="*/ 420 h 673"/>
                <a:gd name="T34" fmla="*/ 3933 w 5284"/>
                <a:gd name="T35" fmla="*/ 384 h 673"/>
                <a:gd name="T36" fmla="*/ 4116 w 5284"/>
                <a:gd name="T37" fmla="*/ 351 h 673"/>
                <a:gd name="T38" fmla="*/ 4266 w 5284"/>
                <a:gd name="T39" fmla="*/ 318 h 673"/>
                <a:gd name="T40" fmla="*/ 4446 w 5284"/>
                <a:gd name="T41" fmla="*/ 279 h 673"/>
                <a:gd name="T42" fmla="*/ 4620 w 5284"/>
                <a:gd name="T43" fmla="*/ 237 h 673"/>
                <a:gd name="T44" fmla="*/ 4779 w 5284"/>
                <a:gd name="T45" fmla="*/ 192 h 673"/>
                <a:gd name="T46" fmla="*/ 4920 w 5284"/>
                <a:gd name="T47" fmla="*/ 147 h 673"/>
                <a:gd name="T48" fmla="*/ 5085 w 5284"/>
                <a:gd name="T49" fmla="*/ 90 h 673"/>
                <a:gd name="T50" fmla="*/ 5193 w 5284"/>
                <a:gd name="T51" fmla="*/ 42 h 673"/>
                <a:gd name="T52" fmla="*/ 5283 w 5284"/>
                <a:gd name="T53" fmla="*/ 0 h 673"/>
                <a:gd name="T54" fmla="*/ 3201 w 5284"/>
                <a:gd name="T55" fmla="*/ 0 h 673"/>
                <a:gd name="T56" fmla="*/ 2982 w 5284"/>
                <a:gd name="T57" fmla="*/ 57 h 673"/>
                <a:gd name="T58" fmla="*/ 2775 w 5284"/>
                <a:gd name="T59" fmla="*/ 108 h 673"/>
                <a:gd name="T60" fmla="*/ 2562 w 5284"/>
                <a:gd name="T61" fmla="*/ 150 h 673"/>
                <a:gd name="T62" fmla="*/ 2397 w 5284"/>
                <a:gd name="T63" fmla="*/ 183 h 673"/>
                <a:gd name="T64" fmla="*/ 2205 w 5284"/>
                <a:gd name="T65" fmla="*/ 213 h 673"/>
                <a:gd name="T66" fmla="*/ 2001 w 5284"/>
                <a:gd name="T67" fmla="*/ 243 h 673"/>
                <a:gd name="T68" fmla="*/ 1776 w 5284"/>
                <a:gd name="T69" fmla="*/ 273 h 673"/>
                <a:gd name="T70" fmla="*/ 1536 w 5284"/>
                <a:gd name="T71" fmla="*/ 297 h 673"/>
                <a:gd name="T72" fmla="*/ 1344 w 5284"/>
                <a:gd name="T73" fmla="*/ 312 h 673"/>
                <a:gd name="T74" fmla="*/ 1134 w 5284"/>
                <a:gd name="T75" fmla="*/ 330 h 673"/>
                <a:gd name="T76" fmla="*/ 921 w 5284"/>
                <a:gd name="T77" fmla="*/ 342 h 673"/>
                <a:gd name="T78" fmla="*/ 696 w 5284"/>
                <a:gd name="T79" fmla="*/ 354 h 673"/>
                <a:gd name="T80" fmla="*/ 501 w 5284"/>
                <a:gd name="T81" fmla="*/ 360 h 673"/>
                <a:gd name="T82" fmla="*/ 279 w 5284"/>
                <a:gd name="T83" fmla="*/ 366 h 673"/>
                <a:gd name="T84" fmla="*/ 99 w 5284"/>
                <a:gd name="T85" fmla="*/ 369 h 673"/>
                <a:gd name="T86" fmla="*/ 0 w 5284"/>
                <a:gd name="T87" fmla="*/ 366 h 67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5284" h="673">
                  <a:moveTo>
                    <a:pt x="0" y="366"/>
                  </a:moveTo>
                  <a:lnTo>
                    <a:pt x="0" y="672"/>
                  </a:lnTo>
                  <a:lnTo>
                    <a:pt x="303" y="672"/>
                  </a:lnTo>
                  <a:lnTo>
                    <a:pt x="723" y="663"/>
                  </a:lnTo>
                  <a:lnTo>
                    <a:pt x="1020" y="654"/>
                  </a:lnTo>
                  <a:lnTo>
                    <a:pt x="1302" y="642"/>
                  </a:lnTo>
                  <a:lnTo>
                    <a:pt x="1554" y="630"/>
                  </a:lnTo>
                  <a:lnTo>
                    <a:pt x="1779" y="615"/>
                  </a:lnTo>
                  <a:lnTo>
                    <a:pt x="1962" y="606"/>
                  </a:lnTo>
                  <a:lnTo>
                    <a:pt x="2193" y="588"/>
                  </a:lnTo>
                  <a:lnTo>
                    <a:pt x="2448" y="570"/>
                  </a:lnTo>
                  <a:lnTo>
                    <a:pt x="2700" y="546"/>
                  </a:lnTo>
                  <a:lnTo>
                    <a:pt x="2904" y="528"/>
                  </a:lnTo>
                  <a:lnTo>
                    <a:pt x="3138" y="498"/>
                  </a:lnTo>
                  <a:lnTo>
                    <a:pt x="3324" y="474"/>
                  </a:lnTo>
                  <a:lnTo>
                    <a:pt x="3534" y="447"/>
                  </a:lnTo>
                  <a:lnTo>
                    <a:pt x="3735" y="420"/>
                  </a:lnTo>
                  <a:lnTo>
                    <a:pt x="3933" y="384"/>
                  </a:lnTo>
                  <a:lnTo>
                    <a:pt x="4116" y="351"/>
                  </a:lnTo>
                  <a:lnTo>
                    <a:pt x="4266" y="318"/>
                  </a:lnTo>
                  <a:lnTo>
                    <a:pt x="4446" y="279"/>
                  </a:lnTo>
                  <a:lnTo>
                    <a:pt x="4620" y="237"/>
                  </a:lnTo>
                  <a:lnTo>
                    <a:pt x="4779" y="192"/>
                  </a:lnTo>
                  <a:lnTo>
                    <a:pt x="4920" y="147"/>
                  </a:lnTo>
                  <a:lnTo>
                    <a:pt x="5085" y="90"/>
                  </a:lnTo>
                  <a:lnTo>
                    <a:pt x="5193" y="42"/>
                  </a:lnTo>
                  <a:lnTo>
                    <a:pt x="5283" y="0"/>
                  </a:lnTo>
                  <a:lnTo>
                    <a:pt x="3201" y="0"/>
                  </a:lnTo>
                  <a:lnTo>
                    <a:pt x="2982" y="57"/>
                  </a:lnTo>
                  <a:lnTo>
                    <a:pt x="2775" y="108"/>
                  </a:lnTo>
                  <a:lnTo>
                    <a:pt x="2562" y="150"/>
                  </a:lnTo>
                  <a:lnTo>
                    <a:pt x="2397" y="183"/>
                  </a:lnTo>
                  <a:lnTo>
                    <a:pt x="2205" y="213"/>
                  </a:lnTo>
                  <a:lnTo>
                    <a:pt x="2001" y="243"/>
                  </a:lnTo>
                  <a:lnTo>
                    <a:pt x="1776" y="273"/>
                  </a:lnTo>
                  <a:lnTo>
                    <a:pt x="1536" y="297"/>
                  </a:lnTo>
                  <a:lnTo>
                    <a:pt x="1344" y="312"/>
                  </a:lnTo>
                  <a:lnTo>
                    <a:pt x="1134" y="330"/>
                  </a:lnTo>
                  <a:lnTo>
                    <a:pt x="921" y="342"/>
                  </a:lnTo>
                  <a:lnTo>
                    <a:pt x="696" y="354"/>
                  </a:lnTo>
                  <a:lnTo>
                    <a:pt x="501" y="360"/>
                  </a:lnTo>
                  <a:lnTo>
                    <a:pt x="279" y="366"/>
                  </a:lnTo>
                  <a:lnTo>
                    <a:pt x="99" y="369"/>
                  </a:lnTo>
                  <a:lnTo>
                    <a:pt x="0" y="366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0" name="Freeform 10">
              <a:extLst>
                <a:ext uri="{FF2B5EF4-FFF2-40B4-BE49-F238E27FC236}">
                  <a16:creationId xmlns:a16="http://schemas.microsoft.com/office/drawing/2014/main" id="{8CFAAF3D-8600-53A2-172E-F73B2A87ACFD}"/>
                </a:ext>
              </a:extLst>
            </p:cNvPr>
            <p:cNvSpPr>
              <a:spLocks/>
            </p:cNvSpPr>
            <p:nvPr/>
          </p:nvSpPr>
          <p:spPr bwMode="white">
            <a:xfrm>
              <a:off x="0" y="-13"/>
              <a:ext cx="2884" cy="286"/>
            </a:xfrm>
            <a:custGeom>
              <a:avLst/>
              <a:gdLst>
                <a:gd name="T0" fmla="*/ 0 w 2884"/>
                <a:gd name="T1" fmla="*/ 0 h 286"/>
                <a:gd name="T2" fmla="*/ 0 w 2884"/>
                <a:gd name="T3" fmla="*/ 285 h 286"/>
                <a:gd name="T4" fmla="*/ 192 w 2884"/>
                <a:gd name="T5" fmla="*/ 285 h 286"/>
                <a:gd name="T6" fmla="*/ 384 w 2884"/>
                <a:gd name="T7" fmla="*/ 282 h 286"/>
                <a:gd name="T8" fmla="*/ 579 w 2884"/>
                <a:gd name="T9" fmla="*/ 276 h 286"/>
                <a:gd name="T10" fmla="*/ 789 w 2884"/>
                <a:gd name="T11" fmla="*/ 267 h 286"/>
                <a:gd name="T12" fmla="*/ 999 w 2884"/>
                <a:gd name="T13" fmla="*/ 258 h 286"/>
                <a:gd name="T14" fmla="*/ 1161 w 2884"/>
                <a:gd name="T15" fmla="*/ 246 h 286"/>
                <a:gd name="T16" fmla="*/ 1302 w 2884"/>
                <a:gd name="T17" fmla="*/ 234 h 286"/>
                <a:gd name="T18" fmla="*/ 1458 w 2884"/>
                <a:gd name="T19" fmla="*/ 222 h 286"/>
                <a:gd name="T20" fmla="*/ 1665 w 2884"/>
                <a:gd name="T21" fmla="*/ 201 h 286"/>
                <a:gd name="T22" fmla="*/ 1992 w 2884"/>
                <a:gd name="T23" fmla="*/ 159 h 286"/>
                <a:gd name="T24" fmla="*/ 2301 w 2884"/>
                <a:gd name="T25" fmla="*/ 117 h 286"/>
                <a:gd name="T26" fmla="*/ 2604 w 2884"/>
                <a:gd name="T27" fmla="*/ 60 h 286"/>
                <a:gd name="T28" fmla="*/ 2883 w 2884"/>
                <a:gd name="T29" fmla="*/ 0 h 286"/>
                <a:gd name="T30" fmla="*/ 0 w 2884"/>
                <a:gd name="T31" fmla="*/ 0 h 28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884" h="286">
                  <a:moveTo>
                    <a:pt x="0" y="0"/>
                  </a:moveTo>
                  <a:lnTo>
                    <a:pt x="0" y="285"/>
                  </a:lnTo>
                  <a:lnTo>
                    <a:pt x="192" y="285"/>
                  </a:lnTo>
                  <a:lnTo>
                    <a:pt x="384" y="282"/>
                  </a:lnTo>
                  <a:lnTo>
                    <a:pt x="579" y="276"/>
                  </a:lnTo>
                  <a:lnTo>
                    <a:pt x="789" y="267"/>
                  </a:lnTo>
                  <a:lnTo>
                    <a:pt x="999" y="258"/>
                  </a:lnTo>
                  <a:lnTo>
                    <a:pt x="1161" y="246"/>
                  </a:lnTo>
                  <a:lnTo>
                    <a:pt x="1302" y="234"/>
                  </a:lnTo>
                  <a:lnTo>
                    <a:pt x="1458" y="222"/>
                  </a:lnTo>
                  <a:lnTo>
                    <a:pt x="1665" y="201"/>
                  </a:lnTo>
                  <a:lnTo>
                    <a:pt x="1992" y="159"/>
                  </a:lnTo>
                  <a:lnTo>
                    <a:pt x="2301" y="117"/>
                  </a:lnTo>
                  <a:lnTo>
                    <a:pt x="2604" y="60"/>
                  </a:lnTo>
                  <a:lnTo>
                    <a:pt x="2883" y="0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27" name="Rectangle 19">
            <a:extLst>
              <a:ext uri="{FF2B5EF4-FFF2-40B4-BE49-F238E27FC236}">
                <a16:creationId xmlns:a16="http://schemas.microsoft.com/office/drawing/2014/main" id="{5CBA1270-9D15-BC71-286D-BD893480C8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20">
            <a:extLst>
              <a:ext uri="{FF2B5EF4-FFF2-40B4-BE49-F238E27FC236}">
                <a16:creationId xmlns:a16="http://schemas.microsoft.com/office/drawing/2014/main" id="{F6EC8A01-C06D-9E47-1036-8A8EE8CDD0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069" name="Rectangle 21">
            <a:extLst>
              <a:ext uri="{FF2B5EF4-FFF2-40B4-BE49-F238E27FC236}">
                <a16:creationId xmlns:a16="http://schemas.microsoft.com/office/drawing/2014/main" id="{B1B98380-8812-39FE-6EEA-CCB7F66F58D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70" name="Rectangle 22">
            <a:extLst>
              <a:ext uri="{FF2B5EF4-FFF2-40B4-BE49-F238E27FC236}">
                <a16:creationId xmlns:a16="http://schemas.microsoft.com/office/drawing/2014/main" id="{B37263FE-DD15-4ADA-9B83-C76860E9C9B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71" name="Rectangle 23">
            <a:extLst>
              <a:ext uri="{FF2B5EF4-FFF2-40B4-BE49-F238E27FC236}">
                <a16:creationId xmlns:a16="http://schemas.microsoft.com/office/drawing/2014/main" id="{48057724-DCDF-88CA-7C71-79FC3834094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3A35018-D0D1-4C56-AA61-744108B605FE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6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Unicode MS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Unicode MS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Unicode MS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Unicode MS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Unicode MS" pitchFamily="34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Unicode MS" pitchFamily="34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Unicode MS" pitchFamily="34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Unicode MS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0DD7322F-3092-BF92-81A4-0C1CE818F9E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13716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/>
              <a:t>Ten Steps to Understanding Your Research Project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FD5511C3-14C1-CA1D-E62C-387AFDDB5A39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038600" y="4572000"/>
            <a:ext cx="4876800" cy="1752600"/>
          </a:xfrm>
        </p:spPr>
        <p:txBody>
          <a:bodyPr/>
          <a:lstStyle/>
          <a:p>
            <a:pPr algn="l" eaLnBrk="1" hangingPunct="1"/>
            <a:r>
              <a:rPr lang="en-US" altLang="en-US" sz="2800" dirty="0"/>
              <a:t>Dr. Gail P. Taylor</a:t>
            </a:r>
          </a:p>
          <a:p>
            <a:pPr algn="l" eaLnBrk="1" hangingPunct="1"/>
            <a:r>
              <a:rPr lang="en-US" altLang="en-US" sz="2800" dirty="0"/>
              <a:t>Asst. Prog. Dir</a:t>
            </a:r>
            <a:r>
              <a:rPr lang="en-US" altLang="en-US" sz="2800"/>
              <a:t>. RISE</a:t>
            </a:r>
            <a:endParaRPr lang="en-US" altLang="en-US" sz="2800" dirty="0"/>
          </a:p>
          <a:p>
            <a:pPr algn="l" eaLnBrk="1" hangingPunct="1"/>
            <a:r>
              <a:rPr lang="en-US" altLang="en-US" sz="2800" dirty="0"/>
              <a:t>UTSA</a:t>
            </a:r>
          </a:p>
          <a:p>
            <a:pPr algn="l" eaLnBrk="1" hangingPunct="1"/>
            <a:endParaRPr lang="en-US" altLang="en-US" sz="2800" dirty="0"/>
          </a:p>
        </p:txBody>
      </p:sp>
      <p:sp>
        <p:nvSpPr>
          <p:cNvPr id="3076" name="TextBox 2">
            <a:extLst>
              <a:ext uri="{FF2B5EF4-FFF2-40B4-BE49-F238E27FC236}">
                <a16:creationId xmlns:a16="http://schemas.microsoft.com/office/drawing/2014/main" id="{7D677CF2-E1BA-C0F1-D522-6A10727402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53400" y="6477000"/>
            <a:ext cx="8001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itchFamily="34" charset="-128"/>
              </a:defRPr>
            </a:lvl1pPr>
            <a:lvl2pPr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itchFamily="34" charset="-128"/>
              </a:defRPr>
            </a:lvl2pPr>
            <a:lvl3pPr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itchFamily="34" charset="-128"/>
              </a:defRPr>
            </a:lvl3pPr>
            <a:lvl4pPr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itchFamily="34" charset="-128"/>
              </a:defRPr>
            </a:lvl4pPr>
            <a:lvl5pPr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itchFamily="34" charset="-128"/>
              </a:defRPr>
            </a:lvl5pPr>
            <a:lvl6pPr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itchFamily="34" charset="-128"/>
              </a:defRPr>
            </a:lvl6pPr>
            <a:lvl7pPr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itchFamily="34" charset="-128"/>
              </a:defRPr>
            </a:lvl7pPr>
            <a:lvl8pPr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itchFamily="34" charset="-128"/>
              </a:defRPr>
            </a:lvl8pPr>
            <a:lvl9pPr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800">
                <a:solidFill>
                  <a:srgbClr val="FFFFFF"/>
                </a:solidFill>
                <a:latin typeface="Arial" panose="020B0604020202020204" pitchFamily="34" charset="0"/>
              </a:rPr>
              <a:t>01/28/2009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4B6C6721-D41E-551F-5724-91CFAEBBBC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7.  Significance of Treatment Groups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589C2A85-5FF1-BE11-40B0-20640E5383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3400" y="1981200"/>
            <a:ext cx="8153400" cy="4114800"/>
          </a:xfrm>
        </p:spPr>
        <p:txBody>
          <a:bodyPr/>
          <a:lstStyle/>
          <a:p>
            <a:pPr eaLnBrk="1" hangingPunct="1"/>
            <a:r>
              <a:rPr lang="en-US" altLang="en-US"/>
              <a:t>Controls</a:t>
            </a:r>
          </a:p>
          <a:p>
            <a:pPr eaLnBrk="1" hangingPunct="1"/>
            <a:r>
              <a:rPr lang="en-US" altLang="en-US"/>
              <a:t>Experimentals</a:t>
            </a:r>
          </a:p>
          <a:p>
            <a:pPr eaLnBrk="1" hangingPunct="1"/>
            <a:r>
              <a:rPr lang="en-US" altLang="en-US"/>
              <a:t>Literature allows you to choose or understand</a:t>
            </a:r>
          </a:p>
          <a:p>
            <a:pPr eaLnBrk="1" hangingPunct="1"/>
            <a:r>
              <a:rPr lang="en-US" altLang="en-US"/>
              <a:t>Make reasoned hypotheses on results of each experiment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41ABAAAA-9CFF-8ECE-3828-874ECB97FB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8.  Novel Conclusions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8D941D68-53C4-426B-7D0A-B363726AFB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8077200" cy="4114800"/>
          </a:xfrm>
        </p:spPr>
        <p:txBody>
          <a:bodyPr/>
          <a:lstStyle/>
          <a:p>
            <a:pPr eaLnBrk="1" hangingPunct="1"/>
            <a:r>
              <a:rPr lang="en-US" altLang="en-US"/>
              <a:t>What is new or not known before?</a:t>
            </a:r>
          </a:p>
          <a:p>
            <a:pPr eaLnBrk="1" hangingPunct="1"/>
            <a:r>
              <a:rPr lang="en-US" altLang="en-US"/>
              <a:t>What do combined results reveal?</a:t>
            </a:r>
          </a:p>
          <a:p>
            <a:pPr eaLnBrk="1" hangingPunct="1"/>
            <a:r>
              <a:rPr lang="en-US" altLang="en-US"/>
              <a:t>Can you make a new model </a:t>
            </a:r>
            <a:br>
              <a:rPr lang="en-US" altLang="en-US"/>
            </a:br>
            <a:r>
              <a:rPr lang="en-US" altLang="en-US"/>
              <a:t>(visible representation of new hypothesis)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73772615-08A1-0428-F704-AAC7401EBB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9. Impact on Field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F892874B-7CAE-B28C-9827-F68C89DBF3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Why was your work important???</a:t>
            </a:r>
          </a:p>
          <a:p>
            <a:pPr lvl="1" eaLnBrk="1" hangingPunct="1"/>
            <a:r>
              <a:rPr lang="en-US" altLang="en-US"/>
              <a:t>Small stair-step in understanding</a:t>
            </a:r>
          </a:p>
          <a:p>
            <a:pPr lvl="2" eaLnBrk="1" hangingPunct="1"/>
            <a:r>
              <a:rPr lang="en-US" altLang="en-US"/>
              <a:t>Predictable</a:t>
            </a:r>
          </a:p>
          <a:p>
            <a:pPr lvl="2" eaLnBrk="1" hangingPunct="1"/>
            <a:r>
              <a:rPr lang="en-US" altLang="en-US"/>
              <a:t>Necessary</a:t>
            </a:r>
          </a:p>
          <a:p>
            <a:pPr lvl="1" eaLnBrk="1" hangingPunct="1"/>
            <a:r>
              <a:rPr lang="en-US" altLang="en-US"/>
              <a:t>Huge changes in direction</a:t>
            </a:r>
          </a:p>
          <a:p>
            <a:pPr lvl="2" eaLnBrk="1" hangingPunct="1"/>
            <a:r>
              <a:rPr lang="en-US" altLang="en-US"/>
              <a:t>Surprises</a:t>
            </a:r>
          </a:p>
          <a:p>
            <a:pPr lvl="2" eaLnBrk="1" hangingPunct="1"/>
            <a:r>
              <a:rPr lang="en-US" altLang="en-US"/>
              <a:t>Opens new exploration</a:t>
            </a:r>
          </a:p>
          <a:p>
            <a:pPr lvl="1" eaLnBrk="1" hangingPunct="1"/>
            <a:r>
              <a:rPr lang="en-US" altLang="en-US"/>
              <a:t>Impact on Health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78CB3BA3-240C-5534-5C7D-3F92662E10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10. Future Directions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D7C004CB-40DD-CFD4-5A60-84A075399D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Where do you go with a positive result!?</a:t>
            </a:r>
          </a:p>
          <a:p>
            <a:pPr eaLnBrk="1" hangingPunct="1"/>
            <a:r>
              <a:rPr lang="en-US" altLang="en-US">
                <a:solidFill>
                  <a:schemeClr val="accent1"/>
                </a:solidFill>
              </a:rPr>
              <a:t>Think</a:t>
            </a:r>
            <a:r>
              <a:rPr lang="en-US" altLang="en-US"/>
              <a:t> of new questions!</a:t>
            </a:r>
          </a:p>
          <a:p>
            <a:pPr eaLnBrk="1" hangingPunct="1"/>
            <a:r>
              <a:rPr lang="en-US" altLang="en-US"/>
              <a:t>How do you answer them?</a:t>
            </a:r>
          </a:p>
          <a:p>
            <a:pPr lvl="1" eaLnBrk="1" hangingPunct="1"/>
            <a:r>
              <a:rPr lang="en-US" altLang="en-US"/>
              <a:t>Further clarify results?</a:t>
            </a:r>
          </a:p>
          <a:p>
            <a:pPr lvl="1" eaLnBrk="1" hangingPunct="1"/>
            <a:r>
              <a:rPr lang="en-US" altLang="en-US"/>
              <a:t>Extend results to next logical step</a:t>
            </a:r>
          </a:p>
          <a:p>
            <a:pPr lvl="1" eaLnBrk="1" hangingPunct="1"/>
            <a:r>
              <a:rPr lang="en-US" altLang="en-US"/>
              <a:t>Follow ground-breaking work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>
            <a:extLst>
              <a:ext uri="{FF2B5EF4-FFF2-40B4-BE49-F238E27FC236}">
                <a16:creationId xmlns:a16="http://schemas.microsoft.com/office/drawing/2014/main" id="{6D4ECA81-040B-CFE3-4B4B-63D11D5464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Introduction</a:t>
            </a:r>
          </a:p>
        </p:txBody>
      </p:sp>
      <p:sp>
        <p:nvSpPr>
          <p:cNvPr id="4099" name="Rectangle 1027">
            <a:extLst>
              <a:ext uri="{FF2B5EF4-FFF2-40B4-BE49-F238E27FC236}">
                <a16:creationId xmlns:a16="http://schemas.microsoft.com/office/drawing/2014/main" id="{DE8CE9DD-A017-737A-FF49-A781E79ED8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Designing experiments &lt;&gt; Performing </a:t>
            </a:r>
          </a:p>
          <a:p>
            <a:pPr eaLnBrk="1" hangingPunct="1"/>
            <a:r>
              <a:rPr lang="en-US" altLang="en-US"/>
              <a:t>Difficulties</a:t>
            </a:r>
          </a:p>
          <a:p>
            <a:pPr lvl="1" eaLnBrk="1" hangingPunct="1"/>
            <a:r>
              <a:rPr lang="en-US" altLang="en-US"/>
              <a:t>Foundation</a:t>
            </a:r>
          </a:p>
          <a:p>
            <a:pPr lvl="1" eaLnBrk="1" hangingPunct="1"/>
            <a:r>
              <a:rPr lang="en-US" altLang="en-US"/>
              <a:t>Implications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130823C4-4BE0-1241-D089-B8098758BC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10 Steps to Understanding Your Research Project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A0997634-2603-2CB9-A8CD-4BD4C992477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2438400"/>
            <a:ext cx="4495800" cy="4114800"/>
          </a:xfrm>
        </p:spPr>
        <p:txBody>
          <a:bodyPr/>
          <a:lstStyle/>
          <a:p>
            <a:pPr eaLnBrk="1" hangingPunct="1"/>
            <a:r>
              <a:rPr lang="en-US" altLang="en-US"/>
              <a:t>Laboratory emphasis</a:t>
            </a:r>
          </a:p>
          <a:p>
            <a:pPr eaLnBrk="1" hangingPunct="1"/>
            <a:r>
              <a:rPr lang="en-US" altLang="en-US"/>
              <a:t>Human health issues</a:t>
            </a:r>
          </a:p>
          <a:p>
            <a:pPr eaLnBrk="1" hangingPunct="1"/>
            <a:r>
              <a:rPr lang="en-US" altLang="en-US"/>
              <a:t>Context of experiment</a:t>
            </a:r>
          </a:p>
          <a:p>
            <a:pPr eaLnBrk="1" hangingPunct="1"/>
            <a:r>
              <a:rPr lang="en-US" altLang="en-US"/>
              <a:t>Foundation of technique</a:t>
            </a:r>
          </a:p>
          <a:p>
            <a:pPr eaLnBrk="1" hangingPunct="1"/>
            <a:r>
              <a:rPr lang="en-US" altLang="en-US"/>
              <a:t>Foundations of concepts</a:t>
            </a:r>
          </a:p>
        </p:txBody>
      </p:sp>
      <p:sp>
        <p:nvSpPr>
          <p:cNvPr id="5124" name="Rectangle 4">
            <a:extLst>
              <a:ext uri="{FF2B5EF4-FFF2-40B4-BE49-F238E27FC236}">
                <a16:creationId xmlns:a16="http://schemas.microsoft.com/office/drawing/2014/main" id="{6F56F309-3E6D-0151-CC82-73790D8C400A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4876800" y="2438400"/>
            <a:ext cx="4267200" cy="4114800"/>
          </a:xfrm>
        </p:spPr>
        <p:txBody>
          <a:bodyPr/>
          <a:lstStyle/>
          <a:p>
            <a:pPr eaLnBrk="1" hangingPunct="1"/>
            <a:r>
              <a:rPr lang="en-US" altLang="en-US"/>
              <a:t>What is measured?</a:t>
            </a:r>
          </a:p>
          <a:p>
            <a:pPr eaLnBrk="1" hangingPunct="1"/>
            <a:r>
              <a:rPr lang="en-US" altLang="en-US"/>
              <a:t>Treatment significance</a:t>
            </a:r>
          </a:p>
          <a:p>
            <a:pPr eaLnBrk="1" hangingPunct="1"/>
            <a:r>
              <a:rPr lang="en-US" altLang="en-US"/>
              <a:t>Novel conclusions</a:t>
            </a:r>
          </a:p>
          <a:p>
            <a:pPr eaLnBrk="1" hangingPunct="1"/>
            <a:r>
              <a:rPr lang="en-US" altLang="en-US"/>
              <a:t>Impacts on field</a:t>
            </a:r>
          </a:p>
          <a:p>
            <a:pPr eaLnBrk="1" hangingPunct="1"/>
            <a:r>
              <a:rPr lang="en-US" altLang="en-US"/>
              <a:t>Future directions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71660CA0-657F-509A-E155-681288A83F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1. Laboratory Emphasis 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27CCABF2-61C6-306A-9F6C-AD4AAED703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3733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/>
              <a:t>Field = Neurobiology, Immunology, Cell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Area of Research = learning and memory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Focus = molecular correlates to learning</a:t>
            </a:r>
          </a:p>
          <a:p>
            <a:pPr eaLnBrk="1" hangingPunct="1">
              <a:lnSpc>
                <a:spcPct val="90000"/>
              </a:lnSpc>
            </a:pPr>
            <a:endParaRPr lang="en-US" altLang="en-US"/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Look at what your laboratory tends to publish about….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50DB86DB-812C-FB4A-A85A-E5AD6B1031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2. Human Impact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4055BE28-F8D4-6B00-AFFD-4AFE64FC24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Relate to known “human” issue</a:t>
            </a:r>
          </a:p>
          <a:p>
            <a:pPr lvl="1" eaLnBrk="1" hangingPunct="1"/>
            <a:r>
              <a:rPr lang="en-US" altLang="en-US"/>
              <a:t>Health benefits</a:t>
            </a:r>
          </a:p>
          <a:p>
            <a:pPr lvl="1" eaLnBrk="1" hangingPunct="1"/>
            <a:r>
              <a:rPr lang="en-US" altLang="en-US"/>
              <a:t>Understand disease</a:t>
            </a:r>
          </a:p>
          <a:p>
            <a:pPr lvl="1" eaLnBrk="1" hangingPunct="1"/>
            <a:r>
              <a:rPr lang="en-US" altLang="en-US"/>
              <a:t>Better for environment</a:t>
            </a:r>
          </a:p>
          <a:p>
            <a:pPr eaLnBrk="1" hangingPunct="1"/>
            <a:r>
              <a:rPr lang="en-US" altLang="en-US"/>
              <a:t>Possible for even for basic research</a:t>
            </a:r>
          </a:p>
          <a:p>
            <a:pPr eaLnBrk="1" hangingPunct="1"/>
            <a:r>
              <a:rPr lang="en-US" altLang="en-US"/>
              <a:t>Helps with future funding</a:t>
            </a:r>
          </a:p>
          <a:p>
            <a:pPr eaLnBrk="1" hangingPunct="1"/>
            <a:r>
              <a:rPr lang="en-US" altLang="en-US"/>
              <a:t>Helps others relate to your work</a:t>
            </a:r>
          </a:p>
          <a:p>
            <a:pPr eaLnBrk="1" hangingPunct="1"/>
            <a:r>
              <a:rPr lang="en-US" altLang="en-US"/>
              <a:t>May help you to understand lab focus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3A9502DE-65E5-EE2D-B606-4956D88567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/>
              <a:t>3. Context of Experiment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D003F11D-FAA8-93BF-39CE-DCD930D695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114800"/>
          </a:xfrm>
        </p:spPr>
        <p:txBody>
          <a:bodyPr/>
          <a:lstStyle/>
          <a:p>
            <a:pPr eaLnBrk="1" hangingPunct="1"/>
            <a:r>
              <a:rPr lang="en-US" altLang="en-US"/>
              <a:t>Where did your experiment come from?</a:t>
            </a:r>
          </a:p>
          <a:p>
            <a:pPr eaLnBrk="1" hangingPunct="1"/>
            <a:r>
              <a:rPr lang="en-US" altLang="en-US"/>
              <a:t>Does your experiment…</a:t>
            </a:r>
          </a:p>
          <a:p>
            <a:pPr lvl="1" eaLnBrk="1" hangingPunct="1"/>
            <a:r>
              <a:rPr lang="en-US" altLang="en-US"/>
              <a:t>Follow another student’s?</a:t>
            </a:r>
          </a:p>
          <a:p>
            <a:pPr lvl="2" eaLnBrk="1" hangingPunct="1"/>
            <a:r>
              <a:rPr lang="en-US" altLang="en-US"/>
              <a:t>Complete prior work?</a:t>
            </a:r>
          </a:p>
          <a:p>
            <a:pPr lvl="2" eaLnBrk="1" hangingPunct="1"/>
            <a:r>
              <a:rPr lang="en-US" altLang="en-US"/>
              <a:t>Extend prior work?</a:t>
            </a:r>
          </a:p>
          <a:p>
            <a:pPr lvl="1" eaLnBrk="1" hangingPunct="1"/>
            <a:r>
              <a:rPr lang="en-US" altLang="en-US"/>
              <a:t>Represent a new area of research for the lab?</a:t>
            </a:r>
          </a:p>
          <a:p>
            <a:pPr lvl="2" eaLnBrk="1" hangingPunct="1"/>
            <a:r>
              <a:rPr lang="en-US" altLang="en-US"/>
              <a:t>Follows promising new breakthrough (literature)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D4F1D395-1F19-8705-CFCC-1F6248A2F7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3810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/>
              <a:t>4. Foundations of Technique/Model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8B9FF6E5-D19C-3367-9DD0-2C7C54EC59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2133600"/>
            <a:ext cx="76200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/>
              <a:t>Labs often have favorite techniques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Water maze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Electrophysiology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Frog ganglia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NMR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Find out history of use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Find out what it shows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Obtain “foundation” papers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Vital for Methods section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81393781-3F96-082D-2A72-1A95945A0D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5.  Foundations of Concepts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BD4B53C6-81BF-15E5-DFE1-3FE332A326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/>
              <a:t>All science builds on other studies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>
                <a:solidFill>
                  <a:schemeClr val="accent1"/>
                </a:solidFill>
              </a:rPr>
              <a:t>KNOW YOUR BACKGROUND INFO</a:t>
            </a:r>
            <a:r>
              <a:rPr lang="en-US" altLang="en-US"/>
              <a:t>!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Sources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Mentor’s recent paper on subject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Review paper on subject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Pubmed (later)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Must read slowly and critically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Absolutely required for success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FD3E6B92-1FFD-3FB4-B493-54797D41F28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6.  What are You Measuring?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43A4130F-D852-4411-464C-6B2814A0E0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8153400" cy="4114800"/>
          </a:xfrm>
        </p:spPr>
        <p:txBody>
          <a:bodyPr/>
          <a:lstStyle/>
          <a:p>
            <a:pPr eaLnBrk="1" hangingPunct="1"/>
            <a:r>
              <a:rPr lang="en-US" altLang="en-US"/>
              <a:t>Know what your numbers demonstrate</a:t>
            </a:r>
          </a:p>
          <a:p>
            <a:pPr lvl="1" eaLnBrk="1" hangingPunct="1"/>
            <a:r>
              <a:rPr lang="en-US" altLang="en-US"/>
              <a:t>Electrophysiology – slope of voltage trace - LTP</a:t>
            </a:r>
          </a:p>
          <a:p>
            <a:pPr lvl="1" eaLnBrk="1" hangingPunct="1"/>
            <a:r>
              <a:rPr lang="en-US" altLang="en-US"/>
              <a:t>Quantitative PCR – Fluorescence intensity - # transcripts</a:t>
            </a:r>
          </a:p>
          <a:p>
            <a:pPr lvl="1" eaLnBrk="1" hangingPunct="1"/>
            <a:r>
              <a:rPr lang="en-US" altLang="en-US"/>
              <a:t>Color change</a:t>
            </a:r>
          </a:p>
          <a:p>
            <a:pPr lvl="1" eaLnBrk="1" hangingPunct="1"/>
            <a:r>
              <a:rPr lang="en-US" altLang="en-US"/>
              <a:t>Precipitate amount, purity, etc</a:t>
            </a:r>
          </a:p>
          <a:p>
            <a:pPr eaLnBrk="1" hangingPunct="1"/>
            <a:r>
              <a:rPr lang="en-US" altLang="en-US"/>
              <a:t>Know how it is measured</a:t>
            </a:r>
          </a:p>
          <a:p>
            <a:pPr lvl="1" eaLnBrk="1" hangingPunct="1"/>
            <a:r>
              <a:rPr lang="en-US" altLang="en-US"/>
              <a:t>Generally numerical for significance tests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ulse">
  <a:themeElements>
    <a:clrScheme name="Pulse 2">
      <a:dk1>
        <a:srgbClr val="000000"/>
      </a:dk1>
      <a:lt1>
        <a:srgbClr val="FFFFFF"/>
      </a:lt1>
      <a:dk2>
        <a:srgbClr val="000066"/>
      </a:dk2>
      <a:lt2>
        <a:srgbClr val="FFCC66"/>
      </a:lt2>
      <a:accent1>
        <a:srgbClr val="FF9900"/>
      </a:accent1>
      <a:accent2>
        <a:srgbClr val="000044"/>
      </a:accent2>
      <a:accent3>
        <a:srgbClr val="AAAAB8"/>
      </a:accent3>
      <a:accent4>
        <a:srgbClr val="DADADA"/>
      </a:accent4>
      <a:accent5>
        <a:srgbClr val="FFCAAA"/>
      </a:accent5>
      <a:accent6>
        <a:srgbClr val="00003D"/>
      </a:accent6>
      <a:hlink>
        <a:srgbClr val="3366FF"/>
      </a:hlink>
      <a:folHlink>
        <a:srgbClr val="FFFF00"/>
      </a:folHlink>
    </a:clrScheme>
    <a:fontScheme name="Pulse">
      <a:majorFont>
        <a:latin typeface="Arial Unicode MS"/>
        <a:ea typeface=""/>
        <a:cs typeface=""/>
      </a:majorFont>
      <a:minorFont>
        <a:latin typeface="Arial Unicode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Unicode MS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Unicode MS" pitchFamily="34" charset="-128"/>
          </a:defRPr>
        </a:defPPr>
      </a:lstStyle>
    </a:lnDef>
  </a:objectDefaults>
  <a:extraClrSchemeLst>
    <a:extraClrScheme>
      <a:clrScheme name="Pulse 1">
        <a:dk1>
          <a:srgbClr val="000000"/>
        </a:dk1>
        <a:lt1>
          <a:srgbClr val="CCECFF"/>
        </a:lt1>
        <a:dk2>
          <a:srgbClr val="000066"/>
        </a:dk2>
        <a:lt2>
          <a:srgbClr val="6699FF"/>
        </a:lt2>
        <a:accent1>
          <a:srgbClr val="33CCCC"/>
        </a:accent1>
        <a:accent2>
          <a:srgbClr val="0099FF"/>
        </a:accent2>
        <a:accent3>
          <a:srgbClr val="E2F4FF"/>
        </a:accent3>
        <a:accent4>
          <a:srgbClr val="000000"/>
        </a:accent4>
        <a:accent5>
          <a:srgbClr val="ADE2E2"/>
        </a:accent5>
        <a:accent6>
          <a:srgbClr val="008AE7"/>
        </a:accent6>
        <a:hlink>
          <a:srgbClr val="FFFFFF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lse 2">
        <a:dk1>
          <a:srgbClr val="000000"/>
        </a:dk1>
        <a:lt1>
          <a:srgbClr val="FFFFFF"/>
        </a:lt1>
        <a:dk2>
          <a:srgbClr val="000066"/>
        </a:dk2>
        <a:lt2>
          <a:srgbClr val="FFCC66"/>
        </a:lt2>
        <a:accent1>
          <a:srgbClr val="FF9900"/>
        </a:accent1>
        <a:accent2>
          <a:srgbClr val="000044"/>
        </a:accent2>
        <a:accent3>
          <a:srgbClr val="AAAAB8"/>
        </a:accent3>
        <a:accent4>
          <a:srgbClr val="DADADA"/>
        </a:accent4>
        <a:accent5>
          <a:srgbClr val="FFCAAA"/>
        </a:accent5>
        <a:accent6>
          <a:srgbClr val="00003D"/>
        </a:accent6>
        <a:hlink>
          <a:srgbClr val="3366FF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e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AEAEAE"/>
        </a:accent6>
        <a:hlink>
          <a:srgbClr val="4D4D4D"/>
        </a:hlink>
        <a:folHlink>
          <a:srgbClr val="8686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lse 4">
        <a:dk1>
          <a:srgbClr val="000000"/>
        </a:dk1>
        <a:lt1>
          <a:srgbClr val="FFFFFF"/>
        </a:lt1>
        <a:dk2>
          <a:srgbClr val="660033"/>
        </a:dk2>
        <a:lt2>
          <a:srgbClr val="FFCC66"/>
        </a:lt2>
        <a:accent1>
          <a:srgbClr val="FF9900"/>
        </a:accent1>
        <a:accent2>
          <a:srgbClr val="440022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3D001E"/>
        </a:accent6>
        <a:hlink>
          <a:srgbClr val="B20059"/>
        </a:hlink>
        <a:folHlink>
          <a:srgbClr val="FF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e 5">
        <a:dk1>
          <a:srgbClr val="000000"/>
        </a:dk1>
        <a:lt1>
          <a:srgbClr val="FFFFFF"/>
        </a:lt1>
        <a:dk2>
          <a:srgbClr val="663300"/>
        </a:dk2>
        <a:lt2>
          <a:srgbClr val="FFCC66"/>
        </a:lt2>
        <a:accent1>
          <a:srgbClr val="FF9900"/>
        </a:accent1>
        <a:accent2>
          <a:srgbClr val="361B00"/>
        </a:accent2>
        <a:accent3>
          <a:srgbClr val="B8ADAA"/>
        </a:accent3>
        <a:accent4>
          <a:srgbClr val="DADADA"/>
        </a:accent4>
        <a:accent5>
          <a:srgbClr val="FFCAAA"/>
        </a:accent5>
        <a:accent6>
          <a:srgbClr val="301700"/>
        </a:accent6>
        <a:hlink>
          <a:srgbClr val="996633"/>
        </a:hlink>
        <a:folHlink>
          <a:srgbClr val="FF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e 6">
        <a:dk1>
          <a:srgbClr val="000000"/>
        </a:dk1>
        <a:lt1>
          <a:srgbClr val="FFFFFF"/>
        </a:lt1>
        <a:dk2>
          <a:srgbClr val="003300"/>
        </a:dk2>
        <a:lt2>
          <a:srgbClr val="FFCC66"/>
        </a:lt2>
        <a:accent1>
          <a:srgbClr val="CC9900"/>
        </a:accent1>
        <a:accent2>
          <a:srgbClr val="001600"/>
        </a:accent2>
        <a:accent3>
          <a:srgbClr val="AAADAA"/>
        </a:accent3>
        <a:accent4>
          <a:srgbClr val="DADADA"/>
        </a:accent4>
        <a:accent5>
          <a:srgbClr val="E2CAAA"/>
        </a:accent5>
        <a:accent6>
          <a:srgbClr val="001300"/>
        </a:accent6>
        <a:hlink>
          <a:srgbClr val="0066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Designs\Pulse.pot</Template>
  <TotalTime>233</TotalTime>
  <Words>439</Words>
  <Application>Microsoft Office PowerPoint</Application>
  <PresentationFormat>On-screen Show (4:3)</PresentationFormat>
  <Paragraphs>109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 Unicode MS</vt:lpstr>
      <vt:lpstr>Arial</vt:lpstr>
      <vt:lpstr>Pulse</vt:lpstr>
      <vt:lpstr>Ten Steps to Understanding Your Research Project</vt:lpstr>
      <vt:lpstr>Introduction</vt:lpstr>
      <vt:lpstr>10 Steps to Understanding Your Research Project</vt:lpstr>
      <vt:lpstr>1. Laboratory Emphasis </vt:lpstr>
      <vt:lpstr>2. Human Impact</vt:lpstr>
      <vt:lpstr>3. Context of Experiment</vt:lpstr>
      <vt:lpstr>4. Foundations of Technique/Model</vt:lpstr>
      <vt:lpstr>5.  Foundations of Concepts</vt:lpstr>
      <vt:lpstr>6.  What are You Measuring?</vt:lpstr>
      <vt:lpstr>7.  Significance of Treatment Groups</vt:lpstr>
      <vt:lpstr>8.  Novel Conclusions</vt:lpstr>
      <vt:lpstr>9. Impact on Field</vt:lpstr>
      <vt:lpstr>10. Future Directions</vt:lpstr>
    </vt:vector>
  </TitlesOfParts>
  <Company>UTSA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Ten Steps to Understanding Your Research Project</dc:title>
  <dc:creator>GPTAYLOR</dc:creator>
  <cp:lastModifiedBy>Patty Ramirez</cp:lastModifiedBy>
  <cp:revision>32</cp:revision>
  <cp:lastPrinted>1601-01-01T00:00:00Z</cp:lastPrinted>
  <dcterms:created xsi:type="dcterms:W3CDTF">2002-04-22T22:33:45Z</dcterms:created>
  <dcterms:modified xsi:type="dcterms:W3CDTF">2026-07-29T22:23:32Z</dcterms:modified>
</cp:coreProperties>
</file>