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2" autoAdjust="0"/>
    <p:restoredTop sz="94542" autoAdjust="0"/>
  </p:normalViewPr>
  <p:slideViewPr>
    <p:cSldViewPr snapToGrid="0">
      <p:cViewPr varScale="1">
        <p:scale>
          <a:sx n="102" d="100"/>
          <a:sy n="102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64845-A8D2-4ABC-8BD2-E225B64E9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B1A94-7B78-4924-8BD0-8D90F97B8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6DE11-D24A-47C4-AC1B-0E3B6F0C5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76E-934A-401B-A75B-1711E2F6779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706A2-3AE9-40F9-A833-E6F34A798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6AAE0-5B91-4927-8D61-D32D9A7C6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69690-345A-4C18-AA58-D8A41ECC0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D0907-A352-44C8-8BE1-5654F4CD3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8ED778-D944-4D89-B5F2-E5CA0AE00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6EB52-091A-47E8-AC48-87C71F125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76E-934A-401B-A75B-1711E2F6779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43A0E-7354-41E7-9490-84337B5A5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DA065-7490-47E2-B0D6-99EC067E3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69690-345A-4C18-AA58-D8A41ECC0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6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A1D823-282E-4FF2-BFD3-147510A06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781192-97CC-4DBE-9866-CF21B7737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EE574-B2F6-490F-8B0D-35A47124F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76E-934A-401B-A75B-1711E2F6779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44058-5D75-4185-9FE1-FC198271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9D685-358F-407B-A90A-9924F6A3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69690-345A-4C18-AA58-D8A41ECC0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6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DACC4-CA3A-42AD-86D5-BC4210D9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53373-BC8B-4748-B4AA-779835791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59B85-8613-4895-9804-6A6393DA8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76E-934A-401B-A75B-1711E2F6779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B8FF7-955E-4907-80A4-FBD86A7B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4CB47-B1AF-445D-9F54-593470AC7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69690-345A-4C18-AA58-D8A41ECC0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4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ED46E-247B-4188-8B6F-335744B65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E9B6E-FAEB-400F-9AE5-F396E6144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08DBF-8248-4FB9-BF85-1F46D84ED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76E-934A-401B-A75B-1711E2F6779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8CF98-BF3A-45C6-88B8-65962E787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6C3F5-27D4-4B6C-9936-4AE55BA7B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69690-345A-4C18-AA58-D8A41ECC0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8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179E3-2914-43AF-99AD-E891E64B4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40121-1849-44AF-A7EC-3FA36EBCE5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07C96-6DA8-4017-B8E5-98E328F57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B06A5-7810-48E4-926A-CE4E941A0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76E-934A-401B-A75B-1711E2F6779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5A470-CA7A-48E4-9C2D-7FFE1469E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34AA4-2AAE-4494-BC01-88EBA9B4D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69690-345A-4C18-AA58-D8A41ECC0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41AA1-B0EB-49A5-8336-B989490BB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90E6A-885F-42BE-AFEB-0188DDF69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F5EC06-849D-457D-B746-FD46B6796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64B9AA-F50B-47AD-8437-F498BEDB7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0E6D95-CF22-45B2-B13A-23DA3E59E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4B1F64-1B14-4A78-A5D9-9CE31396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76E-934A-401B-A75B-1711E2F6779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F9B93-74AB-44A1-9262-BB9E66F52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4AF24F-E8E6-41D7-B27F-AD400FF2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69690-345A-4C18-AA58-D8A41ECC0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0CD8D-A6CE-4EE8-9422-976D7ACD8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8A5CA5-1FC4-436A-A8DF-AB35013D8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76E-934A-401B-A75B-1711E2F6779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A56179-6B9A-4406-A747-3D9A1473C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36A82E-5088-48B4-8FEE-32361AD53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69690-345A-4C18-AA58-D8A41ECC0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4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DD5F96-2AAB-4618-A760-73C874245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76E-934A-401B-A75B-1711E2F6779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760C29-AE1E-42F5-AF36-C7EA6497F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04053-6357-4FC9-BD2A-AB9C800B0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69690-345A-4C18-AA58-D8A41ECC0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2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881EC-ADAD-4D15-AD15-E2E5858F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E437-1FB6-4A8D-8517-9AA053D58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E0C42-8D65-4BB5-8247-3E0CE21020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93072-D0EE-4658-BC1C-746FCE893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76E-934A-401B-A75B-1711E2F6779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D395F-EB5D-4DB0-8386-43B8958E8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73B95-78B2-4E62-94E1-176440A08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69690-345A-4C18-AA58-D8A41ECC0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8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0EB83-353C-4642-862B-5977E415A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AF78FD-D718-47DF-A8F9-37F6E451EE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136ACE-6AA0-45C5-9B27-1F92148B2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49B27-0C19-4F36-9E01-B0E089045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76E-934A-401B-A75B-1711E2F6779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99359-473E-4DE3-A334-F9E4957E6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E35A3-BF45-42D2-ABA1-DF3A6F1E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69690-345A-4C18-AA58-D8A41ECC0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0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718C9D-C04D-4782-8179-3D1E154B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787DB-AA41-432B-A453-CD38F31B9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42E43-F475-4D8A-81B6-B7469546A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A776E-934A-401B-A75B-1711E2F6779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BDF22-3612-487D-AB47-40BD0207A8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D7C89-4859-4B19-B54A-2A43CE846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69690-345A-4C18-AA58-D8A41ECC0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7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tsa.hosted.panopto.com/Panopto/Pages/Viewer.aspx?id=dbf5335e-3195-44a7-b1d7-ac45017c397a" TargetMode="External"/><Relationship Id="rId2" Type="http://schemas.openxmlformats.org/officeDocument/2006/relationships/hyperlink" Target="https://utsa.hosted.panopto.com/Panopto/Pages/Viewer.aspx?id=647ee92a-da2e-48e4-97a9-ac4501694b8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39ADB-C0C6-493A-98B7-5C8DBC304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2727" y="147334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Developing the </a:t>
            </a:r>
            <a:br>
              <a:rPr lang="en-US" dirty="0"/>
            </a:br>
            <a:r>
              <a:rPr lang="en-US" dirty="0"/>
              <a:t>Undergrad Thesis Proposal Presentation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A0371D-FCD8-4B8F-A93F-D81A668A8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254" y="465397"/>
            <a:ext cx="2731909" cy="134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63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C893-FEE2-4940-9E7B-EF1630F22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839"/>
          </a:xfrm>
        </p:spPr>
        <p:txBody>
          <a:bodyPr/>
          <a:lstStyle/>
          <a:p>
            <a:r>
              <a:rPr lang="en-US" dirty="0"/>
              <a:t>MARC Thesis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D3024-15B2-484B-B4F7-3BAA78296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763799"/>
          </a:xfrm>
        </p:spPr>
        <p:txBody>
          <a:bodyPr>
            <a:normAutofit/>
          </a:bodyPr>
          <a:lstStyle/>
          <a:p>
            <a:r>
              <a:rPr lang="en-US" dirty="0"/>
              <a:t>Should be UTSA Research</a:t>
            </a:r>
          </a:p>
          <a:p>
            <a:r>
              <a:rPr lang="en-US" dirty="0"/>
              <a:t>As soon as you have independent project (at latest at beginning of Sr. Year)</a:t>
            </a:r>
          </a:p>
          <a:p>
            <a:r>
              <a:rPr lang="en-US" dirty="0"/>
              <a:t>Must take two major research courses (6 credits).</a:t>
            </a:r>
          </a:p>
          <a:p>
            <a:r>
              <a:rPr lang="en-US" dirty="0"/>
              <a:t>Integrate thesis-building into these courses</a:t>
            </a:r>
          </a:p>
          <a:p>
            <a:r>
              <a:rPr lang="en-US" dirty="0"/>
              <a:t>Have PPT Presentation for Proposal</a:t>
            </a:r>
          </a:p>
          <a:p>
            <a:r>
              <a:rPr lang="en-US" dirty="0"/>
              <a:t>Have written document &amp; PPT for Thesis Presentation</a:t>
            </a:r>
          </a:p>
          <a:p>
            <a:r>
              <a:rPr lang="en-US" dirty="0"/>
              <a:t>10 min (8 presentation, 2 questions) PPT Presentations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A4D224-9B2E-432C-BF6C-AE23615DB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115" y="6231064"/>
            <a:ext cx="6005080" cy="3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16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DA9A0-0CC9-4DDC-8015-6B51B93DB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7748"/>
          </a:xfrm>
        </p:spPr>
        <p:txBody>
          <a:bodyPr>
            <a:normAutofit fontScale="90000"/>
          </a:bodyPr>
          <a:lstStyle/>
          <a:p>
            <a:r>
              <a:rPr lang="en-US" dirty="0"/>
              <a:t>Presentations/Defense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CA085-225E-42E2-83A1-129DD4C4F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4856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Thesis Proposal PPT</a:t>
            </a:r>
          </a:p>
          <a:p>
            <a:pPr lvl="1"/>
            <a:r>
              <a:rPr lang="en-US" dirty="0"/>
              <a:t>TECHNICAL (not 3MT) but tell a good story</a:t>
            </a:r>
          </a:p>
          <a:p>
            <a:pPr lvl="1"/>
            <a:r>
              <a:rPr lang="en-US" dirty="0"/>
              <a:t>Present/defend – 8 Minutes with 2 for questions</a:t>
            </a:r>
          </a:p>
          <a:p>
            <a:pPr lvl="1"/>
            <a:r>
              <a:rPr lang="en-US" dirty="0"/>
              <a:t>5 – 7 slides (not including title / references)</a:t>
            </a:r>
          </a:p>
          <a:p>
            <a:pPr lvl="2"/>
            <a:r>
              <a:rPr lang="en-US" dirty="0"/>
              <a:t>Title Slide </a:t>
            </a:r>
          </a:p>
          <a:p>
            <a:pPr lvl="2"/>
            <a:r>
              <a:rPr lang="en-US" dirty="0"/>
              <a:t>Slide 1 – 3: Introduction with implications &amp; Citations</a:t>
            </a:r>
          </a:p>
          <a:p>
            <a:pPr lvl="3"/>
            <a:r>
              <a:rPr lang="en-US" dirty="0"/>
              <a:t>Background and Supporting Literature</a:t>
            </a:r>
          </a:p>
          <a:p>
            <a:pPr lvl="3"/>
            <a:r>
              <a:rPr lang="en-US" dirty="0"/>
              <a:t>Prelim Results (optional)</a:t>
            </a:r>
          </a:p>
          <a:p>
            <a:pPr lvl="2"/>
            <a:r>
              <a:rPr lang="en-US" dirty="0"/>
              <a:t>Slide 4: Purpose (Filling what gap in literature?), Specific Aims (usually 1 as UG), Hypothesis</a:t>
            </a:r>
          </a:p>
          <a:p>
            <a:pPr lvl="2"/>
            <a:r>
              <a:rPr lang="en-US" dirty="0"/>
              <a:t>Slide 5 – 6: Methods / Approach / Timeline / Stats to be used</a:t>
            </a:r>
          </a:p>
          <a:p>
            <a:pPr lvl="2"/>
            <a:r>
              <a:rPr lang="en-US" dirty="0"/>
              <a:t>Slide 7: Expected Results/Outcomes, Potential Problems</a:t>
            </a:r>
          </a:p>
          <a:p>
            <a:pPr lvl="2"/>
            <a:r>
              <a:rPr lang="en-US" dirty="0"/>
              <a:t>Slide 8: Questions?</a:t>
            </a:r>
          </a:p>
          <a:p>
            <a:pPr lvl="2"/>
            <a:r>
              <a:rPr lang="en-US" dirty="0"/>
              <a:t>References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4C6B6C-19BD-48A6-8281-5FA1C87D4F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115" y="6231064"/>
            <a:ext cx="6005080" cy="3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41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F55C1-B666-431E-B994-19B9976E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65" y="91747"/>
            <a:ext cx="10515600" cy="756665"/>
          </a:xfrm>
        </p:spPr>
        <p:txBody>
          <a:bodyPr/>
          <a:lstStyle/>
          <a:p>
            <a:r>
              <a:rPr lang="en-US" dirty="0"/>
              <a:t>Common Presentation Hints (and problems)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E1AE4-AAD8-4D5D-8857-98DE20C2B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273" y="895546"/>
            <a:ext cx="11133841" cy="572207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GOAL: Maintain your Audience’s Attention!</a:t>
            </a:r>
          </a:p>
          <a:p>
            <a:r>
              <a:rPr lang="en-US" dirty="0"/>
              <a:t>ALWAYS CONSIDER YOUR AUDIENCE (Introduction variability; assume mixed-major UGs.)</a:t>
            </a:r>
          </a:p>
          <a:p>
            <a:r>
              <a:rPr lang="en-US" dirty="0"/>
              <a:t>Remember to put your PI on the title slide as well as program/utsa logos</a:t>
            </a:r>
          </a:p>
          <a:p>
            <a:r>
              <a:rPr lang="en-US" dirty="0"/>
              <a:t>If you’re using data you didn’t collect (databases, </a:t>
            </a:r>
            <a:r>
              <a:rPr lang="en-US" dirty="0" err="1"/>
              <a:t>etc</a:t>
            </a:r>
            <a:r>
              <a:rPr lang="en-US" dirty="0"/>
              <a:t>) know everything about it anyway.</a:t>
            </a:r>
          </a:p>
          <a:p>
            <a:r>
              <a:rPr lang="en-US" dirty="0"/>
              <a:t>Use one-line bulleted phrases except for hypothesis / purpose.</a:t>
            </a:r>
          </a:p>
          <a:p>
            <a:r>
              <a:rPr lang="en-US" dirty="0"/>
              <a:t>Put citations on each slide next to bullet.  Ref on bottom.  Use for all sections. </a:t>
            </a:r>
          </a:p>
          <a:p>
            <a:r>
              <a:rPr lang="en-US" dirty="0"/>
              <a:t>Put all important points in writing.</a:t>
            </a:r>
          </a:p>
          <a:p>
            <a:r>
              <a:rPr lang="en-US" dirty="0"/>
              <a:t>Work with PI to insure figures represent experiments/numerical data.</a:t>
            </a:r>
          </a:p>
          <a:p>
            <a:r>
              <a:rPr lang="en-US" dirty="0"/>
              <a:t>Put figures on slides to pique listener interest (often in Intro, but no triggering).</a:t>
            </a:r>
          </a:p>
          <a:p>
            <a:r>
              <a:rPr lang="en-US" dirty="0"/>
              <a:t>Don’t read off your slides...let your eyes rove the room to engage all</a:t>
            </a:r>
          </a:p>
          <a:p>
            <a:r>
              <a:rPr lang="en-US" dirty="0"/>
              <a:t>You are telling a story. Relax and talk about your research in simple but professional language.</a:t>
            </a:r>
          </a:p>
          <a:p>
            <a:r>
              <a:rPr lang="en-US" dirty="0"/>
              <a:t>The more like a TED speaker you are, the more impressive you’ll be.</a:t>
            </a:r>
          </a:p>
          <a:p>
            <a:r>
              <a:rPr lang="en-US" dirty="0"/>
              <a:t>Practice to find behavioral distractors or gaps in presentation.</a:t>
            </a:r>
          </a:p>
          <a:p>
            <a:r>
              <a:rPr lang="en-US" dirty="0"/>
              <a:t>Walk through figures, don’t ignore (intro) and don’t vaguely wave at them (“As you can see...”).</a:t>
            </a:r>
          </a:p>
          <a:p>
            <a:r>
              <a:rPr lang="en-US" dirty="0"/>
              <a:t>Practice YOUR WHOLE TALK MULTIPLE TIMES!</a:t>
            </a:r>
          </a:p>
          <a:p>
            <a:r>
              <a:rPr lang="en-US" dirty="0"/>
              <a:t>Practice ending your talk.  (Do you have any questions...or thank you for coming to my talk...)</a:t>
            </a:r>
          </a:p>
          <a:p>
            <a:r>
              <a:rPr lang="en-US" dirty="0"/>
              <a:t>Collect Questions and practice them.</a:t>
            </a:r>
          </a:p>
          <a:p>
            <a:r>
              <a:rPr lang="en-US" dirty="0"/>
              <a:t>For FINAL thesis, remember to thank your PI and Support System!!</a:t>
            </a:r>
          </a:p>
        </p:txBody>
      </p:sp>
    </p:spTree>
    <p:extLst>
      <p:ext uri="{BB962C8B-B14F-4D97-AF65-F5344CB8AC3E}">
        <p14:creationId xmlns:p14="http://schemas.microsoft.com/office/powerpoint/2010/main" val="3215331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9EC44-FB31-4F3D-9CD3-A47ED95BA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0104"/>
          </a:xfrm>
        </p:spPr>
        <p:txBody>
          <a:bodyPr/>
          <a:lstStyle/>
          <a:p>
            <a:r>
              <a:rPr lang="en-US" dirty="0"/>
              <a:t>Major Presentation Guidelines!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D0474-2ADD-4ECE-A62C-8ED5B5B6D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765"/>
            <a:ext cx="10515600" cy="4923198"/>
          </a:xfrm>
        </p:spPr>
        <p:txBody>
          <a:bodyPr/>
          <a:lstStyle/>
          <a:p>
            <a:r>
              <a:rPr lang="en-US" dirty="0"/>
              <a:t>It would be best to review Dr. T’s presentation videos (or watch from class):  	</a:t>
            </a:r>
          </a:p>
          <a:p>
            <a:pPr lvl="1"/>
            <a:r>
              <a:rPr lang="en-US" dirty="0"/>
              <a:t>Powerful Presentations 1: </a:t>
            </a:r>
            <a:r>
              <a:rPr lang="en-US" dirty="0">
                <a:hlinkClick r:id="rId2"/>
              </a:rPr>
              <a:t>https://utsa.hosted.panopto.com/Panopto/Pages/Viewer.aspx?id=647ee92a-da2e-48e4-97a9-ac4501694b8e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Powerful Presentations 2: </a:t>
            </a:r>
          </a:p>
          <a:p>
            <a:pPr lvl="1"/>
            <a:r>
              <a:rPr lang="en-US" dirty="0">
                <a:hlinkClick r:id="rId2"/>
              </a:rPr>
              <a:t>https://utsa.hosted.panopto.com/Panopto/Pages/Viewer.aspx?id=647ee92a-da2e-48e4-97a9-ac4501694b8e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Powerful Presentations 3: </a:t>
            </a:r>
          </a:p>
          <a:p>
            <a:pPr lvl="1"/>
            <a:r>
              <a:rPr lang="en-US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https://utsa.hosted.panopto.com/Panopto/Pages/Viewer.aspx?id=dbf5335e-3195-44a7-b1d7-ac45017c397a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2623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0b70c82-85c3-486b-be25-b0a6ae75626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429729FA73064C83B737C73FD4FCB7" ma:contentTypeVersion="16" ma:contentTypeDescription="Create a new document." ma:contentTypeScope="" ma:versionID="6e7551c96512911ff80365d608d9388d">
  <xsd:schema xmlns:xsd="http://www.w3.org/2001/XMLSchema" xmlns:xs="http://www.w3.org/2001/XMLSchema" xmlns:p="http://schemas.microsoft.com/office/2006/metadata/properties" xmlns:ns3="19b8b0c2-1b6b-49c2-ae7c-e75a73900a2c" xmlns:ns4="a0b70c82-85c3-486b-be25-b0a6ae756261" targetNamespace="http://schemas.microsoft.com/office/2006/metadata/properties" ma:root="true" ma:fieldsID="28b165a78d08278213ddf0711ea1b830" ns3:_="" ns4:_="">
    <xsd:import namespace="19b8b0c2-1b6b-49c2-ae7c-e75a73900a2c"/>
    <xsd:import namespace="a0b70c82-85c3-486b-be25-b0a6ae75626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b8b0c2-1b6b-49c2-ae7c-e75a73900a2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b70c82-85c3-486b-be25-b0a6ae7562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B99F7A-FB29-4285-A945-3AD7B194EB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D8D1B9-0ECA-4A29-AF36-7BC23D2A0C46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a0b70c82-85c3-486b-be25-b0a6ae756261"/>
    <ds:schemaRef ds:uri="19b8b0c2-1b6b-49c2-ae7c-e75a73900a2c"/>
  </ds:schemaRefs>
</ds:datastoreItem>
</file>

<file path=customXml/itemProps3.xml><?xml version="1.0" encoding="utf-8"?>
<ds:datastoreItem xmlns:ds="http://schemas.openxmlformats.org/officeDocument/2006/customXml" ds:itemID="{7A08D915-CD1A-489A-9E3F-3D317ABB8D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b8b0c2-1b6b-49c2-ae7c-e75a73900a2c"/>
    <ds:schemaRef ds:uri="a0b70c82-85c3-486b-be25-b0a6ae7562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526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Developing the  Undergrad Thesis Proposal Presentation</vt:lpstr>
      <vt:lpstr>MARC Thesis Proposal</vt:lpstr>
      <vt:lpstr>Presentations/Defense</vt:lpstr>
      <vt:lpstr>Common Presentation Hints (and problems)</vt:lpstr>
      <vt:lpstr>Major Presentation Guidelines!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the  Undergrad Thesis Proposal &amp; Thesis</dc:title>
  <dc:creator>Gail Taylor</dc:creator>
  <cp:lastModifiedBy>Gail Taylor</cp:lastModifiedBy>
  <cp:revision>10</cp:revision>
  <dcterms:created xsi:type="dcterms:W3CDTF">2023-02-24T18:28:39Z</dcterms:created>
  <dcterms:modified xsi:type="dcterms:W3CDTF">2023-10-23T22:23:58Z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0x01010004429729FA73064C83B737C73FD4FCB7</vt:lpwstr>
  </property>
</Properties>
</file>