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9" r:id="rId2"/>
  </p:sldIdLst>
  <p:sldSz cx="36576000" cy="32918400"/>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990099"/>
    <a:srgbClr val="000062"/>
    <a:srgbClr val="000099"/>
    <a:srgbClr val="003399"/>
    <a:srgbClr val="6600CC"/>
    <a:srgbClr val="860808"/>
    <a:srgbClr val="AA0000"/>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9" autoAdjust="0"/>
    <p:restoredTop sz="95789" autoAdjust="0"/>
  </p:normalViewPr>
  <p:slideViewPr>
    <p:cSldViewPr>
      <p:cViewPr varScale="1">
        <p:scale>
          <a:sx n="18" d="100"/>
          <a:sy n="18" d="100"/>
        </p:scale>
        <p:origin x="2298" y="144"/>
      </p:cViewPr>
      <p:guideLst>
        <p:guide orient="horz" pos="10368"/>
        <p:guide pos="115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5" d="100"/>
        <a:sy n="2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59861591695502"/>
          <c:y val="5.623471882640587E-2"/>
          <c:w val="0.81660899653979235"/>
          <c:h val="0.77995110024449876"/>
        </c:manualLayout>
      </c:layout>
      <c:barChart>
        <c:barDir val="col"/>
        <c:grouping val="clustered"/>
        <c:varyColors val="0"/>
        <c:ser>
          <c:idx val="0"/>
          <c:order val="0"/>
          <c:tx>
            <c:strRef>
              <c:f>Sheet1!$A$49</c:f>
              <c:strCache>
                <c:ptCount val="1"/>
                <c:pt idx="0">
                  <c:v>Mean</c:v>
                </c:pt>
              </c:strCache>
            </c:strRef>
          </c:tx>
          <c:spPr>
            <a:gradFill rotWithShape="0">
              <a:gsLst>
                <a:gs pos="0">
                  <a:srgbClr xmlns:mc="http://schemas.openxmlformats.org/markup-compatibility/2006" xmlns:a14="http://schemas.microsoft.com/office/drawing/2010/main" val="FEFEFE" mc:Ignorable="a14" a14:legacySpreadsheetColorIndex="36">
                    <a:gamma/>
                    <a:tint val="51373"/>
                    <a:invGamma/>
                  </a:srgbClr>
                </a:gs>
                <a:gs pos="100000">
                  <a:srgbClr xmlns:mc="http://schemas.openxmlformats.org/markup-compatibility/2006" xmlns:a14="http://schemas.microsoft.com/office/drawing/2010/main" val="800080" mc:Ignorable="a14" a14:legacySpreadsheetColorIndex="36"/>
                </a:gs>
              </a:gsLst>
              <a:lin ang="5400000" scaled="1"/>
            </a:gradFill>
            <a:ln w="54209">
              <a:solidFill>
                <a:srgbClr val="000000"/>
              </a:solidFill>
              <a:prstDash val="solid"/>
            </a:ln>
          </c:spPr>
          <c:invertIfNegative val="0"/>
          <c:errBars>
            <c:errBarType val="both"/>
            <c:errValType val="cust"/>
            <c:noEndCap val="0"/>
            <c:plus>
              <c:numRef>
                <c:f>Sheet1!$B$50:$F$50</c:f>
                <c:numCache>
                  <c:formatCode>General</c:formatCode>
                  <c:ptCount val="5"/>
                  <c:pt idx="0">
                    <c:v>0.75277265270908122</c:v>
                  </c:pt>
                  <c:pt idx="1">
                    <c:v>1.366260102127947</c:v>
                  </c:pt>
                  <c:pt idx="2">
                    <c:v>1.2110601416389974</c:v>
                  </c:pt>
                  <c:pt idx="3">
                    <c:v>0.75277265270908089</c:v>
                  </c:pt>
                  <c:pt idx="4">
                    <c:v>0.63245553203367588</c:v>
                  </c:pt>
                </c:numCache>
              </c:numRef>
            </c:plus>
            <c:minus>
              <c:numRef>
                <c:f>Sheet1!$B$50:$F$50</c:f>
                <c:numCache>
                  <c:formatCode>General</c:formatCode>
                  <c:ptCount val="5"/>
                  <c:pt idx="0">
                    <c:v>0.75277265270908122</c:v>
                  </c:pt>
                  <c:pt idx="1">
                    <c:v>1.366260102127947</c:v>
                  </c:pt>
                  <c:pt idx="2">
                    <c:v>1.2110601416389974</c:v>
                  </c:pt>
                  <c:pt idx="3">
                    <c:v>0.75277265270908089</c:v>
                  </c:pt>
                  <c:pt idx="4">
                    <c:v>0.63245553203367588</c:v>
                  </c:pt>
                </c:numCache>
              </c:numRef>
            </c:minus>
            <c:spPr>
              <a:ln w="27105">
                <a:solidFill>
                  <a:srgbClr val="000000"/>
                </a:solidFill>
                <a:prstDash val="solid"/>
              </a:ln>
            </c:spPr>
          </c:errBars>
          <c:cat>
            <c:strRef>
              <c:f>Sheet1!$B$48:$F$48</c:f>
              <c:strCache>
                <c:ptCount val="5"/>
                <c:pt idx="0">
                  <c:v>Initial Tumor size</c:v>
                </c:pt>
                <c:pt idx="1">
                  <c:v>No treatment Control</c:v>
                </c:pt>
                <c:pt idx="2">
                  <c:v>Injected</c:v>
                </c:pt>
                <c:pt idx="3">
                  <c:v>Compound T (low)</c:v>
                </c:pt>
                <c:pt idx="4">
                  <c:v>Compound T (High)</c:v>
                </c:pt>
              </c:strCache>
            </c:strRef>
          </c:cat>
          <c:val>
            <c:numRef>
              <c:f>Sheet1!$B$49:$F$49</c:f>
              <c:numCache>
                <c:formatCode>0.00</c:formatCode>
                <c:ptCount val="5"/>
                <c:pt idx="0">
                  <c:v>2.8333333333333335</c:v>
                </c:pt>
                <c:pt idx="1">
                  <c:v>5.666666666666667</c:v>
                </c:pt>
                <c:pt idx="2">
                  <c:v>5.333333333333333</c:v>
                </c:pt>
                <c:pt idx="3">
                  <c:v>2.1666666666666665</c:v>
                </c:pt>
                <c:pt idx="4">
                  <c:v>1</c:v>
                </c:pt>
              </c:numCache>
            </c:numRef>
          </c:val>
          <c:extLst>
            <c:ext xmlns:c16="http://schemas.microsoft.com/office/drawing/2014/chart" uri="{C3380CC4-5D6E-409C-BE32-E72D297353CC}">
              <c16:uniqueId val="{00000000-3921-44AC-83C0-E30C82D349E9}"/>
            </c:ext>
          </c:extLst>
        </c:ser>
        <c:dLbls>
          <c:showLegendKey val="0"/>
          <c:showVal val="0"/>
          <c:showCatName val="0"/>
          <c:showSerName val="0"/>
          <c:showPercent val="0"/>
          <c:showBubbleSize val="0"/>
        </c:dLbls>
        <c:gapWidth val="60"/>
        <c:axId val="705315567"/>
        <c:axId val="1"/>
      </c:barChart>
      <c:catAx>
        <c:axId val="705315567"/>
        <c:scaling>
          <c:orientation val="minMax"/>
        </c:scaling>
        <c:delete val="0"/>
        <c:axPos val="b"/>
        <c:numFmt formatCode="General" sourceLinked="1"/>
        <c:majorTickMark val="out"/>
        <c:minorTickMark val="none"/>
        <c:tickLblPos val="nextTo"/>
        <c:spPr>
          <a:ln w="54209">
            <a:solidFill>
              <a:srgbClr val="000000"/>
            </a:solidFill>
            <a:prstDash val="solid"/>
          </a:ln>
        </c:spPr>
        <c:txPr>
          <a:bodyPr rot="0" vert="horz"/>
          <a:lstStyle/>
          <a:p>
            <a:pPr>
              <a:defRPr sz="2294" b="1" i="0" u="none" strike="noStrike" baseline="0">
                <a:solidFill>
                  <a:srgbClr val="000000"/>
                </a:solidFill>
                <a:latin typeface="Arial"/>
                <a:ea typeface="Arial"/>
                <a:cs typeface="Arial"/>
              </a:defRPr>
            </a:pPr>
            <a:endParaRPr lang="en-US"/>
          </a:p>
        </c:txPr>
        <c:crossAx val="1"/>
        <c:crosses val="autoZero"/>
        <c:auto val="1"/>
        <c:lblAlgn val="ctr"/>
        <c:lblOffset val="100"/>
        <c:tickLblSkip val="1"/>
        <c:tickMarkSkip val="1"/>
        <c:noMultiLvlLbl val="0"/>
      </c:catAx>
      <c:valAx>
        <c:axId val="1"/>
        <c:scaling>
          <c:orientation val="minMax"/>
        </c:scaling>
        <c:delete val="0"/>
        <c:axPos val="l"/>
        <c:title>
          <c:tx>
            <c:rich>
              <a:bodyPr/>
              <a:lstStyle/>
              <a:p>
                <a:pPr>
                  <a:defRPr sz="2348" b="1" i="0" u="none" strike="noStrike" baseline="0">
                    <a:solidFill>
                      <a:srgbClr val="000000"/>
                    </a:solidFill>
                    <a:latin typeface="Arial"/>
                    <a:ea typeface="Arial"/>
                    <a:cs typeface="Arial"/>
                  </a:defRPr>
                </a:pPr>
                <a:r>
                  <a:rPr lang="en-US"/>
                  <a:t>Tumor size (mm)</a:t>
                </a:r>
              </a:p>
            </c:rich>
          </c:tx>
          <c:layout>
            <c:manualLayout>
              <c:xMode val="edge"/>
              <c:yMode val="edge"/>
              <c:x val="1.2110726643598616E-2"/>
              <c:y val="0.29584352078239606"/>
            </c:manualLayout>
          </c:layout>
          <c:overlay val="0"/>
          <c:spPr>
            <a:noFill/>
            <a:ln w="54209">
              <a:noFill/>
            </a:ln>
          </c:spPr>
        </c:title>
        <c:numFmt formatCode="0.00" sourceLinked="1"/>
        <c:majorTickMark val="out"/>
        <c:minorTickMark val="none"/>
        <c:tickLblPos val="nextTo"/>
        <c:spPr>
          <a:ln w="54209">
            <a:solidFill>
              <a:srgbClr val="000000"/>
            </a:solidFill>
            <a:prstDash val="solid"/>
          </a:ln>
        </c:spPr>
        <c:txPr>
          <a:bodyPr rot="0" vert="horz"/>
          <a:lstStyle/>
          <a:p>
            <a:pPr>
              <a:defRPr sz="2561" b="1" i="0" u="none" strike="noStrike" baseline="0">
                <a:solidFill>
                  <a:srgbClr val="000000"/>
                </a:solidFill>
                <a:latin typeface="Arial"/>
                <a:ea typeface="Arial"/>
                <a:cs typeface="Arial"/>
              </a:defRPr>
            </a:pPr>
            <a:endParaRPr lang="en-US"/>
          </a:p>
        </c:txPr>
        <c:crossAx val="705315567"/>
        <c:crosses val="autoZero"/>
        <c:crossBetween val="between"/>
      </c:valAx>
      <c:spPr>
        <a:solidFill>
          <a:srgbClr val="FFFFFF"/>
        </a:solidFill>
        <a:ln w="27105">
          <a:solidFill>
            <a:srgbClr val="FFFFFF"/>
          </a:solidFill>
          <a:prstDash val="solid"/>
        </a:ln>
      </c:spPr>
    </c:plotArea>
    <c:plotVisOnly val="1"/>
    <c:dispBlanksAs val="gap"/>
    <c:showDLblsOverMax val="0"/>
  </c:chart>
  <c:spPr>
    <a:solidFill>
      <a:srgbClr val="FFFFFF"/>
    </a:solidFill>
    <a:ln w="54209">
      <a:solidFill>
        <a:srgbClr val="000000"/>
      </a:solidFill>
      <a:prstDash val="solid"/>
    </a:ln>
  </c:spPr>
  <c:txPr>
    <a:bodyPr/>
    <a:lstStyle/>
    <a:p>
      <a:pPr>
        <a:defRPr sz="2401"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0.73125</cdr:x>
      <cdr:y>0.64025</cdr:y>
    </cdr:from>
    <cdr:to>
      <cdr:x>0.745</cdr:x>
      <cdr:y>0.6915</cdr:y>
    </cdr:to>
    <cdr:sp macro="" textlink="">
      <cdr:nvSpPr>
        <cdr:cNvPr id="15361" name="Text Box 1">
          <a:extLst xmlns:a="http://schemas.openxmlformats.org/drawingml/2006/main">
            <a:ext uri="{FF2B5EF4-FFF2-40B4-BE49-F238E27FC236}">
              <a16:creationId xmlns:a16="http://schemas.microsoft.com/office/drawing/2014/main" id="{89DF4094-2DC5-5134-FCA4-B32367EEE94E}"/>
            </a:ext>
          </a:extLst>
        </cdr:cNvPr>
        <cdr:cNvSpPr txBox="1">
          <a:spLocks xmlns:a="http://schemas.openxmlformats.org/drawingml/2006/main" noChangeArrowheads="1"/>
        </cdr:cNvSpPr>
      </cdr:nvSpPr>
      <cdr:spPr bwMode="auto">
        <a:xfrm xmlns:a="http://schemas.openxmlformats.org/drawingml/2006/main">
          <a:off x="4025860" y="2494238"/>
          <a:ext cx="75700" cy="19965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2C60CD6-314C-94B1-9C61-3CD2BCD184FE}"/>
              </a:ext>
            </a:extLst>
          </p:cNvPr>
          <p:cNvSpPr>
            <a:spLocks noGrp="1" noChangeArrowheads="1"/>
          </p:cNvSpPr>
          <p:nvPr>
            <p:ph type="hdr" sz="quarter"/>
          </p:nvPr>
        </p:nvSpPr>
        <p:spPr bwMode="auto">
          <a:xfrm>
            <a:off x="0" y="0"/>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454" tIns="48727" rIns="97454" bIns="48727" numCol="1" anchor="t" anchorCtr="0" compatLnSpc="1">
            <a:prstTxWarp prst="textNoShape">
              <a:avLst/>
            </a:prstTxWarp>
          </a:bodyPr>
          <a:lstStyle>
            <a:lvl1pPr defTabSz="973138" eaLnBrk="1" hangingPunct="1">
              <a:defRPr sz="1200"/>
            </a:lvl1pPr>
          </a:lstStyle>
          <a:p>
            <a:pPr>
              <a:defRPr/>
            </a:pPr>
            <a:endParaRPr lang="en-US" altLang="en-US"/>
          </a:p>
        </p:txBody>
      </p:sp>
      <p:sp>
        <p:nvSpPr>
          <p:cNvPr id="5123" name="Rectangle 3">
            <a:extLst>
              <a:ext uri="{FF2B5EF4-FFF2-40B4-BE49-F238E27FC236}">
                <a16:creationId xmlns:a16="http://schemas.microsoft.com/office/drawing/2014/main" id="{6F869765-00FC-9D1F-B0A4-02B5ADA987CA}"/>
              </a:ext>
            </a:extLst>
          </p:cNvPr>
          <p:cNvSpPr>
            <a:spLocks noGrp="1" noChangeArrowheads="1"/>
          </p:cNvSpPr>
          <p:nvPr>
            <p:ph type="dt" sz="quarter" idx="1"/>
          </p:nvPr>
        </p:nvSpPr>
        <p:spPr bwMode="auto">
          <a:xfrm>
            <a:off x="4144963" y="0"/>
            <a:ext cx="3170237"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454" tIns="48727" rIns="97454" bIns="48727" numCol="1" anchor="t" anchorCtr="0" compatLnSpc="1">
            <a:prstTxWarp prst="textNoShape">
              <a:avLst/>
            </a:prstTxWarp>
          </a:bodyPr>
          <a:lstStyle>
            <a:lvl1pPr algn="r" defTabSz="973138" eaLnBrk="1" hangingPunct="1">
              <a:defRPr sz="1200"/>
            </a:lvl1pPr>
          </a:lstStyle>
          <a:p>
            <a:pPr>
              <a:defRPr/>
            </a:pPr>
            <a:endParaRPr lang="en-US" altLang="en-US"/>
          </a:p>
        </p:txBody>
      </p:sp>
      <p:sp>
        <p:nvSpPr>
          <p:cNvPr id="5124" name="Rectangle 4">
            <a:extLst>
              <a:ext uri="{FF2B5EF4-FFF2-40B4-BE49-F238E27FC236}">
                <a16:creationId xmlns:a16="http://schemas.microsoft.com/office/drawing/2014/main" id="{8E169313-54BE-3E51-EEDF-FA1225A5153C}"/>
              </a:ext>
            </a:extLst>
          </p:cNvPr>
          <p:cNvSpPr>
            <a:spLocks noGrp="1" noChangeArrowheads="1"/>
          </p:cNvSpPr>
          <p:nvPr>
            <p:ph type="ftr" sz="quarter" idx="2"/>
          </p:nvPr>
        </p:nvSpPr>
        <p:spPr bwMode="auto">
          <a:xfrm>
            <a:off x="0" y="9121775"/>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454" tIns="48727" rIns="97454" bIns="48727" numCol="1" anchor="b" anchorCtr="0" compatLnSpc="1">
            <a:prstTxWarp prst="textNoShape">
              <a:avLst/>
            </a:prstTxWarp>
          </a:bodyPr>
          <a:lstStyle>
            <a:lvl1pPr defTabSz="973138" eaLnBrk="1" hangingPunct="1">
              <a:defRPr sz="1200"/>
            </a:lvl1pPr>
          </a:lstStyle>
          <a:p>
            <a:pPr>
              <a:defRPr/>
            </a:pPr>
            <a:endParaRPr lang="en-US" altLang="en-US"/>
          </a:p>
        </p:txBody>
      </p:sp>
      <p:sp>
        <p:nvSpPr>
          <p:cNvPr id="5125" name="Rectangle 5">
            <a:extLst>
              <a:ext uri="{FF2B5EF4-FFF2-40B4-BE49-F238E27FC236}">
                <a16:creationId xmlns:a16="http://schemas.microsoft.com/office/drawing/2014/main" id="{E85E9DDA-CE31-EFA0-E008-15D010969E99}"/>
              </a:ext>
            </a:extLst>
          </p:cNvPr>
          <p:cNvSpPr>
            <a:spLocks noGrp="1" noChangeArrowheads="1"/>
          </p:cNvSpPr>
          <p:nvPr>
            <p:ph type="sldNum" sz="quarter" idx="3"/>
          </p:nvPr>
        </p:nvSpPr>
        <p:spPr bwMode="auto">
          <a:xfrm>
            <a:off x="4144963" y="9121775"/>
            <a:ext cx="3170237"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454" tIns="48727" rIns="97454" bIns="48727" numCol="1" anchor="b" anchorCtr="0" compatLnSpc="1">
            <a:prstTxWarp prst="textNoShape">
              <a:avLst/>
            </a:prstTxWarp>
          </a:bodyPr>
          <a:lstStyle>
            <a:lvl1pPr algn="r" defTabSz="973138" eaLnBrk="1" hangingPunct="1">
              <a:defRPr sz="1200"/>
            </a:lvl1pPr>
          </a:lstStyle>
          <a:p>
            <a:fld id="{51BD98D9-9ACE-4B09-8F05-85A11E2A30B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5DD82-CBAF-DA81-EEE4-F156496778B9}"/>
              </a:ext>
            </a:extLst>
          </p:cNvPr>
          <p:cNvSpPr>
            <a:spLocks noGrp="1"/>
          </p:cNvSpPr>
          <p:nvPr>
            <p:ph type="hdr" sz="quarter"/>
          </p:nvPr>
        </p:nvSpPr>
        <p:spPr>
          <a:xfrm>
            <a:off x="0" y="0"/>
            <a:ext cx="3170238" cy="479425"/>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a:extLst>
              <a:ext uri="{FF2B5EF4-FFF2-40B4-BE49-F238E27FC236}">
                <a16:creationId xmlns:a16="http://schemas.microsoft.com/office/drawing/2014/main" id="{20AA6353-2776-509D-8A64-5ADDADFFC556}"/>
              </a:ext>
            </a:extLst>
          </p:cNvPr>
          <p:cNvSpPr>
            <a:spLocks noGrp="1"/>
          </p:cNvSpPr>
          <p:nvPr>
            <p:ph type="dt" idx="1"/>
          </p:nvPr>
        </p:nvSpPr>
        <p:spPr>
          <a:xfrm>
            <a:off x="4143375" y="0"/>
            <a:ext cx="3170238" cy="479425"/>
          </a:xfrm>
          <a:prstGeom prst="rect">
            <a:avLst/>
          </a:prstGeom>
        </p:spPr>
        <p:txBody>
          <a:bodyPr vert="horz" lIns="91440" tIns="45720" rIns="91440" bIns="45720" rtlCol="0"/>
          <a:lstStyle>
            <a:lvl1pPr algn="r" eaLnBrk="1" hangingPunct="1">
              <a:defRPr sz="1200"/>
            </a:lvl1pPr>
          </a:lstStyle>
          <a:p>
            <a:pPr>
              <a:defRPr/>
            </a:pPr>
            <a:fld id="{CFAFB869-FCE2-4FBD-BDBA-6C337AC1F82A}" type="datetimeFigureOut">
              <a:rPr lang="en-US"/>
              <a:pPr>
                <a:defRPr/>
              </a:pPr>
              <a:t>7/29/2026</a:t>
            </a:fld>
            <a:endParaRPr lang="en-US"/>
          </a:p>
        </p:txBody>
      </p:sp>
      <p:sp>
        <p:nvSpPr>
          <p:cNvPr id="4" name="Slide Image Placeholder 3">
            <a:extLst>
              <a:ext uri="{FF2B5EF4-FFF2-40B4-BE49-F238E27FC236}">
                <a16:creationId xmlns:a16="http://schemas.microsoft.com/office/drawing/2014/main" id="{71B667C6-2C18-AA18-E5C0-330ABFE97BC5}"/>
              </a:ext>
            </a:extLst>
          </p:cNvPr>
          <p:cNvSpPr>
            <a:spLocks noGrp="1" noRot="1" noChangeAspect="1"/>
          </p:cNvSpPr>
          <p:nvPr>
            <p:ph type="sldImg" idx="2"/>
          </p:nvPr>
        </p:nvSpPr>
        <p:spPr>
          <a:xfrm>
            <a:off x="1657350" y="720725"/>
            <a:ext cx="4000500" cy="36004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50E79402-7C67-BA7E-B377-A850E7BF12BF}"/>
              </a:ext>
            </a:extLst>
          </p:cNvPr>
          <p:cNvSpPr>
            <a:spLocks noGrp="1"/>
          </p:cNvSpPr>
          <p:nvPr>
            <p:ph type="body" sz="quarter" idx="3"/>
          </p:nvPr>
        </p:nvSpPr>
        <p:spPr>
          <a:xfrm>
            <a:off x="731838" y="4560888"/>
            <a:ext cx="5851525" cy="431958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6822AE9-B0E3-23E8-6CEA-720446636A2F}"/>
              </a:ext>
            </a:extLst>
          </p:cNvPr>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a:extLst>
              <a:ext uri="{FF2B5EF4-FFF2-40B4-BE49-F238E27FC236}">
                <a16:creationId xmlns:a16="http://schemas.microsoft.com/office/drawing/2014/main" id="{30BFC9C5-09A3-6790-6DAA-BE64C6C87394}"/>
              </a:ext>
            </a:extLst>
          </p:cNvPr>
          <p:cNvSpPr>
            <a:spLocks noGrp="1"/>
          </p:cNvSpPr>
          <p:nvPr>
            <p:ph type="sldNum" sz="quarter" idx="5"/>
          </p:nvPr>
        </p:nvSpPr>
        <p:spPr>
          <a:xfrm>
            <a:off x="4143375" y="9120188"/>
            <a:ext cx="3170238" cy="4794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1A63DA32-AA2F-477E-B3BD-6328D216878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10226675"/>
            <a:ext cx="31089600" cy="7054850"/>
          </a:xfrm>
        </p:spPr>
        <p:txBody>
          <a:bodyPr/>
          <a:lstStyle/>
          <a:p>
            <a:r>
              <a:rPr lang="en-US"/>
              <a:t>Click to edit Master title style</a:t>
            </a:r>
          </a:p>
        </p:txBody>
      </p:sp>
      <p:sp>
        <p:nvSpPr>
          <p:cNvPr id="3" name="Subtitle 2"/>
          <p:cNvSpPr>
            <a:spLocks noGrp="1"/>
          </p:cNvSpPr>
          <p:nvPr>
            <p:ph type="subTitle" idx="1"/>
          </p:nvPr>
        </p:nvSpPr>
        <p:spPr>
          <a:xfrm>
            <a:off x="5486400" y="18653125"/>
            <a:ext cx="25603200"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2BA08845-746B-3CBA-100F-775ACCADB94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183E58D8-276D-B433-C6D0-E25B9BF57A1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FE422E84-9F1B-4EF5-872E-FEC54CFF2977}"/>
              </a:ext>
            </a:extLst>
          </p:cNvPr>
          <p:cNvSpPr>
            <a:spLocks noGrp="1" noChangeArrowheads="1"/>
          </p:cNvSpPr>
          <p:nvPr>
            <p:ph type="sldNum" sz="quarter" idx="12"/>
          </p:nvPr>
        </p:nvSpPr>
        <p:spPr>
          <a:ln/>
        </p:spPr>
        <p:txBody>
          <a:bodyPr/>
          <a:lstStyle>
            <a:lvl1pPr>
              <a:defRPr/>
            </a:lvl1pPr>
          </a:lstStyle>
          <a:p>
            <a:fld id="{088A0609-A203-4889-AC75-E04D53C6653A}" type="slidenum">
              <a:rPr lang="en-US" altLang="en-US"/>
              <a:pPr/>
              <a:t>‹#›</a:t>
            </a:fld>
            <a:endParaRPr lang="en-US" altLang="en-US"/>
          </a:p>
        </p:txBody>
      </p:sp>
    </p:spTree>
    <p:extLst>
      <p:ext uri="{BB962C8B-B14F-4D97-AF65-F5344CB8AC3E}">
        <p14:creationId xmlns:p14="http://schemas.microsoft.com/office/powerpoint/2010/main" val="280506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752979E-DA49-BC60-FF76-2A3F2587664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2C012200-7074-9BFA-14D4-70E8ABA3042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BAE1E280-BFF8-C9EC-CCBB-BBB2C7D6A933}"/>
              </a:ext>
            </a:extLst>
          </p:cNvPr>
          <p:cNvSpPr>
            <a:spLocks noGrp="1" noChangeArrowheads="1"/>
          </p:cNvSpPr>
          <p:nvPr>
            <p:ph type="sldNum" sz="quarter" idx="12"/>
          </p:nvPr>
        </p:nvSpPr>
        <p:spPr>
          <a:ln/>
        </p:spPr>
        <p:txBody>
          <a:bodyPr/>
          <a:lstStyle>
            <a:lvl1pPr>
              <a:defRPr/>
            </a:lvl1pPr>
          </a:lstStyle>
          <a:p>
            <a:fld id="{961A50AA-A55E-4E71-BF6C-A8ADEA422D5F}" type="slidenum">
              <a:rPr lang="en-US" altLang="en-US"/>
              <a:pPr/>
              <a:t>‹#›</a:t>
            </a:fld>
            <a:endParaRPr lang="en-US" altLang="en-US"/>
          </a:p>
        </p:txBody>
      </p:sp>
    </p:spTree>
    <p:extLst>
      <p:ext uri="{BB962C8B-B14F-4D97-AF65-F5344CB8AC3E}">
        <p14:creationId xmlns:p14="http://schemas.microsoft.com/office/powerpoint/2010/main" val="3775566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060400" y="2925763"/>
            <a:ext cx="7772400" cy="263350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743200" y="2925763"/>
            <a:ext cx="23164800" cy="263350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BFB355B-2388-C721-25B9-043FE238F5C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5DF2D3A1-AF12-7D9A-728E-B2820FBF2EC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C19256C9-FFDA-7DA6-E563-0D9E33852E7C}"/>
              </a:ext>
            </a:extLst>
          </p:cNvPr>
          <p:cNvSpPr>
            <a:spLocks noGrp="1" noChangeArrowheads="1"/>
          </p:cNvSpPr>
          <p:nvPr>
            <p:ph type="sldNum" sz="quarter" idx="12"/>
          </p:nvPr>
        </p:nvSpPr>
        <p:spPr>
          <a:ln/>
        </p:spPr>
        <p:txBody>
          <a:bodyPr/>
          <a:lstStyle>
            <a:lvl1pPr>
              <a:defRPr/>
            </a:lvl1pPr>
          </a:lstStyle>
          <a:p>
            <a:fld id="{ACB6F70F-43A8-4193-A935-EE6D49744D61}" type="slidenum">
              <a:rPr lang="en-US" altLang="en-US"/>
              <a:pPr/>
              <a:t>‹#›</a:t>
            </a:fld>
            <a:endParaRPr lang="en-US" altLang="en-US"/>
          </a:p>
        </p:txBody>
      </p:sp>
    </p:spTree>
    <p:extLst>
      <p:ext uri="{BB962C8B-B14F-4D97-AF65-F5344CB8AC3E}">
        <p14:creationId xmlns:p14="http://schemas.microsoft.com/office/powerpoint/2010/main" val="525865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1A1EDCD-4A64-7CE6-6A77-64A3509D617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E35F5C13-09A9-4471-6F55-B2619BA237B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DC4EC4CB-3664-4A8E-DECE-685C980C62A7}"/>
              </a:ext>
            </a:extLst>
          </p:cNvPr>
          <p:cNvSpPr>
            <a:spLocks noGrp="1" noChangeArrowheads="1"/>
          </p:cNvSpPr>
          <p:nvPr>
            <p:ph type="sldNum" sz="quarter" idx="12"/>
          </p:nvPr>
        </p:nvSpPr>
        <p:spPr>
          <a:ln/>
        </p:spPr>
        <p:txBody>
          <a:bodyPr/>
          <a:lstStyle>
            <a:lvl1pPr>
              <a:defRPr/>
            </a:lvl1pPr>
          </a:lstStyle>
          <a:p>
            <a:fld id="{E1843AB8-8C00-4F63-AF71-270D96F55103}" type="slidenum">
              <a:rPr lang="en-US" altLang="en-US"/>
              <a:pPr/>
              <a:t>‹#›</a:t>
            </a:fld>
            <a:endParaRPr lang="en-US" altLang="en-US"/>
          </a:p>
        </p:txBody>
      </p:sp>
    </p:spTree>
    <p:extLst>
      <p:ext uri="{BB962C8B-B14F-4D97-AF65-F5344CB8AC3E}">
        <p14:creationId xmlns:p14="http://schemas.microsoft.com/office/powerpoint/2010/main" val="488506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89250" y="21153438"/>
            <a:ext cx="31089600"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889250" y="13952538"/>
            <a:ext cx="31089600"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DCBB9EC9-0654-1FF4-0C0B-DC64D633559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A173F697-9896-D892-DE1B-A58C8BD630B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4A28A978-1EF0-DB08-85B6-4978DD9EEDF6}"/>
              </a:ext>
            </a:extLst>
          </p:cNvPr>
          <p:cNvSpPr>
            <a:spLocks noGrp="1" noChangeArrowheads="1"/>
          </p:cNvSpPr>
          <p:nvPr>
            <p:ph type="sldNum" sz="quarter" idx="12"/>
          </p:nvPr>
        </p:nvSpPr>
        <p:spPr>
          <a:ln/>
        </p:spPr>
        <p:txBody>
          <a:bodyPr/>
          <a:lstStyle>
            <a:lvl1pPr>
              <a:defRPr/>
            </a:lvl1pPr>
          </a:lstStyle>
          <a:p>
            <a:fld id="{F08346AF-BD25-4AA8-B1FD-EF2E555EC45A}" type="slidenum">
              <a:rPr lang="en-US" altLang="en-US"/>
              <a:pPr/>
              <a:t>‹#›</a:t>
            </a:fld>
            <a:endParaRPr lang="en-US" altLang="en-US"/>
          </a:p>
        </p:txBody>
      </p:sp>
    </p:spTree>
    <p:extLst>
      <p:ext uri="{BB962C8B-B14F-4D97-AF65-F5344CB8AC3E}">
        <p14:creationId xmlns:p14="http://schemas.microsoft.com/office/powerpoint/2010/main" val="2116161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43200" y="9509125"/>
            <a:ext cx="15468600" cy="19751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364200" y="9509125"/>
            <a:ext cx="15468600" cy="19751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35F02B34-52D5-75B6-C612-8AC9767C09B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25DFD0D7-C9A5-267E-EDC3-71C756B9FA4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318FAB56-9F42-51F9-1E96-EC84D1A0DD44}"/>
              </a:ext>
            </a:extLst>
          </p:cNvPr>
          <p:cNvSpPr>
            <a:spLocks noGrp="1" noChangeArrowheads="1"/>
          </p:cNvSpPr>
          <p:nvPr>
            <p:ph type="sldNum" sz="quarter" idx="12"/>
          </p:nvPr>
        </p:nvSpPr>
        <p:spPr>
          <a:ln/>
        </p:spPr>
        <p:txBody>
          <a:bodyPr/>
          <a:lstStyle>
            <a:lvl1pPr>
              <a:defRPr/>
            </a:lvl1pPr>
          </a:lstStyle>
          <a:p>
            <a:fld id="{C31A4251-6FCE-4268-81E3-34D5B8299AE6}" type="slidenum">
              <a:rPr lang="en-US" altLang="en-US"/>
              <a:pPr/>
              <a:t>‹#›</a:t>
            </a:fld>
            <a:endParaRPr lang="en-US" altLang="en-US"/>
          </a:p>
        </p:txBody>
      </p:sp>
    </p:spTree>
    <p:extLst>
      <p:ext uri="{BB962C8B-B14F-4D97-AF65-F5344CB8AC3E}">
        <p14:creationId xmlns:p14="http://schemas.microsoft.com/office/powerpoint/2010/main" val="700127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828800" y="1317625"/>
            <a:ext cx="3291840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828800" y="7369175"/>
            <a:ext cx="16160750"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828800" y="10439400"/>
            <a:ext cx="16160750"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80100" y="7369175"/>
            <a:ext cx="16167100"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8580100" y="10439400"/>
            <a:ext cx="16167100"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F324B3E9-F864-860B-EDFF-2A90325A51D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D065610B-DAC2-BC49-4A15-6AEFAA1747D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3C3017D1-43A8-1FBA-D667-C733E9096216}"/>
              </a:ext>
            </a:extLst>
          </p:cNvPr>
          <p:cNvSpPr>
            <a:spLocks noGrp="1" noChangeArrowheads="1"/>
          </p:cNvSpPr>
          <p:nvPr>
            <p:ph type="sldNum" sz="quarter" idx="12"/>
          </p:nvPr>
        </p:nvSpPr>
        <p:spPr>
          <a:ln/>
        </p:spPr>
        <p:txBody>
          <a:bodyPr/>
          <a:lstStyle>
            <a:lvl1pPr>
              <a:defRPr/>
            </a:lvl1pPr>
          </a:lstStyle>
          <a:p>
            <a:fld id="{A2802A5C-517D-4FAB-AB24-0890057AED13}" type="slidenum">
              <a:rPr lang="en-US" altLang="en-US"/>
              <a:pPr/>
              <a:t>‹#›</a:t>
            </a:fld>
            <a:endParaRPr lang="en-US" altLang="en-US"/>
          </a:p>
        </p:txBody>
      </p:sp>
    </p:spTree>
    <p:extLst>
      <p:ext uri="{BB962C8B-B14F-4D97-AF65-F5344CB8AC3E}">
        <p14:creationId xmlns:p14="http://schemas.microsoft.com/office/powerpoint/2010/main" val="3889126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D29ACD8-F07A-2112-545A-7F5C571D807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C893D9AB-EAFB-BA09-3951-C67685A248E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FC71A970-F896-7F4F-1F7D-4BAFDCDB468A}"/>
              </a:ext>
            </a:extLst>
          </p:cNvPr>
          <p:cNvSpPr>
            <a:spLocks noGrp="1" noChangeArrowheads="1"/>
          </p:cNvSpPr>
          <p:nvPr>
            <p:ph type="sldNum" sz="quarter" idx="12"/>
          </p:nvPr>
        </p:nvSpPr>
        <p:spPr>
          <a:ln/>
        </p:spPr>
        <p:txBody>
          <a:bodyPr/>
          <a:lstStyle>
            <a:lvl1pPr>
              <a:defRPr/>
            </a:lvl1pPr>
          </a:lstStyle>
          <a:p>
            <a:fld id="{B6A68A41-B2E5-4E93-871F-4F7414AE805C}" type="slidenum">
              <a:rPr lang="en-US" altLang="en-US"/>
              <a:pPr/>
              <a:t>‹#›</a:t>
            </a:fld>
            <a:endParaRPr lang="en-US" altLang="en-US"/>
          </a:p>
        </p:txBody>
      </p:sp>
    </p:spTree>
    <p:extLst>
      <p:ext uri="{BB962C8B-B14F-4D97-AF65-F5344CB8AC3E}">
        <p14:creationId xmlns:p14="http://schemas.microsoft.com/office/powerpoint/2010/main" val="1226315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199E9BE-3596-DCB2-12D4-85D5B81F0A5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9CBE6E16-03BD-42F5-7F23-705238623BE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83E9467A-CF85-E48B-C6AA-B412E67094E2}"/>
              </a:ext>
            </a:extLst>
          </p:cNvPr>
          <p:cNvSpPr>
            <a:spLocks noGrp="1" noChangeArrowheads="1"/>
          </p:cNvSpPr>
          <p:nvPr>
            <p:ph type="sldNum" sz="quarter" idx="12"/>
          </p:nvPr>
        </p:nvSpPr>
        <p:spPr>
          <a:ln/>
        </p:spPr>
        <p:txBody>
          <a:bodyPr/>
          <a:lstStyle>
            <a:lvl1pPr>
              <a:defRPr/>
            </a:lvl1pPr>
          </a:lstStyle>
          <a:p>
            <a:fld id="{FB3EF7E8-D161-4C79-B525-5FD7EA1C081E}" type="slidenum">
              <a:rPr lang="en-US" altLang="en-US"/>
              <a:pPr/>
              <a:t>‹#›</a:t>
            </a:fld>
            <a:endParaRPr lang="en-US" altLang="en-US"/>
          </a:p>
        </p:txBody>
      </p:sp>
    </p:spTree>
    <p:extLst>
      <p:ext uri="{BB962C8B-B14F-4D97-AF65-F5344CB8AC3E}">
        <p14:creationId xmlns:p14="http://schemas.microsoft.com/office/powerpoint/2010/main" val="249246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1311275"/>
            <a:ext cx="12033250"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4300200" y="1311275"/>
            <a:ext cx="204470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828800" y="6888163"/>
            <a:ext cx="12033250"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F46F9D3-83C6-BBDE-C150-166729AC7D2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08750ABA-AA20-12F0-044A-10DD0A6967C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857A0649-A612-BE75-A788-2176F382BF3B}"/>
              </a:ext>
            </a:extLst>
          </p:cNvPr>
          <p:cNvSpPr>
            <a:spLocks noGrp="1" noChangeArrowheads="1"/>
          </p:cNvSpPr>
          <p:nvPr>
            <p:ph type="sldNum" sz="quarter" idx="12"/>
          </p:nvPr>
        </p:nvSpPr>
        <p:spPr>
          <a:ln/>
        </p:spPr>
        <p:txBody>
          <a:bodyPr/>
          <a:lstStyle>
            <a:lvl1pPr>
              <a:defRPr/>
            </a:lvl1pPr>
          </a:lstStyle>
          <a:p>
            <a:fld id="{44408F03-8D4C-448E-8B0D-D66EA055728E}" type="slidenum">
              <a:rPr lang="en-US" altLang="en-US"/>
              <a:pPr/>
              <a:t>‹#›</a:t>
            </a:fld>
            <a:endParaRPr lang="en-US" altLang="en-US"/>
          </a:p>
        </p:txBody>
      </p:sp>
    </p:spTree>
    <p:extLst>
      <p:ext uri="{BB962C8B-B14F-4D97-AF65-F5344CB8AC3E}">
        <p14:creationId xmlns:p14="http://schemas.microsoft.com/office/powerpoint/2010/main" val="3904853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69150" y="23042563"/>
            <a:ext cx="21945600"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7169150" y="2941638"/>
            <a:ext cx="21945600"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7169150" y="25763538"/>
            <a:ext cx="21945600"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2F41110-ADB1-82B1-4DF3-C347239E408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08C3043A-F5C3-FF5D-0F8C-A974AC30017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9E9FDB19-95CD-D7E2-0784-B648D6FFBF28}"/>
              </a:ext>
            </a:extLst>
          </p:cNvPr>
          <p:cNvSpPr>
            <a:spLocks noGrp="1" noChangeArrowheads="1"/>
          </p:cNvSpPr>
          <p:nvPr>
            <p:ph type="sldNum" sz="quarter" idx="12"/>
          </p:nvPr>
        </p:nvSpPr>
        <p:spPr>
          <a:ln/>
        </p:spPr>
        <p:txBody>
          <a:bodyPr/>
          <a:lstStyle>
            <a:lvl1pPr>
              <a:defRPr/>
            </a:lvl1pPr>
          </a:lstStyle>
          <a:p>
            <a:fld id="{894C7207-D142-4CB8-8929-A39F4B852369}" type="slidenum">
              <a:rPr lang="en-US" altLang="en-US"/>
              <a:pPr/>
              <a:t>‹#›</a:t>
            </a:fld>
            <a:endParaRPr lang="en-US" altLang="en-US"/>
          </a:p>
        </p:txBody>
      </p:sp>
    </p:spTree>
    <p:extLst>
      <p:ext uri="{BB962C8B-B14F-4D97-AF65-F5344CB8AC3E}">
        <p14:creationId xmlns:p14="http://schemas.microsoft.com/office/powerpoint/2010/main" val="142749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65D25E2-4532-BD9F-3409-9E4FC7046B2B}"/>
              </a:ext>
            </a:extLst>
          </p:cNvPr>
          <p:cNvSpPr>
            <a:spLocks noGrp="1" noChangeArrowheads="1"/>
          </p:cNvSpPr>
          <p:nvPr>
            <p:ph type="title"/>
          </p:nvPr>
        </p:nvSpPr>
        <p:spPr bwMode="auto">
          <a:xfrm>
            <a:off x="2743200" y="2925763"/>
            <a:ext cx="310896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80709" tIns="240355" rIns="480709" bIns="240355"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C961A23B-8388-B9E7-2054-51756E9C9827}"/>
              </a:ext>
            </a:extLst>
          </p:cNvPr>
          <p:cNvSpPr>
            <a:spLocks noGrp="1" noChangeArrowheads="1"/>
          </p:cNvSpPr>
          <p:nvPr>
            <p:ph type="body" idx="1"/>
          </p:nvPr>
        </p:nvSpPr>
        <p:spPr bwMode="auto">
          <a:xfrm>
            <a:off x="2743200" y="9509125"/>
            <a:ext cx="31089600" cy="1975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80709" tIns="240355" rIns="480709" bIns="240355"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B09C32A5-709E-2C12-D4B2-2985F5B60BE6}"/>
              </a:ext>
            </a:extLst>
          </p:cNvPr>
          <p:cNvSpPr>
            <a:spLocks noGrp="1" noChangeArrowheads="1"/>
          </p:cNvSpPr>
          <p:nvPr>
            <p:ph type="dt" sz="half" idx="2"/>
          </p:nvPr>
        </p:nvSpPr>
        <p:spPr bwMode="auto">
          <a:xfrm>
            <a:off x="2743200" y="29992638"/>
            <a:ext cx="7620000" cy="219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80709" tIns="240355" rIns="480709" bIns="240355" numCol="1" anchor="t" anchorCtr="0" compatLnSpc="1">
            <a:prstTxWarp prst="textNoShape">
              <a:avLst/>
            </a:prstTxWarp>
          </a:bodyPr>
          <a:lstStyle>
            <a:lvl1pPr defTabSz="4806950" eaLnBrk="1" hangingPunct="1">
              <a:defRPr sz="7400"/>
            </a:lvl1pPr>
          </a:lstStyle>
          <a:p>
            <a:pPr>
              <a:defRPr/>
            </a:pPr>
            <a:endParaRPr lang="en-US" altLang="en-US"/>
          </a:p>
        </p:txBody>
      </p:sp>
      <p:sp>
        <p:nvSpPr>
          <p:cNvPr id="1029" name="Rectangle 5">
            <a:extLst>
              <a:ext uri="{FF2B5EF4-FFF2-40B4-BE49-F238E27FC236}">
                <a16:creationId xmlns:a16="http://schemas.microsoft.com/office/drawing/2014/main" id="{32D8511D-B1D4-8CEE-A3E4-4E67A776DA7B}"/>
              </a:ext>
            </a:extLst>
          </p:cNvPr>
          <p:cNvSpPr>
            <a:spLocks noGrp="1" noChangeArrowheads="1"/>
          </p:cNvSpPr>
          <p:nvPr>
            <p:ph type="ftr" sz="quarter" idx="3"/>
          </p:nvPr>
        </p:nvSpPr>
        <p:spPr bwMode="auto">
          <a:xfrm>
            <a:off x="12496800" y="29992638"/>
            <a:ext cx="11582400" cy="219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80709" tIns="240355" rIns="480709" bIns="240355" numCol="1" anchor="t" anchorCtr="0" compatLnSpc="1">
            <a:prstTxWarp prst="textNoShape">
              <a:avLst/>
            </a:prstTxWarp>
          </a:bodyPr>
          <a:lstStyle>
            <a:lvl1pPr algn="ctr" defTabSz="4806950" eaLnBrk="1" hangingPunct="1">
              <a:defRPr sz="7400"/>
            </a:lvl1pPr>
          </a:lstStyle>
          <a:p>
            <a:pPr>
              <a:defRPr/>
            </a:pPr>
            <a:endParaRPr lang="en-US" altLang="en-US"/>
          </a:p>
        </p:txBody>
      </p:sp>
      <p:sp>
        <p:nvSpPr>
          <p:cNvPr id="1030" name="Rectangle 6">
            <a:extLst>
              <a:ext uri="{FF2B5EF4-FFF2-40B4-BE49-F238E27FC236}">
                <a16:creationId xmlns:a16="http://schemas.microsoft.com/office/drawing/2014/main" id="{09921B97-A478-0E36-48EF-65CBBA6C7B33}"/>
              </a:ext>
            </a:extLst>
          </p:cNvPr>
          <p:cNvSpPr>
            <a:spLocks noGrp="1" noChangeArrowheads="1"/>
          </p:cNvSpPr>
          <p:nvPr>
            <p:ph type="sldNum" sz="quarter" idx="4"/>
          </p:nvPr>
        </p:nvSpPr>
        <p:spPr bwMode="auto">
          <a:xfrm>
            <a:off x="26212800" y="29992638"/>
            <a:ext cx="7620000" cy="219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80709" tIns="240355" rIns="480709" bIns="240355" numCol="1" anchor="t" anchorCtr="0" compatLnSpc="1">
            <a:prstTxWarp prst="textNoShape">
              <a:avLst/>
            </a:prstTxWarp>
          </a:bodyPr>
          <a:lstStyle>
            <a:lvl1pPr algn="r" defTabSz="4806950" eaLnBrk="1" hangingPunct="1">
              <a:defRPr sz="7400"/>
            </a:lvl1pPr>
          </a:lstStyle>
          <a:p>
            <a:fld id="{5EC3938C-33BD-4307-BCA2-3236507123CC}"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806950" rtl="0" eaLnBrk="0" fontAlgn="base" hangingPunct="0">
        <a:spcBef>
          <a:spcPct val="0"/>
        </a:spcBef>
        <a:spcAft>
          <a:spcPct val="0"/>
        </a:spcAft>
        <a:defRPr sz="23100">
          <a:solidFill>
            <a:schemeClr val="tx2"/>
          </a:solidFill>
          <a:latin typeface="+mj-lt"/>
          <a:ea typeface="+mj-ea"/>
          <a:cs typeface="+mj-cs"/>
        </a:defRPr>
      </a:lvl1pPr>
      <a:lvl2pPr algn="ctr" defTabSz="4806950" rtl="0" eaLnBrk="0" fontAlgn="base" hangingPunct="0">
        <a:spcBef>
          <a:spcPct val="0"/>
        </a:spcBef>
        <a:spcAft>
          <a:spcPct val="0"/>
        </a:spcAft>
        <a:defRPr sz="23100">
          <a:solidFill>
            <a:schemeClr val="tx2"/>
          </a:solidFill>
          <a:latin typeface="Times New Roman" pitchFamily="18" charset="0"/>
        </a:defRPr>
      </a:lvl2pPr>
      <a:lvl3pPr algn="ctr" defTabSz="4806950" rtl="0" eaLnBrk="0" fontAlgn="base" hangingPunct="0">
        <a:spcBef>
          <a:spcPct val="0"/>
        </a:spcBef>
        <a:spcAft>
          <a:spcPct val="0"/>
        </a:spcAft>
        <a:defRPr sz="23100">
          <a:solidFill>
            <a:schemeClr val="tx2"/>
          </a:solidFill>
          <a:latin typeface="Times New Roman" pitchFamily="18" charset="0"/>
        </a:defRPr>
      </a:lvl3pPr>
      <a:lvl4pPr algn="ctr" defTabSz="4806950" rtl="0" eaLnBrk="0" fontAlgn="base" hangingPunct="0">
        <a:spcBef>
          <a:spcPct val="0"/>
        </a:spcBef>
        <a:spcAft>
          <a:spcPct val="0"/>
        </a:spcAft>
        <a:defRPr sz="23100">
          <a:solidFill>
            <a:schemeClr val="tx2"/>
          </a:solidFill>
          <a:latin typeface="Times New Roman" pitchFamily="18" charset="0"/>
        </a:defRPr>
      </a:lvl4pPr>
      <a:lvl5pPr algn="ctr" defTabSz="4806950" rtl="0" eaLnBrk="0" fontAlgn="base" hangingPunct="0">
        <a:spcBef>
          <a:spcPct val="0"/>
        </a:spcBef>
        <a:spcAft>
          <a:spcPct val="0"/>
        </a:spcAft>
        <a:defRPr sz="23100">
          <a:solidFill>
            <a:schemeClr val="tx2"/>
          </a:solidFill>
          <a:latin typeface="Times New Roman" pitchFamily="18" charset="0"/>
        </a:defRPr>
      </a:lvl5pPr>
      <a:lvl6pPr marL="457200" algn="ctr" defTabSz="4806950" rtl="0" fontAlgn="base">
        <a:spcBef>
          <a:spcPct val="0"/>
        </a:spcBef>
        <a:spcAft>
          <a:spcPct val="0"/>
        </a:spcAft>
        <a:defRPr sz="23100">
          <a:solidFill>
            <a:schemeClr val="tx2"/>
          </a:solidFill>
          <a:latin typeface="Times New Roman" pitchFamily="18" charset="0"/>
        </a:defRPr>
      </a:lvl6pPr>
      <a:lvl7pPr marL="914400" algn="ctr" defTabSz="4806950" rtl="0" fontAlgn="base">
        <a:spcBef>
          <a:spcPct val="0"/>
        </a:spcBef>
        <a:spcAft>
          <a:spcPct val="0"/>
        </a:spcAft>
        <a:defRPr sz="23100">
          <a:solidFill>
            <a:schemeClr val="tx2"/>
          </a:solidFill>
          <a:latin typeface="Times New Roman" pitchFamily="18" charset="0"/>
        </a:defRPr>
      </a:lvl7pPr>
      <a:lvl8pPr marL="1371600" algn="ctr" defTabSz="4806950" rtl="0" fontAlgn="base">
        <a:spcBef>
          <a:spcPct val="0"/>
        </a:spcBef>
        <a:spcAft>
          <a:spcPct val="0"/>
        </a:spcAft>
        <a:defRPr sz="23100">
          <a:solidFill>
            <a:schemeClr val="tx2"/>
          </a:solidFill>
          <a:latin typeface="Times New Roman" pitchFamily="18" charset="0"/>
        </a:defRPr>
      </a:lvl8pPr>
      <a:lvl9pPr marL="1828800" algn="ctr" defTabSz="4806950" rtl="0" fontAlgn="base">
        <a:spcBef>
          <a:spcPct val="0"/>
        </a:spcBef>
        <a:spcAft>
          <a:spcPct val="0"/>
        </a:spcAft>
        <a:defRPr sz="23100">
          <a:solidFill>
            <a:schemeClr val="tx2"/>
          </a:solidFill>
          <a:latin typeface="Times New Roman" pitchFamily="18" charset="0"/>
        </a:defRPr>
      </a:lvl9pPr>
    </p:titleStyle>
    <p:bodyStyle>
      <a:lvl1pPr marL="1803400" indent="-1803400" algn="l" defTabSz="4806950" rtl="0" eaLnBrk="0" fontAlgn="base" hangingPunct="0">
        <a:spcBef>
          <a:spcPct val="20000"/>
        </a:spcBef>
        <a:spcAft>
          <a:spcPct val="0"/>
        </a:spcAft>
        <a:buChar char="•"/>
        <a:defRPr sz="16800">
          <a:solidFill>
            <a:schemeClr val="tx1"/>
          </a:solidFill>
          <a:latin typeface="+mn-lt"/>
          <a:ea typeface="+mn-ea"/>
          <a:cs typeface="+mn-cs"/>
        </a:defRPr>
      </a:lvl1pPr>
      <a:lvl2pPr marL="3905250" indent="-1501775" algn="l" defTabSz="4806950" rtl="0" eaLnBrk="0" fontAlgn="base" hangingPunct="0">
        <a:spcBef>
          <a:spcPct val="20000"/>
        </a:spcBef>
        <a:spcAft>
          <a:spcPct val="0"/>
        </a:spcAft>
        <a:buChar char="–"/>
        <a:defRPr sz="14700">
          <a:solidFill>
            <a:schemeClr val="tx1"/>
          </a:solidFill>
          <a:latin typeface="+mn-lt"/>
        </a:defRPr>
      </a:lvl2pPr>
      <a:lvl3pPr marL="6008688" indent="-1201738" algn="l" defTabSz="4806950" rtl="0" eaLnBrk="0" fontAlgn="base" hangingPunct="0">
        <a:spcBef>
          <a:spcPct val="20000"/>
        </a:spcBef>
        <a:spcAft>
          <a:spcPct val="0"/>
        </a:spcAft>
        <a:buChar char="•"/>
        <a:defRPr sz="12600">
          <a:solidFill>
            <a:schemeClr val="tx1"/>
          </a:solidFill>
          <a:latin typeface="+mn-lt"/>
        </a:defRPr>
      </a:lvl3pPr>
      <a:lvl4pPr marL="8412163" indent="-1201738" algn="l" defTabSz="4806950" rtl="0" eaLnBrk="0" fontAlgn="base" hangingPunct="0">
        <a:spcBef>
          <a:spcPct val="20000"/>
        </a:spcBef>
        <a:spcAft>
          <a:spcPct val="0"/>
        </a:spcAft>
        <a:buChar char="–"/>
        <a:defRPr sz="10500">
          <a:solidFill>
            <a:schemeClr val="tx1"/>
          </a:solidFill>
          <a:latin typeface="+mn-lt"/>
        </a:defRPr>
      </a:lvl4pPr>
      <a:lvl5pPr marL="10815638" indent="-1201738" algn="l" defTabSz="4806950" rtl="0" eaLnBrk="0" fontAlgn="base" hangingPunct="0">
        <a:spcBef>
          <a:spcPct val="20000"/>
        </a:spcBef>
        <a:spcAft>
          <a:spcPct val="0"/>
        </a:spcAft>
        <a:buChar char="»"/>
        <a:defRPr sz="10500">
          <a:solidFill>
            <a:schemeClr val="tx1"/>
          </a:solidFill>
          <a:latin typeface="+mn-lt"/>
        </a:defRPr>
      </a:lvl5pPr>
      <a:lvl6pPr marL="11272838" indent="-1201738" algn="l" defTabSz="4806950" rtl="0" fontAlgn="base">
        <a:spcBef>
          <a:spcPct val="20000"/>
        </a:spcBef>
        <a:spcAft>
          <a:spcPct val="0"/>
        </a:spcAft>
        <a:buChar char="»"/>
        <a:defRPr sz="10500">
          <a:solidFill>
            <a:schemeClr val="tx1"/>
          </a:solidFill>
          <a:latin typeface="+mn-lt"/>
        </a:defRPr>
      </a:lvl6pPr>
      <a:lvl7pPr marL="11730038" indent="-1201738" algn="l" defTabSz="4806950" rtl="0" fontAlgn="base">
        <a:spcBef>
          <a:spcPct val="20000"/>
        </a:spcBef>
        <a:spcAft>
          <a:spcPct val="0"/>
        </a:spcAft>
        <a:buChar char="»"/>
        <a:defRPr sz="10500">
          <a:solidFill>
            <a:schemeClr val="tx1"/>
          </a:solidFill>
          <a:latin typeface="+mn-lt"/>
        </a:defRPr>
      </a:lvl7pPr>
      <a:lvl8pPr marL="12187238" indent="-1201738" algn="l" defTabSz="4806950" rtl="0" fontAlgn="base">
        <a:spcBef>
          <a:spcPct val="20000"/>
        </a:spcBef>
        <a:spcAft>
          <a:spcPct val="0"/>
        </a:spcAft>
        <a:buChar char="»"/>
        <a:defRPr sz="10500">
          <a:solidFill>
            <a:schemeClr val="tx1"/>
          </a:solidFill>
          <a:latin typeface="+mn-lt"/>
        </a:defRPr>
      </a:lvl8pPr>
      <a:lvl9pPr marL="12644438" indent="-1201738" algn="l" defTabSz="4806950" rtl="0" fontAlgn="base">
        <a:spcBef>
          <a:spcPct val="20000"/>
        </a:spcBef>
        <a:spcAft>
          <a:spcPct val="0"/>
        </a:spcAft>
        <a:buChar char="»"/>
        <a:defRPr sz="105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BD7C8-D41F-7009-1CB6-0914EB4BCF8F}"/>
            </a:ext>
          </a:extLst>
        </p:cNvPr>
        <p:cNvGrpSpPr/>
        <p:nvPr/>
      </p:nvGrpSpPr>
      <p:grpSpPr>
        <a:xfrm>
          <a:off x="0" y="0"/>
          <a:ext cx="0" cy="0"/>
          <a:chOff x="0" y="0"/>
          <a:chExt cx="0" cy="0"/>
        </a:xfrm>
      </p:grpSpPr>
      <p:pic>
        <p:nvPicPr>
          <p:cNvPr id="3" name="Picture 61">
            <a:extLst>
              <a:ext uri="{FF2B5EF4-FFF2-40B4-BE49-F238E27FC236}">
                <a16:creationId xmlns:a16="http://schemas.microsoft.com/office/drawing/2014/main" id="{25E730CD-4AD9-3B08-9039-79B3FCE1DC5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43000"/>
            <a:ext cx="419100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AutoShape 224">
            <a:extLst>
              <a:ext uri="{FF2B5EF4-FFF2-40B4-BE49-F238E27FC236}">
                <a16:creationId xmlns:a16="http://schemas.microsoft.com/office/drawing/2014/main" id="{D45D6516-26A9-A35A-B720-722C6201B06F}"/>
              </a:ext>
              <a:ext uri="{C183D7F6-B498-43B3-948B-1728B52AA6E4}">
                <adec:decorative xmlns:adec="http://schemas.microsoft.com/office/drawing/2017/decorative" val="0"/>
              </a:ext>
            </a:extLst>
          </p:cNvPr>
          <p:cNvSpPr>
            <a:spLocks noChangeArrowheads="1"/>
          </p:cNvSpPr>
          <p:nvPr/>
        </p:nvSpPr>
        <p:spPr bwMode="auto">
          <a:xfrm>
            <a:off x="4724400" y="457200"/>
            <a:ext cx="27125613" cy="2636837"/>
          </a:xfrm>
          <a:prstGeom prst="roundRect">
            <a:avLst>
              <a:gd name="adj" fmla="val 50000"/>
            </a:avLst>
          </a:prstGeom>
          <a:solidFill>
            <a:srgbClr val="000062"/>
          </a:solidFill>
          <a:ln>
            <a:noFill/>
          </a:ln>
          <a:effectLst>
            <a:outerShdw dist="278822" dir="1804115" algn="ctr" rotWithShape="0">
              <a:srgbClr val="787878"/>
            </a:outerShdw>
          </a:effectLst>
          <a:extLst>
            <a:ext uri="{91240B29-F687-4F45-9708-019B960494DF}">
              <a14:hiddenLine xmlns:a14="http://schemas.microsoft.com/office/drawing/2010/main" w="12700">
                <a:solidFill>
                  <a:schemeClr val="tx1"/>
                </a:solidFill>
                <a:round/>
                <a:headEnd/>
                <a:tailEnd/>
              </a14:hiddenLine>
            </a:ext>
          </a:extLst>
        </p:spPr>
        <p:txBody>
          <a:bodyPr lIns="196169" tIns="182880" rIns="196169" bIns="101091" anchor="ctr" anchorCtr="1"/>
          <a:lstStyle>
            <a:lvl1pPr algn="ctr" defTabSz="4806950">
              <a:defRPr sz="23100">
                <a:solidFill>
                  <a:schemeClr val="tx2"/>
                </a:solidFill>
                <a:latin typeface="Times New Roman" pitchFamily="18" charset="0"/>
              </a:defRPr>
            </a:lvl1pPr>
            <a:lvl2pPr algn="ctr" defTabSz="4806950">
              <a:defRPr sz="23100">
                <a:solidFill>
                  <a:schemeClr val="tx2"/>
                </a:solidFill>
                <a:latin typeface="Times New Roman" pitchFamily="18" charset="0"/>
              </a:defRPr>
            </a:lvl2pPr>
            <a:lvl3pPr algn="ctr" defTabSz="4806950">
              <a:defRPr sz="23100">
                <a:solidFill>
                  <a:schemeClr val="tx2"/>
                </a:solidFill>
                <a:latin typeface="Times New Roman" pitchFamily="18" charset="0"/>
              </a:defRPr>
            </a:lvl3pPr>
            <a:lvl4pPr algn="ctr" defTabSz="4806950">
              <a:defRPr sz="23100">
                <a:solidFill>
                  <a:schemeClr val="tx2"/>
                </a:solidFill>
                <a:latin typeface="Times New Roman" pitchFamily="18" charset="0"/>
              </a:defRPr>
            </a:lvl4pPr>
            <a:lvl5pPr algn="ctr" defTabSz="4806950">
              <a:defRPr sz="23100">
                <a:solidFill>
                  <a:schemeClr val="tx2"/>
                </a:solidFill>
                <a:latin typeface="Times New Roman" pitchFamily="18" charset="0"/>
              </a:defRPr>
            </a:lvl5pPr>
            <a:lvl6pPr marL="457200" algn="ctr" defTabSz="4806950" fontAlgn="base">
              <a:spcBef>
                <a:spcPct val="0"/>
              </a:spcBef>
              <a:spcAft>
                <a:spcPct val="0"/>
              </a:spcAft>
              <a:defRPr sz="23100">
                <a:solidFill>
                  <a:schemeClr val="tx2"/>
                </a:solidFill>
                <a:latin typeface="Times New Roman" pitchFamily="18" charset="0"/>
              </a:defRPr>
            </a:lvl6pPr>
            <a:lvl7pPr marL="914400" algn="ctr" defTabSz="4806950" fontAlgn="base">
              <a:spcBef>
                <a:spcPct val="0"/>
              </a:spcBef>
              <a:spcAft>
                <a:spcPct val="0"/>
              </a:spcAft>
              <a:defRPr sz="23100">
                <a:solidFill>
                  <a:schemeClr val="tx2"/>
                </a:solidFill>
                <a:latin typeface="Times New Roman" pitchFamily="18" charset="0"/>
              </a:defRPr>
            </a:lvl7pPr>
            <a:lvl8pPr marL="1371600" algn="ctr" defTabSz="4806950" fontAlgn="base">
              <a:spcBef>
                <a:spcPct val="0"/>
              </a:spcBef>
              <a:spcAft>
                <a:spcPct val="0"/>
              </a:spcAft>
              <a:defRPr sz="23100">
                <a:solidFill>
                  <a:schemeClr val="tx2"/>
                </a:solidFill>
                <a:latin typeface="Times New Roman" pitchFamily="18" charset="0"/>
              </a:defRPr>
            </a:lvl8pPr>
            <a:lvl9pPr marL="1828800" algn="ctr" defTabSz="4806950" fontAlgn="base">
              <a:spcBef>
                <a:spcPct val="0"/>
              </a:spcBef>
              <a:spcAft>
                <a:spcPct val="0"/>
              </a:spcAft>
              <a:defRPr sz="23100">
                <a:solidFill>
                  <a:schemeClr val="tx2"/>
                </a:solidFill>
                <a:latin typeface="Times New Roman" pitchFamily="18" charset="0"/>
              </a:defRPr>
            </a:lvl9pPr>
          </a:lstStyle>
          <a:p>
            <a:pPr eaLnBrk="1" hangingPunct="1">
              <a:defRPr/>
            </a:pPr>
            <a:r>
              <a:rPr lang="en-CA" altLang="en-US" sz="8000" b="1" dirty="0">
                <a:solidFill>
                  <a:schemeClr val="bg1"/>
                </a:solidFill>
                <a:effectLst>
                  <a:outerShdw blurRad="38100" dist="38100" dir="2700000" algn="tl">
                    <a:srgbClr val="000000"/>
                  </a:outerShdw>
                </a:effectLst>
                <a:latin typeface="Verdana" pitchFamily="34" charset="0"/>
              </a:rPr>
              <a:t>Title: Descriptive, No too long, 80 point, Shadow, white.</a:t>
            </a:r>
            <a:endParaRPr lang="en-US" altLang="en-US" sz="8000" b="1" i="1" baseline="30000" dirty="0">
              <a:solidFill>
                <a:schemeClr val="bg1"/>
              </a:solidFill>
              <a:effectLst>
                <a:outerShdw blurRad="38100" dist="38100" dir="2700000" algn="tl">
                  <a:srgbClr val="000000"/>
                </a:outerShdw>
              </a:effectLst>
              <a:latin typeface="Verdana" pitchFamily="34" charset="0"/>
            </a:endParaRPr>
          </a:p>
        </p:txBody>
      </p:sp>
      <p:sp>
        <p:nvSpPr>
          <p:cNvPr id="13" name="TextBox 12">
            <a:extLst>
              <a:ext uri="{FF2B5EF4-FFF2-40B4-BE49-F238E27FC236}">
                <a16:creationId xmlns:a16="http://schemas.microsoft.com/office/drawing/2014/main" id="{CDB6330E-23D3-DDEB-A91D-CC5D40F4759F}"/>
              </a:ext>
            </a:extLst>
          </p:cNvPr>
          <p:cNvSpPr txBox="1"/>
          <p:nvPr/>
        </p:nvSpPr>
        <p:spPr>
          <a:xfrm>
            <a:off x="6172200" y="3590925"/>
            <a:ext cx="24688800" cy="2124075"/>
          </a:xfrm>
          <a:prstGeom prst="rect">
            <a:avLst/>
          </a:prstGeom>
          <a:noFill/>
        </p:spPr>
        <p:txBody>
          <a:bodyPr wrap="none">
            <a:spAutoFit/>
          </a:bodyPr>
          <a:lstStyle/>
          <a:p>
            <a:pPr algn="ctr" eaLnBrk="1" hangingPunct="1">
              <a:defRPr/>
            </a:pPr>
            <a:r>
              <a:rPr lang="en-US" sz="7200" dirty="0">
                <a:effectLst>
                  <a:outerShdw blurRad="50800" dist="25400" dir="5400000" algn="t" rotWithShape="0">
                    <a:schemeClr val="accent6">
                      <a:alpha val="40000"/>
                    </a:schemeClr>
                  </a:outerShdw>
                </a:effectLst>
                <a:latin typeface="Verdana" pitchFamily="34" charset="0"/>
                <a:cs typeface="Arial" pitchFamily="34" charset="0"/>
              </a:rPr>
              <a:t>G.P. Taylor and R.J. </a:t>
            </a:r>
            <a:r>
              <a:rPr lang="en-US" sz="7200" dirty="0" err="1">
                <a:effectLst>
                  <a:outerShdw blurRad="50800" dist="25400" dir="5400000" algn="t" rotWithShape="0">
                    <a:schemeClr val="accent6">
                      <a:alpha val="40000"/>
                    </a:schemeClr>
                  </a:outerShdw>
                </a:effectLst>
                <a:latin typeface="Verdana" pitchFamily="34" charset="0"/>
                <a:cs typeface="Arial" pitchFamily="34" charset="0"/>
              </a:rPr>
              <a:t>Norvegicus</a:t>
            </a:r>
            <a:r>
              <a:rPr lang="en-US" sz="7200" dirty="0">
                <a:effectLst>
                  <a:outerShdw blurRad="50800" dist="25400" dir="5400000" algn="t" rotWithShape="0">
                    <a:schemeClr val="accent6">
                      <a:alpha val="40000"/>
                    </a:schemeClr>
                  </a:outerShdw>
                </a:effectLst>
                <a:latin typeface="Verdana" pitchFamily="34" charset="0"/>
                <a:cs typeface="Arial" pitchFamily="34" charset="0"/>
              </a:rPr>
              <a:t> (Names ~72 pt)</a:t>
            </a:r>
          </a:p>
          <a:p>
            <a:pPr algn="ctr" eaLnBrk="1" hangingPunct="1">
              <a:defRPr/>
            </a:pPr>
            <a:r>
              <a:rPr lang="en-US" sz="6000" dirty="0">
                <a:effectLst>
                  <a:outerShdw blurRad="50800" dist="38100" dir="5400000" algn="t" rotWithShape="0">
                    <a:schemeClr val="accent6">
                      <a:alpha val="40000"/>
                    </a:schemeClr>
                  </a:outerShdw>
                </a:effectLst>
                <a:latin typeface="Verdana" pitchFamily="34" charset="0"/>
                <a:cs typeface="Arial" pitchFamily="34" charset="0"/>
              </a:rPr>
              <a:t>The University of Texas at San Antonio, San Antonio TX, 78249</a:t>
            </a:r>
          </a:p>
        </p:txBody>
      </p:sp>
      <p:sp>
        <p:nvSpPr>
          <p:cNvPr id="15" name="Text Box 150">
            <a:extLst>
              <a:ext uri="{FF2B5EF4-FFF2-40B4-BE49-F238E27FC236}">
                <a16:creationId xmlns:a16="http://schemas.microsoft.com/office/drawing/2014/main" id="{0A8B118B-5E6C-3187-FA9D-4DC4F6890ECA}"/>
              </a:ext>
            </a:extLst>
          </p:cNvPr>
          <p:cNvSpPr txBox="1">
            <a:spLocks noChangeArrowheads="1"/>
          </p:cNvSpPr>
          <p:nvPr/>
        </p:nvSpPr>
        <p:spPr bwMode="auto">
          <a:xfrm>
            <a:off x="25450800" y="2590800"/>
            <a:ext cx="6553200" cy="1077912"/>
          </a:xfrm>
          <a:prstGeom prst="rect">
            <a:avLst/>
          </a:prstGeom>
          <a:solidFill>
            <a:schemeClr val="bg1"/>
          </a:solidFill>
          <a:ln w="88900">
            <a:solidFill>
              <a:srgbClr val="FF00FF"/>
            </a:solidFill>
            <a:miter lim="800000"/>
            <a:headEnd/>
            <a:tailEnd/>
          </a:ln>
        </p:spPr>
        <p:txBody>
          <a:bodyPr lIns="182880" rIns="182880">
            <a:spAutoFit/>
          </a:bodyPr>
          <a:lstStyle>
            <a:lvl1pPr>
              <a:spcBef>
                <a:spcPct val="20000"/>
              </a:spcBef>
              <a:buChar char="•"/>
              <a:defRPr sz="16800">
                <a:solidFill>
                  <a:schemeClr val="tx1"/>
                </a:solidFill>
                <a:latin typeface="Times New Roman" panose="02020603050405020304" pitchFamily="18" charset="0"/>
              </a:defRPr>
            </a:lvl1pPr>
            <a:lvl2pPr marL="742950" indent="-285750">
              <a:spcBef>
                <a:spcPct val="20000"/>
              </a:spcBef>
              <a:buChar char="–"/>
              <a:defRPr sz="14700">
                <a:solidFill>
                  <a:schemeClr val="tx1"/>
                </a:solidFill>
                <a:latin typeface="Times New Roman" panose="02020603050405020304" pitchFamily="18" charset="0"/>
              </a:defRPr>
            </a:lvl2pPr>
            <a:lvl3pPr marL="1143000" indent="-228600">
              <a:spcBef>
                <a:spcPct val="20000"/>
              </a:spcBef>
              <a:buChar char="•"/>
              <a:defRPr sz="12600">
                <a:solidFill>
                  <a:schemeClr val="tx1"/>
                </a:solidFill>
                <a:latin typeface="Times New Roman" panose="02020603050405020304" pitchFamily="18" charset="0"/>
              </a:defRPr>
            </a:lvl3pPr>
            <a:lvl4pPr marL="1600200" indent="-228600">
              <a:spcBef>
                <a:spcPct val="20000"/>
              </a:spcBef>
              <a:buChar char="–"/>
              <a:defRPr sz="10500">
                <a:solidFill>
                  <a:schemeClr val="tx1"/>
                </a:solidFill>
                <a:latin typeface="Times New Roman" panose="02020603050405020304" pitchFamily="18" charset="0"/>
              </a:defRPr>
            </a:lvl4pPr>
            <a:lvl5pPr marL="2057400" indent="-228600">
              <a:spcBef>
                <a:spcPct val="20000"/>
              </a:spcBef>
              <a:buChar char="»"/>
              <a:defRPr sz="105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105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105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105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10500">
                <a:solidFill>
                  <a:schemeClr val="tx1"/>
                </a:solidFill>
                <a:latin typeface="Times New Roman" panose="02020603050405020304" pitchFamily="18" charset="0"/>
              </a:defRPr>
            </a:lvl9pPr>
          </a:lstStyle>
          <a:p>
            <a:pPr algn="just" eaLnBrk="1" hangingPunct="1">
              <a:spcBef>
                <a:spcPct val="50000"/>
              </a:spcBef>
              <a:buFontTx/>
              <a:buNone/>
            </a:pPr>
            <a:r>
              <a:rPr lang="en-US" altLang="en-US" sz="3200" b="1" dirty="0">
                <a:latin typeface="Arial" panose="020B0604020202020204" pitchFamily="34" charset="0"/>
              </a:rPr>
              <a:t>Some conferences require email and phone number.</a:t>
            </a:r>
          </a:p>
        </p:txBody>
      </p:sp>
      <p:sp>
        <p:nvSpPr>
          <p:cNvPr id="17" name="Line 213">
            <a:extLst>
              <a:ext uri="{FF2B5EF4-FFF2-40B4-BE49-F238E27FC236}">
                <a16:creationId xmlns:a16="http://schemas.microsoft.com/office/drawing/2014/main" id="{F855895D-4EA9-2F2F-66CF-15E850D885EC}"/>
              </a:ext>
              <a:ext uri="{C183D7F6-B498-43B3-948B-1728B52AA6E4}">
                <adec:decorative xmlns:adec="http://schemas.microsoft.com/office/drawing/2017/decorative" val="1"/>
              </a:ext>
            </a:extLst>
          </p:cNvPr>
          <p:cNvSpPr>
            <a:spLocks noChangeShapeType="1"/>
          </p:cNvSpPr>
          <p:nvPr/>
        </p:nvSpPr>
        <p:spPr bwMode="auto">
          <a:xfrm>
            <a:off x="32004000" y="3617913"/>
            <a:ext cx="990600" cy="808890"/>
          </a:xfrm>
          <a:prstGeom prst="line">
            <a:avLst/>
          </a:prstGeom>
          <a:noFill/>
          <a:ln w="15557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 name="TextBox 18">
            <a:extLst>
              <a:ext uri="{FF2B5EF4-FFF2-40B4-BE49-F238E27FC236}">
                <a16:creationId xmlns:a16="http://schemas.microsoft.com/office/drawing/2014/main" id="{E2EEEA99-E3C6-DACB-8D31-55DBEB193629}"/>
              </a:ext>
            </a:extLst>
          </p:cNvPr>
          <p:cNvSpPr txBox="1"/>
          <p:nvPr/>
        </p:nvSpPr>
        <p:spPr>
          <a:xfrm>
            <a:off x="30833826" y="4426803"/>
            <a:ext cx="5170674" cy="830997"/>
          </a:xfrm>
          <a:prstGeom prst="rect">
            <a:avLst/>
          </a:prstGeom>
          <a:noFill/>
          <a:ln>
            <a:noFill/>
          </a:ln>
        </p:spPr>
        <p:txBody>
          <a:bodyPr wrap="square">
            <a:spAutoFit/>
          </a:bodyPr>
          <a:lstStyle/>
          <a:p>
            <a:pPr algn="ctr">
              <a:defRPr/>
            </a:pPr>
            <a:r>
              <a:rPr lang="en-US" dirty="0">
                <a:latin typeface="Arial" pitchFamily="34" charset="0"/>
                <a:cs typeface="Arial" pitchFamily="34" charset="0"/>
              </a:rPr>
              <a:t>gptaylor01@gmail.com</a:t>
            </a:r>
          </a:p>
          <a:p>
            <a:pPr algn="ctr">
              <a:defRPr/>
            </a:pPr>
            <a:r>
              <a:rPr lang="en-US" dirty="0">
                <a:latin typeface="Arial" pitchFamily="34" charset="0"/>
                <a:cs typeface="Arial" pitchFamily="34" charset="0"/>
              </a:rPr>
              <a:t>(210) 458-xxxx</a:t>
            </a:r>
          </a:p>
        </p:txBody>
      </p:sp>
      <p:sp>
        <p:nvSpPr>
          <p:cNvPr id="21" name="Rectangle 223">
            <a:extLst>
              <a:ext uri="{FF2B5EF4-FFF2-40B4-BE49-F238E27FC236}">
                <a16:creationId xmlns:a16="http://schemas.microsoft.com/office/drawing/2014/main" id="{60808157-FFA4-8D03-5176-FD275A40AB02}"/>
              </a:ext>
              <a:ext uri="{C183D7F6-B498-43B3-948B-1728B52AA6E4}">
                <adec:decorative xmlns:adec="http://schemas.microsoft.com/office/drawing/2017/decorative" val="1"/>
              </a:ext>
            </a:extLst>
          </p:cNvPr>
          <p:cNvSpPr>
            <a:spLocks noChangeArrowheads="1"/>
          </p:cNvSpPr>
          <p:nvPr/>
        </p:nvSpPr>
        <p:spPr bwMode="auto">
          <a:xfrm>
            <a:off x="352926" y="5872956"/>
            <a:ext cx="36576000" cy="2659380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16800">
                <a:solidFill>
                  <a:schemeClr val="tx1"/>
                </a:solidFill>
                <a:latin typeface="Times New Roman" panose="02020603050405020304" pitchFamily="18" charset="0"/>
              </a:defRPr>
            </a:lvl1pPr>
            <a:lvl2pPr marL="742950" indent="-285750">
              <a:spcBef>
                <a:spcPct val="20000"/>
              </a:spcBef>
              <a:buChar char="–"/>
              <a:defRPr sz="14700">
                <a:solidFill>
                  <a:schemeClr val="tx1"/>
                </a:solidFill>
                <a:latin typeface="Times New Roman" panose="02020603050405020304" pitchFamily="18" charset="0"/>
              </a:defRPr>
            </a:lvl2pPr>
            <a:lvl3pPr marL="1143000" indent="-228600">
              <a:spcBef>
                <a:spcPct val="20000"/>
              </a:spcBef>
              <a:buChar char="•"/>
              <a:defRPr sz="12600">
                <a:solidFill>
                  <a:schemeClr val="tx1"/>
                </a:solidFill>
                <a:latin typeface="Times New Roman" panose="02020603050405020304" pitchFamily="18" charset="0"/>
              </a:defRPr>
            </a:lvl3pPr>
            <a:lvl4pPr marL="1600200" indent="-228600">
              <a:spcBef>
                <a:spcPct val="20000"/>
              </a:spcBef>
              <a:buChar char="–"/>
              <a:defRPr sz="10500">
                <a:solidFill>
                  <a:schemeClr val="tx1"/>
                </a:solidFill>
                <a:latin typeface="Times New Roman" panose="02020603050405020304" pitchFamily="18" charset="0"/>
              </a:defRPr>
            </a:lvl4pPr>
            <a:lvl5pPr marL="2057400" indent="-228600">
              <a:spcBef>
                <a:spcPct val="20000"/>
              </a:spcBef>
              <a:buChar char="»"/>
              <a:defRPr sz="105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105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105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105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105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grpSp>
        <p:nvGrpSpPr>
          <p:cNvPr id="22" name="Group 275">
            <a:extLst>
              <a:ext uri="{FF2B5EF4-FFF2-40B4-BE49-F238E27FC236}">
                <a16:creationId xmlns:a16="http://schemas.microsoft.com/office/drawing/2014/main" id="{8C182124-3164-0104-F703-EBA504C71624}"/>
              </a:ext>
              <a:ext uri="{C183D7F6-B498-43B3-948B-1728B52AA6E4}">
                <adec:decorative xmlns:adec="http://schemas.microsoft.com/office/drawing/2017/decorative" val="1"/>
              </a:ext>
            </a:extLst>
          </p:cNvPr>
          <p:cNvGrpSpPr>
            <a:grpSpLocks/>
          </p:cNvGrpSpPr>
          <p:nvPr/>
        </p:nvGrpSpPr>
        <p:grpSpPr bwMode="auto">
          <a:xfrm>
            <a:off x="-1106488" y="6304757"/>
            <a:ext cx="38139688" cy="26613643"/>
            <a:chOff x="-528" y="0"/>
            <a:chExt cx="23712" cy="20736"/>
          </a:xfrm>
        </p:grpSpPr>
        <p:sp>
          <p:nvSpPr>
            <p:cNvPr id="23" name="Line 241">
              <a:extLst>
                <a:ext uri="{FF2B5EF4-FFF2-40B4-BE49-F238E27FC236}">
                  <a16:creationId xmlns:a16="http://schemas.microsoft.com/office/drawing/2014/main" id="{00E1C726-51F6-1009-1161-86BF35DDAD93}"/>
                </a:ext>
              </a:extLst>
            </p:cNvPr>
            <p:cNvSpPr>
              <a:spLocks noChangeShapeType="1"/>
            </p:cNvSpPr>
            <p:nvPr/>
          </p:nvSpPr>
          <p:spPr bwMode="auto">
            <a:xfrm>
              <a:off x="287" y="0"/>
              <a:ext cx="0" cy="20736"/>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242">
              <a:extLst>
                <a:ext uri="{FF2B5EF4-FFF2-40B4-BE49-F238E27FC236}">
                  <a16:creationId xmlns:a16="http://schemas.microsoft.com/office/drawing/2014/main" id="{38FF005E-D6EA-0375-B5F7-FBA5CDC1BD48}"/>
                </a:ext>
              </a:extLst>
            </p:cNvPr>
            <p:cNvSpPr>
              <a:spLocks noChangeShapeType="1"/>
            </p:cNvSpPr>
            <p:nvPr/>
          </p:nvSpPr>
          <p:spPr bwMode="auto">
            <a:xfrm>
              <a:off x="7341" y="0"/>
              <a:ext cx="0" cy="20736"/>
            </a:xfrm>
            <a:prstGeom prst="line">
              <a:avLst/>
            </a:prstGeom>
            <a:noFill/>
            <a:ln w="1270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243">
              <a:extLst>
                <a:ext uri="{FF2B5EF4-FFF2-40B4-BE49-F238E27FC236}">
                  <a16:creationId xmlns:a16="http://schemas.microsoft.com/office/drawing/2014/main" id="{6358E8B6-E422-F7F0-2B9D-83246F4E9239}"/>
                </a:ext>
              </a:extLst>
            </p:cNvPr>
            <p:cNvSpPr>
              <a:spLocks noChangeShapeType="1"/>
            </p:cNvSpPr>
            <p:nvPr/>
          </p:nvSpPr>
          <p:spPr bwMode="auto">
            <a:xfrm>
              <a:off x="7629" y="0"/>
              <a:ext cx="0" cy="20736"/>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244">
              <a:extLst>
                <a:ext uri="{FF2B5EF4-FFF2-40B4-BE49-F238E27FC236}">
                  <a16:creationId xmlns:a16="http://schemas.microsoft.com/office/drawing/2014/main" id="{954EF983-53B9-1E3A-AC95-58ABAFFAC953}"/>
                </a:ext>
              </a:extLst>
            </p:cNvPr>
            <p:cNvSpPr>
              <a:spLocks noChangeShapeType="1"/>
            </p:cNvSpPr>
            <p:nvPr/>
          </p:nvSpPr>
          <p:spPr bwMode="auto">
            <a:xfrm>
              <a:off x="15259" y="0"/>
              <a:ext cx="0" cy="20736"/>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245">
              <a:extLst>
                <a:ext uri="{FF2B5EF4-FFF2-40B4-BE49-F238E27FC236}">
                  <a16:creationId xmlns:a16="http://schemas.microsoft.com/office/drawing/2014/main" id="{332182F7-1384-8A70-742A-3A1723E50DEF}"/>
                </a:ext>
              </a:extLst>
            </p:cNvPr>
            <p:cNvSpPr>
              <a:spLocks noChangeShapeType="1"/>
            </p:cNvSpPr>
            <p:nvPr/>
          </p:nvSpPr>
          <p:spPr bwMode="auto">
            <a:xfrm>
              <a:off x="22752" y="0"/>
              <a:ext cx="0" cy="20736"/>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246">
              <a:extLst>
                <a:ext uri="{FF2B5EF4-FFF2-40B4-BE49-F238E27FC236}">
                  <a16:creationId xmlns:a16="http://schemas.microsoft.com/office/drawing/2014/main" id="{B0D4197E-9C21-3925-5E1D-3B4C04909A3D}"/>
                </a:ext>
              </a:extLst>
            </p:cNvPr>
            <p:cNvSpPr>
              <a:spLocks noChangeShapeType="1"/>
            </p:cNvSpPr>
            <p:nvPr/>
          </p:nvSpPr>
          <p:spPr bwMode="auto">
            <a:xfrm>
              <a:off x="7917" y="0"/>
              <a:ext cx="0" cy="20736"/>
            </a:xfrm>
            <a:prstGeom prst="line">
              <a:avLst/>
            </a:prstGeom>
            <a:noFill/>
            <a:ln w="1270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247">
              <a:extLst>
                <a:ext uri="{FF2B5EF4-FFF2-40B4-BE49-F238E27FC236}">
                  <a16:creationId xmlns:a16="http://schemas.microsoft.com/office/drawing/2014/main" id="{71D4EAF7-B73E-C292-1710-ECADA370A3A4}"/>
                </a:ext>
              </a:extLst>
            </p:cNvPr>
            <p:cNvSpPr>
              <a:spLocks noChangeShapeType="1"/>
            </p:cNvSpPr>
            <p:nvPr/>
          </p:nvSpPr>
          <p:spPr bwMode="auto">
            <a:xfrm>
              <a:off x="14971" y="0"/>
              <a:ext cx="0" cy="20736"/>
            </a:xfrm>
            <a:prstGeom prst="line">
              <a:avLst/>
            </a:prstGeom>
            <a:noFill/>
            <a:ln w="1270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248">
              <a:extLst>
                <a:ext uri="{FF2B5EF4-FFF2-40B4-BE49-F238E27FC236}">
                  <a16:creationId xmlns:a16="http://schemas.microsoft.com/office/drawing/2014/main" id="{BAF36E49-1AF8-03E5-15BF-2BFE5E504B00}"/>
                </a:ext>
              </a:extLst>
            </p:cNvPr>
            <p:cNvSpPr>
              <a:spLocks noChangeShapeType="1"/>
            </p:cNvSpPr>
            <p:nvPr/>
          </p:nvSpPr>
          <p:spPr bwMode="auto">
            <a:xfrm>
              <a:off x="15547" y="0"/>
              <a:ext cx="0" cy="20736"/>
            </a:xfrm>
            <a:prstGeom prst="line">
              <a:avLst/>
            </a:prstGeom>
            <a:noFill/>
            <a:ln w="1270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Line 251">
              <a:extLst>
                <a:ext uri="{FF2B5EF4-FFF2-40B4-BE49-F238E27FC236}">
                  <a16:creationId xmlns:a16="http://schemas.microsoft.com/office/drawing/2014/main" id="{365F2B6D-E175-126F-C442-E830BF2CDBB2}"/>
                </a:ext>
              </a:extLst>
            </p:cNvPr>
            <p:cNvSpPr>
              <a:spLocks noChangeShapeType="1"/>
            </p:cNvSpPr>
            <p:nvPr/>
          </p:nvSpPr>
          <p:spPr bwMode="auto">
            <a:xfrm>
              <a:off x="-528" y="4224"/>
              <a:ext cx="23568" cy="0"/>
            </a:xfrm>
            <a:prstGeom prst="line">
              <a:avLst/>
            </a:prstGeom>
            <a:noFill/>
            <a:ln w="9525">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252">
              <a:extLst>
                <a:ext uri="{FF2B5EF4-FFF2-40B4-BE49-F238E27FC236}">
                  <a16:creationId xmlns:a16="http://schemas.microsoft.com/office/drawing/2014/main" id="{E0FAFB6C-F2EF-7031-FF8B-2FEAF79BC0E4}"/>
                </a:ext>
              </a:extLst>
            </p:cNvPr>
            <p:cNvSpPr>
              <a:spLocks noChangeShapeType="1"/>
            </p:cNvSpPr>
            <p:nvPr/>
          </p:nvSpPr>
          <p:spPr bwMode="auto">
            <a:xfrm>
              <a:off x="-384" y="20496"/>
              <a:ext cx="23568" cy="0"/>
            </a:xfrm>
            <a:prstGeom prst="line">
              <a:avLst/>
            </a:prstGeom>
            <a:noFill/>
            <a:ln w="9525">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 name="AutoShape 237">
            <a:extLst>
              <a:ext uri="{FF2B5EF4-FFF2-40B4-BE49-F238E27FC236}">
                <a16:creationId xmlns:a16="http://schemas.microsoft.com/office/drawing/2014/main" id="{B0C49C32-A10B-47BD-A337-7DD64E9326F3}"/>
              </a:ext>
            </a:extLst>
          </p:cNvPr>
          <p:cNvSpPr>
            <a:spLocks noChangeArrowheads="1"/>
          </p:cNvSpPr>
          <p:nvPr/>
        </p:nvSpPr>
        <p:spPr bwMode="auto">
          <a:xfrm>
            <a:off x="457200" y="6705600"/>
            <a:ext cx="10969625" cy="914400"/>
          </a:xfrm>
          <a:prstGeom prst="roundRect">
            <a:avLst>
              <a:gd name="adj" fmla="val 50000"/>
            </a:avLst>
          </a:prstGeom>
          <a:solidFill>
            <a:srgbClr val="000062"/>
          </a:solidFill>
          <a:ln>
            <a:noFill/>
          </a:ln>
          <a:effectLst>
            <a:outerShdw dist="251447" dir="2700000" algn="ctr" rotWithShape="0">
              <a:srgbClr val="787878"/>
            </a:outerShdw>
          </a:effectLst>
          <a:extLst>
            <a:ext uri="{91240B29-F687-4F45-9708-019B960494DF}">
              <a14:hiddenLine xmlns:a14="http://schemas.microsoft.com/office/drawing/2010/main" w="50800">
                <a:solidFill>
                  <a:srgbClr val="990000"/>
                </a:solidFill>
                <a:round/>
                <a:headEnd/>
                <a:tailEnd/>
              </a14:hiddenLine>
            </a:ext>
          </a:extLst>
        </p:spPr>
        <p:txBody>
          <a:bodyPr wrap="none" lIns="43748" tIns="21122" rIns="43748" bIns="21122" anchor="ctr"/>
          <a:lstStyle>
            <a:lvl1pPr defTabSz="412750">
              <a:defRPr sz="2400">
                <a:solidFill>
                  <a:schemeClr val="tx1"/>
                </a:solidFill>
                <a:latin typeface="Times New Roman" pitchFamily="18" charset="0"/>
              </a:defRPr>
            </a:lvl1pPr>
            <a:lvl2pPr marL="196850" defTabSz="412750">
              <a:defRPr sz="2400">
                <a:solidFill>
                  <a:schemeClr val="tx1"/>
                </a:solidFill>
                <a:latin typeface="Times New Roman" pitchFamily="18" charset="0"/>
              </a:defRPr>
            </a:lvl2pPr>
            <a:lvl3pPr marL="412750" defTabSz="412750">
              <a:defRPr sz="2400">
                <a:solidFill>
                  <a:schemeClr val="tx1"/>
                </a:solidFill>
                <a:latin typeface="Times New Roman" pitchFamily="18" charset="0"/>
              </a:defRPr>
            </a:lvl3pPr>
            <a:lvl4pPr marL="609600" defTabSz="412750">
              <a:defRPr sz="2400">
                <a:solidFill>
                  <a:schemeClr val="tx1"/>
                </a:solidFill>
                <a:latin typeface="Times New Roman" pitchFamily="18" charset="0"/>
              </a:defRPr>
            </a:lvl4pPr>
            <a:lvl5pPr marL="815975" defTabSz="412750">
              <a:defRPr sz="2400">
                <a:solidFill>
                  <a:schemeClr val="tx1"/>
                </a:solidFill>
                <a:latin typeface="Times New Roman" pitchFamily="18" charset="0"/>
              </a:defRPr>
            </a:lvl5pPr>
            <a:lvl6pPr marL="1273175" defTabSz="412750" fontAlgn="base">
              <a:spcBef>
                <a:spcPct val="0"/>
              </a:spcBef>
              <a:spcAft>
                <a:spcPct val="0"/>
              </a:spcAft>
              <a:defRPr sz="2400">
                <a:solidFill>
                  <a:schemeClr val="tx1"/>
                </a:solidFill>
                <a:latin typeface="Times New Roman" pitchFamily="18" charset="0"/>
              </a:defRPr>
            </a:lvl6pPr>
            <a:lvl7pPr marL="1730375" defTabSz="412750" fontAlgn="base">
              <a:spcBef>
                <a:spcPct val="0"/>
              </a:spcBef>
              <a:spcAft>
                <a:spcPct val="0"/>
              </a:spcAft>
              <a:defRPr sz="2400">
                <a:solidFill>
                  <a:schemeClr val="tx1"/>
                </a:solidFill>
                <a:latin typeface="Times New Roman" pitchFamily="18" charset="0"/>
              </a:defRPr>
            </a:lvl7pPr>
            <a:lvl8pPr marL="2187575" defTabSz="412750" fontAlgn="base">
              <a:spcBef>
                <a:spcPct val="0"/>
              </a:spcBef>
              <a:spcAft>
                <a:spcPct val="0"/>
              </a:spcAft>
              <a:defRPr sz="2400">
                <a:solidFill>
                  <a:schemeClr val="tx1"/>
                </a:solidFill>
                <a:latin typeface="Times New Roman" pitchFamily="18" charset="0"/>
              </a:defRPr>
            </a:lvl8pPr>
            <a:lvl9pPr marL="2644775" defTabSz="412750" fontAlgn="base">
              <a:spcBef>
                <a:spcPct val="0"/>
              </a:spcBef>
              <a:spcAft>
                <a:spcPct val="0"/>
              </a:spcAft>
              <a:defRPr sz="2400">
                <a:solidFill>
                  <a:schemeClr val="tx1"/>
                </a:solidFill>
                <a:latin typeface="Times New Roman" pitchFamily="18" charset="0"/>
              </a:defRPr>
            </a:lvl9pPr>
          </a:lstStyle>
          <a:p>
            <a:pPr>
              <a:defRPr/>
            </a:pPr>
            <a:r>
              <a:rPr lang="en-US" altLang="en-US" sz="4400" b="1" dirty="0">
                <a:solidFill>
                  <a:schemeClr val="bg1"/>
                </a:solidFill>
                <a:latin typeface="Helvetica" pitchFamily="34" charset="0"/>
              </a:rPr>
              <a:t>	</a:t>
            </a:r>
            <a:r>
              <a:rPr lang="en-US" altLang="en-US" sz="4400" b="1" dirty="0">
                <a:solidFill>
                  <a:schemeClr val="bg1"/>
                </a:solidFill>
                <a:effectLst>
                  <a:outerShdw blurRad="38100" dist="38100" dir="2700000" algn="tl">
                    <a:srgbClr val="000000"/>
                  </a:outerShdw>
                </a:effectLst>
                <a:latin typeface="Verdana" pitchFamily="34" charset="0"/>
              </a:rPr>
              <a:t>Abstract</a:t>
            </a:r>
          </a:p>
        </p:txBody>
      </p:sp>
      <p:sp>
        <p:nvSpPr>
          <p:cNvPr id="6" name="Text Box 255">
            <a:extLst>
              <a:ext uri="{FF2B5EF4-FFF2-40B4-BE49-F238E27FC236}">
                <a16:creationId xmlns:a16="http://schemas.microsoft.com/office/drawing/2014/main" id="{59CEBFB2-86B2-005A-2770-AA08E3C7AD4A}"/>
              </a:ext>
            </a:extLst>
          </p:cNvPr>
          <p:cNvSpPr txBox="1">
            <a:spLocks noChangeArrowheads="1"/>
          </p:cNvSpPr>
          <p:nvPr/>
        </p:nvSpPr>
        <p:spPr bwMode="auto">
          <a:xfrm>
            <a:off x="455613" y="8077201"/>
            <a:ext cx="11125200" cy="311788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2880" rIns="182880"/>
          <a:lstStyle>
            <a:lvl1pPr>
              <a:spcBef>
                <a:spcPct val="20000"/>
              </a:spcBef>
              <a:buChar char="•"/>
              <a:defRPr sz="16800">
                <a:solidFill>
                  <a:schemeClr val="tx1"/>
                </a:solidFill>
                <a:latin typeface="Times New Roman" panose="02020603050405020304" pitchFamily="18" charset="0"/>
              </a:defRPr>
            </a:lvl1pPr>
            <a:lvl2pPr marL="742950" indent="-285750">
              <a:spcBef>
                <a:spcPct val="20000"/>
              </a:spcBef>
              <a:buChar char="–"/>
              <a:defRPr sz="14700">
                <a:solidFill>
                  <a:schemeClr val="tx1"/>
                </a:solidFill>
                <a:latin typeface="Times New Roman" panose="02020603050405020304" pitchFamily="18" charset="0"/>
              </a:defRPr>
            </a:lvl2pPr>
            <a:lvl3pPr marL="1143000" indent="-228600">
              <a:spcBef>
                <a:spcPct val="20000"/>
              </a:spcBef>
              <a:buChar char="•"/>
              <a:defRPr sz="12600">
                <a:solidFill>
                  <a:schemeClr val="tx1"/>
                </a:solidFill>
                <a:latin typeface="Times New Roman" panose="02020603050405020304" pitchFamily="18" charset="0"/>
              </a:defRPr>
            </a:lvl3pPr>
            <a:lvl4pPr marL="1600200" indent="-228600">
              <a:spcBef>
                <a:spcPct val="20000"/>
              </a:spcBef>
              <a:buChar char="–"/>
              <a:defRPr sz="10500">
                <a:solidFill>
                  <a:schemeClr val="tx1"/>
                </a:solidFill>
                <a:latin typeface="Times New Roman" panose="02020603050405020304" pitchFamily="18" charset="0"/>
              </a:defRPr>
            </a:lvl4pPr>
            <a:lvl5pPr marL="2057400" indent="-228600">
              <a:spcBef>
                <a:spcPct val="20000"/>
              </a:spcBef>
              <a:buChar char="»"/>
              <a:defRPr sz="105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105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105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105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10500">
                <a:solidFill>
                  <a:schemeClr val="tx1"/>
                </a:solidFill>
                <a:latin typeface="Times New Roman" panose="02020603050405020304" pitchFamily="18" charset="0"/>
              </a:defRPr>
            </a:lvl9pPr>
          </a:lstStyle>
          <a:p>
            <a:pPr algn="just" eaLnBrk="1" hangingPunct="1">
              <a:spcBef>
                <a:spcPct val="50000"/>
              </a:spcBef>
              <a:buFontTx/>
              <a:buNone/>
            </a:pPr>
            <a:r>
              <a:rPr lang="en-US" altLang="en-US" sz="2800" dirty="0">
                <a:latin typeface="Arial" panose="020B0604020202020204" pitchFamily="34" charset="0"/>
              </a:rPr>
              <a:t>Insert Text Boxes.  You can do many things to text boxes.  Then paste abstract text into here.  Resize it until it looks good.  Use 36-30 point font.  Abstract may or may not  be required.  Preferably that turned in for abstract book.  Will provide redundant information. Preferably 150 words (up to 250).  If space is needed, the abstract can also be reduced in size…along with the references and acknowledgements.</a:t>
            </a:r>
          </a:p>
        </p:txBody>
      </p:sp>
      <p:sp>
        <p:nvSpPr>
          <p:cNvPr id="33" name="TextBox 32">
            <a:extLst>
              <a:ext uri="{FF2B5EF4-FFF2-40B4-BE49-F238E27FC236}">
                <a16:creationId xmlns:a16="http://schemas.microsoft.com/office/drawing/2014/main" id="{E56DB23F-0704-0109-91F8-3FA10715EFBE}"/>
              </a:ext>
            </a:extLst>
          </p:cNvPr>
          <p:cNvSpPr txBox="1"/>
          <p:nvPr/>
        </p:nvSpPr>
        <p:spPr>
          <a:xfrm rot="20599463">
            <a:off x="3575434" y="12096053"/>
            <a:ext cx="7941598" cy="769441"/>
          </a:xfrm>
          <a:prstGeom prst="rect">
            <a:avLst/>
          </a:prstGeom>
          <a:noFill/>
        </p:spPr>
        <p:txBody>
          <a:bodyPr wrap="none" rtlCol="0">
            <a:spAutoFit/>
          </a:bodyPr>
          <a:lstStyle/>
          <a:p>
            <a:r>
              <a:rPr lang="en-US" sz="4400" b="1" dirty="0">
                <a:solidFill>
                  <a:srgbClr val="FF0000"/>
                </a:solidFill>
              </a:rPr>
              <a:t>Choose 1 heading, delete others)</a:t>
            </a:r>
          </a:p>
        </p:txBody>
      </p:sp>
      <p:sp>
        <p:nvSpPr>
          <p:cNvPr id="18" name="AutoShape 232">
            <a:extLst>
              <a:ext uri="{FF2B5EF4-FFF2-40B4-BE49-F238E27FC236}">
                <a16:creationId xmlns:a16="http://schemas.microsoft.com/office/drawing/2014/main" id="{8F2C0135-9E91-540A-7BB1-785AA47C7A7D}"/>
              </a:ext>
            </a:extLst>
          </p:cNvPr>
          <p:cNvSpPr>
            <a:spLocks noChangeArrowheads="1"/>
          </p:cNvSpPr>
          <p:nvPr/>
        </p:nvSpPr>
        <p:spPr bwMode="auto">
          <a:xfrm>
            <a:off x="455613" y="13716000"/>
            <a:ext cx="10969625" cy="914400"/>
          </a:xfrm>
          <a:prstGeom prst="roundRect">
            <a:avLst>
              <a:gd name="adj" fmla="val 50000"/>
            </a:avLst>
          </a:prstGeom>
          <a:solidFill>
            <a:srgbClr val="000062"/>
          </a:solidFill>
          <a:ln>
            <a:noFill/>
          </a:ln>
          <a:effectLst>
            <a:outerShdw dist="251447" dir="2700000" algn="ctr" rotWithShape="0">
              <a:srgbClr val="787878"/>
            </a:outerShdw>
          </a:effectLst>
          <a:extLst>
            <a:ext uri="{91240B29-F687-4F45-9708-019B960494DF}">
              <a14:hiddenLine xmlns:a14="http://schemas.microsoft.com/office/drawing/2010/main" w="50800">
                <a:solidFill>
                  <a:srgbClr val="990000"/>
                </a:solidFill>
                <a:round/>
                <a:headEnd/>
                <a:tailEnd/>
              </a14:hiddenLine>
            </a:ext>
          </a:extLst>
        </p:spPr>
        <p:txBody>
          <a:bodyPr wrap="none" lIns="43748" tIns="21122" rIns="43748" bIns="21122" anchor="ctr"/>
          <a:lstStyle>
            <a:lvl1pPr defTabSz="412750">
              <a:defRPr sz="2400">
                <a:solidFill>
                  <a:schemeClr val="tx1"/>
                </a:solidFill>
                <a:latin typeface="Times New Roman" pitchFamily="18" charset="0"/>
              </a:defRPr>
            </a:lvl1pPr>
            <a:lvl2pPr marL="196850" defTabSz="412750">
              <a:defRPr sz="2400">
                <a:solidFill>
                  <a:schemeClr val="tx1"/>
                </a:solidFill>
                <a:latin typeface="Times New Roman" pitchFamily="18" charset="0"/>
              </a:defRPr>
            </a:lvl2pPr>
            <a:lvl3pPr marL="412750" defTabSz="412750">
              <a:defRPr sz="2400">
                <a:solidFill>
                  <a:schemeClr val="tx1"/>
                </a:solidFill>
                <a:latin typeface="Times New Roman" pitchFamily="18" charset="0"/>
              </a:defRPr>
            </a:lvl3pPr>
            <a:lvl4pPr marL="609600" defTabSz="412750">
              <a:defRPr sz="2400">
                <a:solidFill>
                  <a:schemeClr val="tx1"/>
                </a:solidFill>
                <a:latin typeface="Times New Roman" pitchFamily="18" charset="0"/>
              </a:defRPr>
            </a:lvl4pPr>
            <a:lvl5pPr marL="815975" defTabSz="412750">
              <a:defRPr sz="2400">
                <a:solidFill>
                  <a:schemeClr val="tx1"/>
                </a:solidFill>
                <a:latin typeface="Times New Roman" pitchFamily="18" charset="0"/>
              </a:defRPr>
            </a:lvl5pPr>
            <a:lvl6pPr marL="1273175" defTabSz="412750" fontAlgn="base">
              <a:spcBef>
                <a:spcPct val="0"/>
              </a:spcBef>
              <a:spcAft>
                <a:spcPct val="0"/>
              </a:spcAft>
              <a:defRPr sz="2400">
                <a:solidFill>
                  <a:schemeClr val="tx1"/>
                </a:solidFill>
                <a:latin typeface="Times New Roman" pitchFamily="18" charset="0"/>
              </a:defRPr>
            </a:lvl6pPr>
            <a:lvl7pPr marL="1730375" defTabSz="412750" fontAlgn="base">
              <a:spcBef>
                <a:spcPct val="0"/>
              </a:spcBef>
              <a:spcAft>
                <a:spcPct val="0"/>
              </a:spcAft>
              <a:defRPr sz="2400">
                <a:solidFill>
                  <a:schemeClr val="tx1"/>
                </a:solidFill>
                <a:latin typeface="Times New Roman" pitchFamily="18" charset="0"/>
              </a:defRPr>
            </a:lvl7pPr>
            <a:lvl8pPr marL="2187575" defTabSz="412750" fontAlgn="base">
              <a:spcBef>
                <a:spcPct val="0"/>
              </a:spcBef>
              <a:spcAft>
                <a:spcPct val="0"/>
              </a:spcAft>
              <a:defRPr sz="2400">
                <a:solidFill>
                  <a:schemeClr val="tx1"/>
                </a:solidFill>
                <a:latin typeface="Times New Roman" pitchFamily="18" charset="0"/>
              </a:defRPr>
            </a:lvl8pPr>
            <a:lvl9pPr marL="2644775" defTabSz="412750" fontAlgn="base">
              <a:spcBef>
                <a:spcPct val="0"/>
              </a:spcBef>
              <a:spcAft>
                <a:spcPct val="0"/>
              </a:spcAft>
              <a:defRPr sz="2400">
                <a:solidFill>
                  <a:schemeClr val="tx1"/>
                </a:solidFill>
                <a:latin typeface="Times New Roman" pitchFamily="18" charset="0"/>
              </a:defRPr>
            </a:lvl9pPr>
          </a:lstStyle>
          <a:p>
            <a:pPr>
              <a:defRPr/>
            </a:pPr>
            <a:r>
              <a:rPr lang="en-US" altLang="en-US" sz="4400" b="1" dirty="0">
                <a:solidFill>
                  <a:schemeClr val="bg1"/>
                </a:solidFill>
                <a:effectLst>
                  <a:outerShdw blurRad="38100" dist="38100" dir="2700000" algn="tl">
                    <a:srgbClr val="000000"/>
                  </a:outerShdw>
                </a:effectLst>
                <a:latin typeface="Verdana" pitchFamily="34" charset="0"/>
              </a:rPr>
              <a:t>	Introduction (or Background)</a:t>
            </a:r>
          </a:p>
        </p:txBody>
      </p:sp>
      <p:sp>
        <p:nvSpPr>
          <p:cNvPr id="35" name="Text Box 257">
            <a:extLst>
              <a:ext uri="{FF2B5EF4-FFF2-40B4-BE49-F238E27FC236}">
                <a16:creationId xmlns:a16="http://schemas.microsoft.com/office/drawing/2014/main" id="{A1D3572D-036F-3EA9-7409-90A93E8C4568}"/>
              </a:ext>
            </a:extLst>
          </p:cNvPr>
          <p:cNvSpPr txBox="1">
            <a:spLocks noChangeArrowheads="1"/>
          </p:cNvSpPr>
          <p:nvPr/>
        </p:nvSpPr>
        <p:spPr bwMode="auto">
          <a:xfrm>
            <a:off x="457200" y="15000287"/>
            <a:ext cx="11125200" cy="101409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762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2880" rIns="182880"/>
          <a:lstStyle>
            <a:lvl1pPr>
              <a:spcBef>
                <a:spcPct val="20000"/>
              </a:spcBef>
              <a:buChar char="•"/>
              <a:defRPr sz="16800">
                <a:solidFill>
                  <a:schemeClr val="tx1"/>
                </a:solidFill>
                <a:latin typeface="Times New Roman" panose="02020603050405020304" pitchFamily="18" charset="0"/>
              </a:defRPr>
            </a:lvl1pPr>
            <a:lvl2pPr marL="742950" indent="-285750">
              <a:spcBef>
                <a:spcPct val="20000"/>
              </a:spcBef>
              <a:buChar char="–"/>
              <a:defRPr sz="14700">
                <a:solidFill>
                  <a:schemeClr val="tx1"/>
                </a:solidFill>
                <a:latin typeface="Times New Roman" panose="02020603050405020304" pitchFamily="18" charset="0"/>
              </a:defRPr>
            </a:lvl2pPr>
            <a:lvl3pPr marL="1143000" indent="-228600">
              <a:spcBef>
                <a:spcPct val="20000"/>
              </a:spcBef>
              <a:buChar char="•"/>
              <a:defRPr sz="12600">
                <a:solidFill>
                  <a:schemeClr val="tx1"/>
                </a:solidFill>
                <a:latin typeface="Times New Roman" panose="02020603050405020304" pitchFamily="18" charset="0"/>
              </a:defRPr>
            </a:lvl3pPr>
            <a:lvl4pPr marL="1600200" indent="-228600">
              <a:spcBef>
                <a:spcPct val="20000"/>
              </a:spcBef>
              <a:buChar char="–"/>
              <a:defRPr sz="10500">
                <a:solidFill>
                  <a:schemeClr val="tx1"/>
                </a:solidFill>
                <a:latin typeface="Times New Roman" panose="02020603050405020304" pitchFamily="18" charset="0"/>
              </a:defRPr>
            </a:lvl4pPr>
            <a:lvl5pPr marL="2057400" indent="-228600">
              <a:spcBef>
                <a:spcPct val="20000"/>
              </a:spcBef>
              <a:buChar char="»"/>
              <a:defRPr sz="105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105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105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105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10500">
                <a:solidFill>
                  <a:schemeClr val="tx1"/>
                </a:solidFill>
                <a:latin typeface="Times New Roman" panose="02020603050405020304" pitchFamily="18" charset="0"/>
              </a:defRPr>
            </a:lvl9pPr>
          </a:lstStyle>
          <a:p>
            <a:pPr eaLnBrk="1" hangingPunct="1">
              <a:spcBef>
                <a:spcPts val="1200"/>
              </a:spcBef>
              <a:buFontTx/>
              <a:buNone/>
            </a:pPr>
            <a:r>
              <a:rPr lang="en-US" altLang="en-US" sz="2800" dirty="0">
                <a:latin typeface="Arial" panose="020B0604020202020204" pitchFamily="34" charset="0"/>
              </a:rPr>
              <a:t>Make very brief. Foundation for your work.  Broad intro to the gap in literature that your work is filling. Why you chose to study.</a:t>
            </a:r>
          </a:p>
          <a:p>
            <a:pPr algn="just" eaLnBrk="1" hangingPunct="1">
              <a:spcBef>
                <a:spcPts val="1200"/>
              </a:spcBef>
              <a:buFontTx/>
              <a:buNone/>
            </a:pPr>
            <a:r>
              <a:rPr lang="en-US" altLang="en-US" sz="2800" dirty="0">
                <a:latin typeface="Arial" panose="020B0604020202020204" pitchFamily="34" charset="0"/>
              </a:rPr>
              <a:t>Equivalent of 1 double spaced 81/2x11.  Separate into easy to read paragraphs. </a:t>
            </a:r>
          </a:p>
          <a:p>
            <a:pPr algn="just" eaLnBrk="1" hangingPunct="1">
              <a:spcBef>
                <a:spcPts val="1200"/>
              </a:spcBef>
              <a:buFontTx/>
              <a:buNone/>
            </a:pPr>
            <a:r>
              <a:rPr lang="en-US" altLang="en-US" sz="2800" dirty="0">
                <a:latin typeface="Arial" panose="020B0604020202020204" pitchFamily="34" charset="0"/>
              </a:rPr>
              <a:t>All body text 24-30 pts (28 here). I prefer Ariel or Verdana.  Nice dark color (blue or black).  No yellow.  No red or yellow on a blue background.</a:t>
            </a:r>
          </a:p>
          <a:p>
            <a:pPr algn="just" eaLnBrk="1" hangingPunct="1">
              <a:spcBef>
                <a:spcPts val="1200"/>
              </a:spcBef>
              <a:buFontTx/>
              <a:buNone/>
            </a:pPr>
            <a:r>
              <a:rPr lang="en-US" altLang="en-US" sz="2800" dirty="0">
                <a:latin typeface="Arial" panose="020B0604020202020204" pitchFamily="34" charset="0"/>
              </a:rPr>
              <a:t>Hint 1. To make the objects in one area move as a group, highlight them all by holding down the shift key and clicking on them consecutively.  Then go to the drawing tools and choose group.  They should now move together. If you have images on a background, do not resize by stretching the whole item; ungroup first and resize the background. </a:t>
            </a:r>
          </a:p>
          <a:p>
            <a:pPr algn="just" eaLnBrk="1" hangingPunct="1">
              <a:spcBef>
                <a:spcPts val="1200"/>
              </a:spcBef>
              <a:buFontTx/>
              <a:buNone/>
            </a:pPr>
            <a:r>
              <a:rPr lang="en-US" altLang="en-US" sz="2800" dirty="0">
                <a:latin typeface="Arial" panose="020B0604020202020204" pitchFamily="34" charset="0"/>
              </a:rPr>
              <a:t>Hint 2.  When you want to move something, but want to maintain either its horizontal or vertical position (ex., moving down one of the heading boxes), hold down the shift key, click on the item and drag it.  The first direction you move (</a:t>
            </a:r>
            <a:r>
              <a:rPr lang="en-US" altLang="en-US" sz="2800" dirty="0" err="1">
                <a:latin typeface="Arial" panose="020B0604020202020204" pitchFamily="34" charset="0"/>
              </a:rPr>
              <a:t>horiz</a:t>
            </a:r>
            <a:r>
              <a:rPr lang="en-US" altLang="en-US" sz="2800" dirty="0">
                <a:latin typeface="Arial" panose="020B0604020202020204" pitchFamily="34" charset="0"/>
              </a:rPr>
              <a:t>. or vert.) will be the only way that it can go…no diagonal. </a:t>
            </a:r>
          </a:p>
          <a:p>
            <a:pPr algn="just" eaLnBrk="1" hangingPunct="1">
              <a:spcBef>
                <a:spcPts val="1200"/>
              </a:spcBef>
              <a:buFontTx/>
              <a:buNone/>
            </a:pPr>
            <a:r>
              <a:rPr lang="en-US" altLang="en-US" sz="2800" dirty="0">
                <a:latin typeface="Arial" panose="020B0604020202020204" pitchFamily="34" charset="0"/>
              </a:rPr>
              <a:t>Hint 3.  Make slight changes in font size or spacing to fill columns.</a:t>
            </a:r>
          </a:p>
          <a:p>
            <a:pPr algn="just" eaLnBrk="1" hangingPunct="1">
              <a:spcBef>
                <a:spcPts val="1200"/>
              </a:spcBef>
              <a:buFontTx/>
              <a:buNone/>
            </a:pPr>
            <a:r>
              <a:rPr lang="en-US" altLang="en-US" sz="2800" dirty="0">
                <a:latin typeface="Arial" panose="020B0604020202020204" pitchFamily="34" charset="0"/>
              </a:rPr>
              <a:t>When you use one effect (outlined text boxes, for example) then use them consistently throughout. </a:t>
            </a:r>
          </a:p>
        </p:txBody>
      </p:sp>
      <p:sp>
        <p:nvSpPr>
          <p:cNvPr id="37" name="AutoShape 229">
            <a:extLst>
              <a:ext uri="{FF2B5EF4-FFF2-40B4-BE49-F238E27FC236}">
                <a16:creationId xmlns:a16="http://schemas.microsoft.com/office/drawing/2014/main" id="{73DBF820-A400-62FE-E640-D367D5C51FE5}"/>
              </a:ext>
            </a:extLst>
          </p:cNvPr>
          <p:cNvSpPr>
            <a:spLocks noChangeArrowheads="1"/>
          </p:cNvSpPr>
          <p:nvPr/>
        </p:nvSpPr>
        <p:spPr bwMode="auto">
          <a:xfrm>
            <a:off x="455613" y="25334913"/>
            <a:ext cx="10969625" cy="914400"/>
          </a:xfrm>
          <a:prstGeom prst="roundRect">
            <a:avLst>
              <a:gd name="adj" fmla="val 50000"/>
            </a:avLst>
          </a:prstGeom>
          <a:solidFill>
            <a:srgbClr val="000062"/>
          </a:solidFill>
          <a:ln>
            <a:noFill/>
          </a:ln>
          <a:effectLst>
            <a:outerShdw dist="251447" dir="2700000" algn="ctr" rotWithShape="0">
              <a:srgbClr val="787878"/>
            </a:outerShdw>
          </a:effectLst>
          <a:extLst>
            <a:ext uri="{91240B29-F687-4F45-9708-019B960494DF}">
              <a14:hiddenLine xmlns:a14="http://schemas.microsoft.com/office/drawing/2010/main" w="50800">
                <a:solidFill>
                  <a:srgbClr val="990000"/>
                </a:solidFill>
                <a:round/>
                <a:headEnd/>
                <a:tailEnd/>
              </a14:hiddenLine>
            </a:ext>
          </a:extLst>
        </p:spPr>
        <p:txBody>
          <a:bodyPr wrap="none" lIns="43748" tIns="21122" rIns="43748" bIns="21122" anchor="ctr"/>
          <a:lstStyle>
            <a:lvl1pPr defTabSz="412750">
              <a:defRPr sz="2400">
                <a:solidFill>
                  <a:schemeClr val="tx1"/>
                </a:solidFill>
                <a:latin typeface="Times New Roman" pitchFamily="18" charset="0"/>
              </a:defRPr>
            </a:lvl1pPr>
            <a:lvl2pPr marL="196850" defTabSz="412750">
              <a:defRPr sz="2400">
                <a:solidFill>
                  <a:schemeClr val="tx1"/>
                </a:solidFill>
                <a:latin typeface="Times New Roman" pitchFamily="18" charset="0"/>
              </a:defRPr>
            </a:lvl2pPr>
            <a:lvl3pPr marL="412750" defTabSz="412750">
              <a:defRPr sz="2400">
                <a:solidFill>
                  <a:schemeClr val="tx1"/>
                </a:solidFill>
                <a:latin typeface="Times New Roman" pitchFamily="18" charset="0"/>
              </a:defRPr>
            </a:lvl3pPr>
            <a:lvl4pPr marL="609600" defTabSz="412750">
              <a:defRPr sz="2400">
                <a:solidFill>
                  <a:schemeClr val="tx1"/>
                </a:solidFill>
                <a:latin typeface="Times New Roman" pitchFamily="18" charset="0"/>
              </a:defRPr>
            </a:lvl4pPr>
            <a:lvl5pPr marL="815975" defTabSz="412750">
              <a:defRPr sz="2400">
                <a:solidFill>
                  <a:schemeClr val="tx1"/>
                </a:solidFill>
                <a:latin typeface="Times New Roman" pitchFamily="18" charset="0"/>
              </a:defRPr>
            </a:lvl5pPr>
            <a:lvl6pPr marL="1273175" defTabSz="412750" fontAlgn="base">
              <a:spcBef>
                <a:spcPct val="0"/>
              </a:spcBef>
              <a:spcAft>
                <a:spcPct val="0"/>
              </a:spcAft>
              <a:defRPr sz="2400">
                <a:solidFill>
                  <a:schemeClr val="tx1"/>
                </a:solidFill>
                <a:latin typeface="Times New Roman" pitchFamily="18" charset="0"/>
              </a:defRPr>
            </a:lvl6pPr>
            <a:lvl7pPr marL="1730375" defTabSz="412750" fontAlgn="base">
              <a:spcBef>
                <a:spcPct val="0"/>
              </a:spcBef>
              <a:spcAft>
                <a:spcPct val="0"/>
              </a:spcAft>
              <a:defRPr sz="2400">
                <a:solidFill>
                  <a:schemeClr val="tx1"/>
                </a:solidFill>
                <a:latin typeface="Times New Roman" pitchFamily="18" charset="0"/>
              </a:defRPr>
            </a:lvl7pPr>
            <a:lvl8pPr marL="2187575" defTabSz="412750" fontAlgn="base">
              <a:spcBef>
                <a:spcPct val="0"/>
              </a:spcBef>
              <a:spcAft>
                <a:spcPct val="0"/>
              </a:spcAft>
              <a:defRPr sz="2400">
                <a:solidFill>
                  <a:schemeClr val="tx1"/>
                </a:solidFill>
                <a:latin typeface="Times New Roman" pitchFamily="18" charset="0"/>
              </a:defRPr>
            </a:lvl8pPr>
            <a:lvl9pPr marL="2644775" defTabSz="412750" fontAlgn="base">
              <a:spcBef>
                <a:spcPct val="0"/>
              </a:spcBef>
              <a:spcAft>
                <a:spcPct val="0"/>
              </a:spcAft>
              <a:defRPr sz="2400">
                <a:solidFill>
                  <a:schemeClr val="tx1"/>
                </a:solidFill>
                <a:latin typeface="Times New Roman" pitchFamily="18" charset="0"/>
              </a:defRPr>
            </a:lvl9pPr>
          </a:lstStyle>
          <a:p>
            <a:pPr>
              <a:defRPr/>
            </a:pPr>
            <a:r>
              <a:rPr lang="en-US" altLang="en-US" sz="4400" b="1" dirty="0">
                <a:solidFill>
                  <a:schemeClr val="bg1"/>
                </a:solidFill>
                <a:effectLst>
                  <a:outerShdw blurRad="38100" dist="38100" dir="2700000" algn="tl">
                    <a:srgbClr val="000000"/>
                  </a:outerShdw>
                </a:effectLst>
                <a:latin typeface="Verdana" pitchFamily="34" charset="0"/>
              </a:rPr>
              <a:t>	Purpose (or Objective, Goal)</a:t>
            </a:r>
          </a:p>
        </p:txBody>
      </p:sp>
      <p:sp>
        <p:nvSpPr>
          <p:cNvPr id="39" name="Text Box 256">
            <a:extLst>
              <a:ext uri="{FF2B5EF4-FFF2-40B4-BE49-F238E27FC236}">
                <a16:creationId xmlns:a16="http://schemas.microsoft.com/office/drawing/2014/main" id="{80049651-3120-4EB5-2E54-B492F6FEA8F4}"/>
              </a:ext>
            </a:extLst>
          </p:cNvPr>
          <p:cNvSpPr txBox="1">
            <a:spLocks noChangeArrowheads="1"/>
          </p:cNvSpPr>
          <p:nvPr/>
        </p:nvSpPr>
        <p:spPr bwMode="auto">
          <a:xfrm>
            <a:off x="509588" y="26600394"/>
            <a:ext cx="11125200" cy="2849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2880" rIns="182880">
            <a:noAutofit/>
          </a:bodyPr>
          <a:lstStyle>
            <a:lvl1pPr>
              <a:spcBef>
                <a:spcPct val="20000"/>
              </a:spcBef>
              <a:buChar char="•"/>
              <a:defRPr sz="16800">
                <a:solidFill>
                  <a:schemeClr val="tx1"/>
                </a:solidFill>
                <a:latin typeface="Times New Roman" panose="02020603050405020304" pitchFamily="18" charset="0"/>
              </a:defRPr>
            </a:lvl1pPr>
            <a:lvl2pPr marL="742950" indent="-285750">
              <a:spcBef>
                <a:spcPct val="20000"/>
              </a:spcBef>
              <a:buChar char="–"/>
              <a:defRPr sz="14700">
                <a:solidFill>
                  <a:schemeClr val="tx1"/>
                </a:solidFill>
                <a:latin typeface="Times New Roman" panose="02020603050405020304" pitchFamily="18" charset="0"/>
              </a:defRPr>
            </a:lvl2pPr>
            <a:lvl3pPr marL="1143000" indent="-228600">
              <a:spcBef>
                <a:spcPct val="20000"/>
              </a:spcBef>
              <a:buChar char="•"/>
              <a:defRPr sz="12600">
                <a:solidFill>
                  <a:schemeClr val="tx1"/>
                </a:solidFill>
                <a:latin typeface="Times New Roman" panose="02020603050405020304" pitchFamily="18" charset="0"/>
              </a:defRPr>
            </a:lvl3pPr>
            <a:lvl4pPr marL="1600200" indent="-228600">
              <a:spcBef>
                <a:spcPct val="20000"/>
              </a:spcBef>
              <a:buChar char="–"/>
              <a:defRPr sz="10500">
                <a:solidFill>
                  <a:schemeClr val="tx1"/>
                </a:solidFill>
                <a:latin typeface="Times New Roman" panose="02020603050405020304" pitchFamily="18" charset="0"/>
              </a:defRPr>
            </a:lvl4pPr>
            <a:lvl5pPr marL="2057400" indent="-228600">
              <a:spcBef>
                <a:spcPct val="20000"/>
              </a:spcBef>
              <a:buChar char="»"/>
              <a:defRPr sz="105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105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105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105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10500">
                <a:solidFill>
                  <a:schemeClr val="tx1"/>
                </a:solidFill>
                <a:latin typeface="Times New Roman" panose="02020603050405020304" pitchFamily="18" charset="0"/>
              </a:defRPr>
            </a:lvl9pPr>
          </a:lstStyle>
          <a:p>
            <a:pPr algn="just" eaLnBrk="1" hangingPunct="1">
              <a:buFontTx/>
              <a:buNone/>
            </a:pPr>
            <a:r>
              <a:rPr lang="en-US" altLang="en-US" sz="2800" dirty="0">
                <a:latin typeface="Arial" panose="020B0604020202020204" pitchFamily="34" charset="0"/>
              </a:rPr>
              <a:t>Purpose, Objective, Aim, Goal:  What are you going to do?  What is your hypothesis.   Put it here, or in your Intro but bolded, or you can even create another heading for hypothesis.  PLEASE NOTE: You whole project may have an overall goal, but your current poster may have a goal as well.  Ex. Overall, develop vaccine.  Here our goal was to identify a molecule specific to a pathogen. </a:t>
            </a:r>
          </a:p>
        </p:txBody>
      </p:sp>
      <p:sp>
        <p:nvSpPr>
          <p:cNvPr id="41" name="Text Box 253">
            <a:extLst>
              <a:ext uri="{FF2B5EF4-FFF2-40B4-BE49-F238E27FC236}">
                <a16:creationId xmlns:a16="http://schemas.microsoft.com/office/drawing/2014/main" id="{BE709D4A-EE13-16E6-0F3B-7EB70612452D}"/>
              </a:ext>
            </a:extLst>
          </p:cNvPr>
          <p:cNvSpPr txBox="1">
            <a:spLocks noChangeArrowheads="1"/>
          </p:cNvSpPr>
          <p:nvPr/>
        </p:nvSpPr>
        <p:spPr bwMode="auto">
          <a:xfrm>
            <a:off x="457200" y="29624337"/>
            <a:ext cx="11125200" cy="2434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2880" rIns="182880">
            <a:noAutofit/>
          </a:bodyPr>
          <a:lstStyle>
            <a:lvl1pPr>
              <a:spcBef>
                <a:spcPct val="20000"/>
              </a:spcBef>
              <a:buChar char="•"/>
              <a:defRPr sz="16800">
                <a:solidFill>
                  <a:schemeClr val="tx1"/>
                </a:solidFill>
                <a:latin typeface="Times New Roman" panose="02020603050405020304" pitchFamily="18" charset="0"/>
              </a:defRPr>
            </a:lvl1pPr>
            <a:lvl2pPr marL="742950" indent="-285750">
              <a:spcBef>
                <a:spcPct val="20000"/>
              </a:spcBef>
              <a:buChar char="–"/>
              <a:defRPr sz="14700">
                <a:solidFill>
                  <a:schemeClr val="tx1"/>
                </a:solidFill>
                <a:latin typeface="Times New Roman" panose="02020603050405020304" pitchFamily="18" charset="0"/>
              </a:defRPr>
            </a:lvl2pPr>
            <a:lvl3pPr marL="1143000" indent="-228600">
              <a:spcBef>
                <a:spcPct val="20000"/>
              </a:spcBef>
              <a:buChar char="•"/>
              <a:defRPr sz="12600">
                <a:solidFill>
                  <a:schemeClr val="tx1"/>
                </a:solidFill>
                <a:latin typeface="Times New Roman" panose="02020603050405020304" pitchFamily="18" charset="0"/>
              </a:defRPr>
            </a:lvl3pPr>
            <a:lvl4pPr marL="1600200" indent="-228600">
              <a:spcBef>
                <a:spcPct val="20000"/>
              </a:spcBef>
              <a:buChar char="–"/>
              <a:defRPr sz="10500">
                <a:solidFill>
                  <a:schemeClr val="tx1"/>
                </a:solidFill>
                <a:latin typeface="Times New Roman" panose="02020603050405020304" pitchFamily="18" charset="0"/>
              </a:defRPr>
            </a:lvl4pPr>
            <a:lvl5pPr marL="2057400" indent="-228600">
              <a:spcBef>
                <a:spcPct val="20000"/>
              </a:spcBef>
              <a:buChar char="»"/>
              <a:defRPr sz="105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105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105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105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10500">
                <a:solidFill>
                  <a:schemeClr val="tx1"/>
                </a:solidFill>
                <a:latin typeface="Times New Roman" panose="02020603050405020304" pitchFamily="18" charset="0"/>
              </a:defRPr>
            </a:lvl9pPr>
          </a:lstStyle>
          <a:p>
            <a:pPr eaLnBrk="1" hangingPunct="1">
              <a:spcBef>
                <a:spcPct val="50000"/>
              </a:spcBef>
              <a:buFontTx/>
              <a:buNone/>
            </a:pPr>
            <a:r>
              <a:rPr lang="en-US" altLang="en-US" sz="3600" b="1" dirty="0">
                <a:solidFill>
                  <a:srgbClr val="FF0000"/>
                </a:solidFill>
                <a:latin typeface="Arial" panose="020B0604020202020204" pitchFamily="34" charset="0"/>
              </a:rPr>
              <a:t>Give all Textboxes identical width, keeping margins in mind.  They will have variable height. </a:t>
            </a:r>
            <a:br>
              <a:rPr lang="en-US" altLang="en-US" sz="3600" b="1" dirty="0">
                <a:solidFill>
                  <a:srgbClr val="FF0000"/>
                </a:solidFill>
                <a:latin typeface="Arial" panose="020B0604020202020204" pitchFamily="34" charset="0"/>
              </a:rPr>
            </a:br>
            <a:r>
              <a:rPr lang="en-US" altLang="en-US" sz="3600" b="1" dirty="0">
                <a:solidFill>
                  <a:srgbClr val="FF0000"/>
                </a:solidFill>
                <a:latin typeface="Arial" panose="020B0604020202020204" pitchFamily="34" charset="0"/>
              </a:rPr>
              <a:t>0.2 internal LR margins</a:t>
            </a:r>
            <a:br>
              <a:rPr lang="en-US" altLang="en-US" sz="3600" b="1" dirty="0">
                <a:solidFill>
                  <a:srgbClr val="FF0000"/>
                </a:solidFill>
                <a:latin typeface="Arial" panose="020B0604020202020204" pitchFamily="34" charset="0"/>
              </a:rPr>
            </a:br>
            <a:r>
              <a:rPr lang="en-US" altLang="en-US" sz="3600" b="1" dirty="0">
                <a:solidFill>
                  <a:srgbClr val="FF0000"/>
                </a:solidFill>
                <a:latin typeface="Arial" panose="020B0604020202020204" pitchFamily="34" charset="0"/>
              </a:rPr>
              <a:t>0.05 internal top/bottom margins  </a:t>
            </a:r>
          </a:p>
        </p:txBody>
      </p:sp>
      <p:sp>
        <p:nvSpPr>
          <p:cNvPr id="43" name="AutoShape 230">
            <a:extLst>
              <a:ext uri="{FF2B5EF4-FFF2-40B4-BE49-F238E27FC236}">
                <a16:creationId xmlns:a16="http://schemas.microsoft.com/office/drawing/2014/main" id="{DBA70070-7F1E-F37F-D66F-BA9CB8F94A5B}"/>
              </a:ext>
            </a:extLst>
          </p:cNvPr>
          <p:cNvSpPr>
            <a:spLocks noChangeArrowheads="1"/>
          </p:cNvSpPr>
          <p:nvPr/>
        </p:nvSpPr>
        <p:spPr bwMode="auto">
          <a:xfrm>
            <a:off x="12655550" y="6705600"/>
            <a:ext cx="10969625" cy="914400"/>
          </a:xfrm>
          <a:prstGeom prst="roundRect">
            <a:avLst>
              <a:gd name="adj" fmla="val 50000"/>
            </a:avLst>
          </a:prstGeom>
          <a:solidFill>
            <a:srgbClr val="000062"/>
          </a:solidFill>
          <a:ln>
            <a:noFill/>
          </a:ln>
          <a:effectLst>
            <a:outerShdw dist="251447" dir="2700000" algn="ctr" rotWithShape="0">
              <a:srgbClr val="787878"/>
            </a:outerShdw>
          </a:effectLst>
          <a:extLst>
            <a:ext uri="{91240B29-F687-4F45-9708-019B960494DF}">
              <a14:hiddenLine xmlns:a14="http://schemas.microsoft.com/office/drawing/2010/main" w="50800">
                <a:solidFill>
                  <a:srgbClr val="990000"/>
                </a:solidFill>
                <a:round/>
                <a:headEnd/>
                <a:tailEnd/>
              </a14:hiddenLine>
            </a:ext>
          </a:extLst>
        </p:spPr>
        <p:txBody>
          <a:bodyPr wrap="none" lIns="43748" tIns="21122" rIns="43748" bIns="21122" anchor="ctr"/>
          <a:lstStyle>
            <a:lvl1pPr defTabSz="412750">
              <a:defRPr sz="2400">
                <a:solidFill>
                  <a:schemeClr val="tx1"/>
                </a:solidFill>
                <a:latin typeface="Times New Roman" pitchFamily="18" charset="0"/>
              </a:defRPr>
            </a:lvl1pPr>
            <a:lvl2pPr marL="196850" defTabSz="412750">
              <a:defRPr sz="2400">
                <a:solidFill>
                  <a:schemeClr val="tx1"/>
                </a:solidFill>
                <a:latin typeface="Times New Roman" pitchFamily="18" charset="0"/>
              </a:defRPr>
            </a:lvl2pPr>
            <a:lvl3pPr marL="412750" defTabSz="412750">
              <a:defRPr sz="2400">
                <a:solidFill>
                  <a:schemeClr val="tx1"/>
                </a:solidFill>
                <a:latin typeface="Times New Roman" pitchFamily="18" charset="0"/>
              </a:defRPr>
            </a:lvl3pPr>
            <a:lvl4pPr marL="609600" defTabSz="412750">
              <a:defRPr sz="2400">
                <a:solidFill>
                  <a:schemeClr val="tx1"/>
                </a:solidFill>
                <a:latin typeface="Times New Roman" pitchFamily="18" charset="0"/>
              </a:defRPr>
            </a:lvl4pPr>
            <a:lvl5pPr marL="815975" defTabSz="412750">
              <a:defRPr sz="2400">
                <a:solidFill>
                  <a:schemeClr val="tx1"/>
                </a:solidFill>
                <a:latin typeface="Times New Roman" pitchFamily="18" charset="0"/>
              </a:defRPr>
            </a:lvl5pPr>
            <a:lvl6pPr marL="1273175" defTabSz="412750" fontAlgn="base">
              <a:spcBef>
                <a:spcPct val="0"/>
              </a:spcBef>
              <a:spcAft>
                <a:spcPct val="0"/>
              </a:spcAft>
              <a:defRPr sz="2400">
                <a:solidFill>
                  <a:schemeClr val="tx1"/>
                </a:solidFill>
                <a:latin typeface="Times New Roman" pitchFamily="18" charset="0"/>
              </a:defRPr>
            </a:lvl6pPr>
            <a:lvl7pPr marL="1730375" defTabSz="412750" fontAlgn="base">
              <a:spcBef>
                <a:spcPct val="0"/>
              </a:spcBef>
              <a:spcAft>
                <a:spcPct val="0"/>
              </a:spcAft>
              <a:defRPr sz="2400">
                <a:solidFill>
                  <a:schemeClr val="tx1"/>
                </a:solidFill>
                <a:latin typeface="Times New Roman" pitchFamily="18" charset="0"/>
              </a:defRPr>
            </a:lvl7pPr>
            <a:lvl8pPr marL="2187575" defTabSz="412750" fontAlgn="base">
              <a:spcBef>
                <a:spcPct val="0"/>
              </a:spcBef>
              <a:spcAft>
                <a:spcPct val="0"/>
              </a:spcAft>
              <a:defRPr sz="2400">
                <a:solidFill>
                  <a:schemeClr val="tx1"/>
                </a:solidFill>
                <a:latin typeface="Times New Roman" pitchFamily="18" charset="0"/>
              </a:defRPr>
            </a:lvl8pPr>
            <a:lvl9pPr marL="2644775" defTabSz="412750" fontAlgn="base">
              <a:spcBef>
                <a:spcPct val="0"/>
              </a:spcBef>
              <a:spcAft>
                <a:spcPct val="0"/>
              </a:spcAft>
              <a:defRPr sz="2400">
                <a:solidFill>
                  <a:schemeClr val="tx1"/>
                </a:solidFill>
                <a:latin typeface="Times New Roman" pitchFamily="18" charset="0"/>
              </a:defRPr>
            </a:lvl9pPr>
          </a:lstStyle>
          <a:p>
            <a:pPr>
              <a:defRPr/>
            </a:pPr>
            <a:r>
              <a:rPr lang="en-US" altLang="en-US" sz="4400" b="1" dirty="0">
                <a:solidFill>
                  <a:schemeClr val="bg1"/>
                </a:solidFill>
                <a:latin typeface="Helvetica" pitchFamily="34" charset="0"/>
              </a:rPr>
              <a:t>	</a:t>
            </a:r>
            <a:r>
              <a:rPr lang="en-US" altLang="en-US" sz="4400" b="1" dirty="0">
                <a:solidFill>
                  <a:schemeClr val="bg1"/>
                </a:solidFill>
                <a:effectLst>
                  <a:outerShdw blurRad="38100" dist="38100" dir="2700000" algn="tl">
                    <a:srgbClr val="000000"/>
                  </a:outerShdw>
                </a:effectLst>
                <a:latin typeface="Verdana" pitchFamily="34" charset="0"/>
              </a:rPr>
              <a:t>Methods</a:t>
            </a:r>
          </a:p>
        </p:txBody>
      </p:sp>
      <p:sp>
        <p:nvSpPr>
          <p:cNvPr id="45" name="Text Box 258">
            <a:extLst>
              <a:ext uri="{FF2B5EF4-FFF2-40B4-BE49-F238E27FC236}">
                <a16:creationId xmlns:a16="http://schemas.microsoft.com/office/drawing/2014/main" id="{E36EABDC-1A9D-80AF-0348-B607C816D350}"/>
              </a:ext>
            </a:extLst>
          </p:cNvPr>
          <p:cNvSpPr txBox="1">
            <a:spLocks noChangeArrowheads="1"/>
          </p:cNvSpPr>
          <p:nvPr/>
        </p:nvSpPr>
        <p:spPr bwMode="auto">
          <a:xfrm>
            <a:off x="12611100" y="8077200"/>
            <a:ext cx="11125200" cy="382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2880" rIns="182880"/>
          <a:lstStyle>
            <a:lvl1pPr>
              <a:spcBef>
                <a:spcPct val="20000"/>
              </a:spcBef>
              <a:buChar char="•"/>
              <a:defRPr sz="16800">
                <a:solidFill>
                  <a:schemeClr val="tx1"/>
                </a:solidFill>
                <a:latin typeface="Times New Roman" panose="02020603050405020304" pitchFamily="18" charset="0"/>
              </a:defRPr>
            </a:lvl1pPr>
            <a:lvl2pPr marL="742950" indent="-285750">
              <a:spcBef>
                <a:spcPct val="20000"/>
              </a:spcBef>
              <a:buChar char="–"/>
              <a:defRPr sz="14700">
                <a:solidFill>
                  <a:schemeClr val="tx1"/>
                </a:solidFill>
                <a:latin typeface="Times New Roman" panose="02020603050405020304" pitchFamily="18" charset="0"/>
              </a:defRPr>
            </a:lvl2pPr>
            <a:lvl3pPr marL="1143000" indent="-228600">
              <a:spcBef>
                <a:spcPct val="20000"/>
              </a:spcBef>
              <a:buChar char="•"/>
              <a:defRPr sz="12600">
                <a:solidFill>
                  <a:schemeClr val="tx1"/>
                </a:solidFill>
                <a:latin typeface="Times New Roman" panose="02020603050405020304" pitchFamily="18" charset="0"/>
              </a:defRPr>
            </a:lvl3pPr>
            <a:lvl4pPr marL="1600200" indent="-228600">
              <a:spcBef>
                <a:spcPct val="20000"/>
              </a:spcBef>
              <a:buChar char="–"/>
              <a:defRPr sz="10500">
                <a:solidFill>
                  <a:schemeClr val="tx1"/>
                </a:solidFill>
                <a:latin typeface="Times New Roman" panose="02020603050405020304" pitchFamily="18" charset="0"/>
              </a:defRPr>
            </a:lvl4pPr>
            <a:lvl5pPr marL="2057400" indent="-228600">
              <a:spcBef>
                <a:spcPct val="20000"/>
              </a:spcBef>
              <a:buChar char="»"/>
              <a:defRPr sz="105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105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105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105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10500">
                <a:solidFill>
                  <a:schemeClr val="tx1"/>
                </a:solidFill>
                <a:latin typeface="Times New Roman" panose="02020603050405020304" pitchFamily="18" charset="0"/>
              </a:defRPr>
            </a:lvl9pPr>
          </a:lstStyle>
          <a:p>
            <a:pPr algn="just" eaLnBrk="1" hangingPunct="1">
              <a:spcBef>
                <a:spcPct val="50000"/>
              </a:spcBef>
              <a:buFontTx/>
              <a:buNone/>
            </a:pPr>
            <a:r>
              <a:rPr lang="en-US" altLang="en-US" sz="2800" dirty="0">
                <a:latin typeface="Arial" panose="020B0604020202020204" pitchFamily="34" charset="0"/>
              </a:rPr>
              <a:t>Experimental design and techniques. Can include summary figure; flow chart, image, photographs.  If you are presenting one part of a multi-part large project, you can make a flow-chart and highlight what you’re covering in this poster (the remaining in intro (done already) or Future Directions.  Also only put design/methods of current presentation.  Can use figures (good) or all words (harder to explain. B</a:t>
            </a:r>
            <a:r>
              <a:rPr lang="en-US" altLang="en-US" sz="2800" b="1" dirty="0">
                <a:latin typeface="Arial" panose="020B0604020202020204" pitchFamily="34" charset="0"/>
              </a:rPr>
              <a:t>e sure to include</a:t>
            </a:r>
            <a:r>
              <a:rPr lang="en-US" altLang="en-US" sz="2800" b="1" dirty="0">
                <a:latin typeface="Arial" panose="020B0604020202020204" pitchFamily="34" charset="0"/>
                <a:cs typeface="Arial" panose="020B0604020202020204" pitchFamily="34" charset="0"/>
              </a:rPr>
              <a:t> subjects, experimental design, statistical methods, drugs and equipment used.</a:t>
            </a:r>
            <a:endParaRPr lang="en-US" altLang="en-US" sz="2800" b="1" dirty="0">
              <a:latin typeface="Arial" panose="020B0604020202020204" pitchFamily="34" charset="0"/>
            </a:endParaRPr>
          </a:p>
        </p:txBody>
      </p:sp>
      <p:sp>
        <p:nvSpPr>
          <p:cNvPr id="47" name="Text Box 272">
            <a:extLst>
              <a:ext uri="{FF2B5EF4-FFF2-40B4-BE49-F238E27FC236}">
                <a16:creationId xmlns:a16="http://schemas.microsoft.com/office/drawing/2014/main" id="{6950AB88-A6F9-378A-94AF-E1B2FCE2886E}"/>
              </a:ext>
            </a:extLst>
          </p:cNvPr>
          <p:cNvSpPr txBox="1">
            <a:spLocks noChangeArrowheads="1"/>
          </p:cNvSpPr>
          <p:nvPr/>
        </p:nvSpPr>
        <p:spPr bwMode="auto">
          <a:xfrm>
            <a:off x="12649200" y="12165013"/>
            <a:ext cx="11049000" cy="955675"/>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2880" rIns="182880"/>
          <a:lstStyle>
            <a:lvl1pPr>
              <a:spcBef>
                <a:spcPct val="20000"/>
              </a:spcBef>
              <a:buChar char="•"/>
              <a:defRPr sz="16800">
                <a:solidFill>
                  <a:schemeClr val="tx1"/>
                </a:solidFill>
                <a:latin typeface="Times New Roman" panose="02020603050405020304" pitchFamily="18" charset="0"/>
              </a:defRPr>
            </a:lvl1pPr>
            <a:lvl2pPr marL="742950" indent="-285750">
              <a:spcBef>
                <a:spcPct val="20000"/>
              </a:spcBef>
              <a:buChar char="–"/>
              <a:defRPr sz="14700">
                <a:solidFill>
                  <a:schemeClr val="tx1"/>
                </a:solidFill>
                <a:latin typeface="Times New Roman" panose="02020603050405020304" pitchFamily="18" charset="0"/>
              </a:defRPr>
            </a:lvl2pPr>
            <a:lvl3pPr marL="1143000" indent="-228600">
              <a:spcBef>
                <a:spcPct val="20000"/>
              </a:spcBef>
              <a:buChar char="•"/>
              <a:defRPr sz="12600">
                <a:solidFill>
                  <a:schemeClr val="tx1"/>
                </a:solidFill>
                <a:latin typeface="Times New Roman" panose="02020603050405020304" pitchFamily="18" charset="0"/>
              </a:defRPr>
            </a:lvl3pPr>
            <a:lvl4pPr marL="1600200" indent="-228600">
              <a:spcBef>
                <a:spcPct val="20000"/>
              </a:spcBef>
              <a:buChar char="–"/>
              <a:defRPr sz="10500">
                <a:solidFill>
                  <a:schemeClr val="tx1"/>
                </a:solidFill>
                <a:latin typeface="Times New Roman" panose="02020603050405020304" pitchFamily="18" charset="0"/>
              </a:defRPr>
            </a:lvl4pPr>
            <a:lvl5pPr marL="2057400" indent="-228600">
              <a:spcBef>
                <a:spcPct val="20000"/>
              </a:spcBef>
              <a:buChar char="»"/>
              <a:defRPr sz="105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105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105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105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10500">
                <a:solidFill>
                  <a:schemeClr val="tx1"/>
                </a:solidFill>
                <a:latin typeface="Times New Roman" panose="02020603050405020304" pitchFamily="18" charset="0"/>
              </a:defRPr>
            </a:lvl9pPr>
          </a:lstStyle>
          <a:p>
            <a:pPr algn="just" eaLnBrk="1" hangingPunct="1">
              <a:spcBef>
                <a:spcPct val="50000"/>
              </a:spcBef>
              <a:buFontTx/>
              <a:buNone/>
            </a:pPr>
            <a:r>
              <a:rPr lang="en-US" altLang="en-US" sz="2800" dirty="0">
                <a:solidFill>
                  <a:srgbClr val="000062"/>
                </a:solidFill>
                <a:latin typeface="Arial" panose="020B0604020202020204" pitchFamily="34" charset="0"/>
              </a:rPr>
              <a:t>Photographs and tables will look best on gray, cream or light-colored complimentary background.  </a:t>
            </a:r>
          </a:p>
        </p:txBody>
      </p:sp>
      <p:pic>
        <p:nvPicPr>
          <p:cNvPr id="49" name="Picture 273" descr="mouse diagram">
            <a:extLst>
              <a:ext uri="{FF2B5EF4-FFF2-40B4-BE49-F238E27FC236}">
                <a16:creationId xmlns:a16="http://schemas.microsoft.com/office/drawing/2014/main" id="{1A90AD9D-16D3-97B8-BEA7-D1773D4564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49200" y="13308013"/>
            <a:ext cx="5486400" cy="772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Text Box 274">
            <a:extLst>
              <a:ext uri="{FF2B5EF4-FFF2-40B4-BE49-F238E27FC236}">
                <a16:creationId xmlns:a16="http://schemas.microsoft.com/office/drawing/2014/main" id="{8C506A37-4C74-5A01-3831-CB1FB4CCB186}"/>
              </a:ext>
            </a:extLst>
          </p:cNvPr>
          <p:cNvSpPr txBox="1">
            <a:spLocks noChangeArrowheads="1"/>
          </p:cNvSpPr>
          <p:nvPr/>
        </p:nvSpPr>
        <p:spPr bwMode="auto">
          <a:xfrm>
            <a:off x="18440400" y="13308013"/>
            <a:ext cx="5257800" cy="2936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2880" rIns="182880"/>
          <a:lstStyle>
            <a:lvl1pPr>
              <a:spcBef>
                <a:spcPct val="20000"/>
              </a:spcBef>
              <a:buChar char="•"/>
              <a:defRPr sz="16800">
                <a:solidFill>
                  <a:schemeClr val="tx1"/>
                </a:solidFill>
                <a:latin typeface="Times New Roman" panose="02020603050405020304" pitchFamily="18" charset="0"/>
              </a:defRPr>
            </a:lvl1pPr>
            <a:lvl2pPr marL="742950" indent="-285750">
              <a:spcBef>
                <a:spcPct val="20000"/>
              </a:spcBef>
              <a:buChar char="–"/>
              <a:defRPr sz="14700">
                <a:solidFill>
                  <a:schemeClr val="tx1"/>
                </a:solidFill>
                <a:latin typeface="Times New Roman" panose="02020603050405020304" pitchFamily="18" charset="0"/>
              </a:defRPr>
            </a:lvl2pPr>
            <a:lvl3pPr marL="1143000" indent="-228600">
              <a:spcBef>
                <a:spcPct val="20000"/>
              </a:spcBef>
              <a:buChar char="•"/>
              <a:defRPr sz="12600">
                <a:solidFill>
                  <a:schemeClr val="tx1"/>
                </a:solidFill>
                <a:latin typeface="Times New Roman" panose="02020603050405020304" pitchFamily="18" charset="0"/>
              </a:defRPr>
            </a:lvl3pPr>
            <a:lvl4pPr marL="1600200" indent="-228600">
              <a:spcBef>
                <a:spcPct val="20000"/>
              </a:spcBef>
              <a:buChar char="–"/>
              <a:defRPr sz="10500">
                <a:solidFill>
                  <a:schemeClr val="tx1"/>
                </a:solidFill>
                <a:latin typeface="Times New Roman" panose="02020603050405020304" pitchFamily="18" charset="0"/>
              </a:defRPr>
            </a:lvl4pPr>
            <a:lvl5pPr marL="2057400" indent="-228600">
              <a:spcBef>
                <a:spcPct val="20000"/>
              </a:spcBef>
              <a:buChar char="»"/>
              <a:defRPr sz="105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105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105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105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10500">
                <a:solidFill>
                  <a:schemeClr val="tx1"/>
                </a:solidFill>
                <a:latin typeface="Times New Roman" panose="02020603050405020304" pitchFamily="18" charset="0"/>
              </a:defRPr>
            </a:lvl9pPr>
          </a:lstStyle>
          <a:p>
            <a:pPr eaLnBrk="1" hangingPunct="1">
              <a:spcBef>
                <a:spcPct val="0"/>
              </a:spcBef>
              <a:buFontTx/>
              <a:buNone/>
            </a:pPr>
            <a:r>
              <a:rPr lang="en-US" altLang="en-US" sz="2400" dirty="0">
                <a:latin typeface="Arial" panose="020B0604020202020204" pitchFamily="34" charset="0"/>
              </a:rPr>
              <a:t>Figure 1.  Protocol.  Tumor cells were obtained from ______________ and cultured.  1 million cells were injected IP into an immune deficient mouse (which).  After __________</a:t>
            </a:r>
          </a:p>
        </p:txBody>
      </p:sp>
      <p:sp>
        <p:nvSpPr>
          <p:cNvPr id="57" name="Text Box 150">
            <a:extLst>
              <a:ext uri="{FF2B5EF4-FFF2-40B4-BE49-F238E27FC236}">
                <a16:creationId xmlns:a16="http://schemas.microsoft.com/office/drawing/2014/main" id="{E8C80ECA-F012-2428-A3CA-18178D6C1579}"/>
              </a:ext>
            </a:extLst>
          </p:cNvPr>
          <p:cNvSpPr txBox="1">
            <a:spLocks noChangeArrowheads="1"/>
          </p:cNvSpPr>
          <p:nvPr/>
        </p:nvSpPr>
        <p:spPr bwMode="auto">
          <a:xfrm>
            <a:off x="18173700" y="17540287"/>
            <a:ext cx="6553200" cy="2062103"/>
          </a:xfrm>
          <a:prstGeom prst="rect">
            <a:avLst/>
          </a:prstGeom>
          <a:solidFill>
            <a:schemeClr val="bg1"/>
          </a:solidFill>
          <a:ln w="88900">
            <a:solidFill>
              <a:srgbClr val="FF00FF"/>
            </a:solidFill>
            <a:miter lim="800000"/>
            <a:headEnd/>
            <a:tailEnd/>
          </a:ln>
        </p:spPr>
        <p:txBody>
          <a:bodyPr wrap="square" lIns="182880" rIns="182880">
            <a:spAutoFit/>
          </a:bodyPr>
          <a:lstStyle>
            <a:lvl1pPr>
              <a:spcBef>
                <a:spcPct val="20000"/>
              </a:spcBef>
              <a:buChar char="•"/>
              <a:defRPr sz="16800">
                <a:solidFill>
                  <a:schemeClr val="tx1"/>
                </a:solidFill>
                <a:latin typeface="Times New Roman" panose="02020603050405020304" pitchFamily="18" charset="0"/>
              </a:defRPr>
            </a:lvl1pPr>
            <a:lvl2pPr marL="742950" indent="-285750">
              <a:spcBef>
                <a:spcPct val="20000"/>
              </a:spcBef>
              <a:buChar char="–"/>
              <a:defRPr sz="14700">
                <a:solidFill>
                  <a:schemeClr val="tx1"/>
                </a:solidFill>
                <a:latin typeface="Times New Roman" panose="02020603050405020304" pitchFamily="18" charset="0"/>
              </a:defRPr>
            </a:lvl2pPr>
            <a:lvl3pPr marL="1143000" indent="-228600">
              <a:spcBef>
                <a:spcPct val="20000"/>
              </a:spcBef>
              <a:buChar char="•"/>
              <a:defRPr sz="12600">
                <a:solidFill>
                  <a:schemeClr val="tx1"/>
                </a:solidFill>
                <a:latin typeface="Times New Roman" panose="02020603050405020304" pitchFamily="18" charset="0"/>
              </a:defRPr>
            </a:lvl3pPr>
            <a:lvl4pPr marL="1600200" indent="-228600">
              <a:spcBef>
                <a:spcPct val="20000"/>
              </a:spcBef>
              <a:buChar char="–"/>
              <a:defRPr sz="10500">
                <a:solidFill>
                  <a:schemeClr val="tx1"/>
                </a:solidFill>
                <a:latin typeface="Times New Roman" panose="02020603050405020304" pitchFamily="18" charset="0"/>
              </a:defRPr>
            </a:lvl4pPr>
            <a:lvl5pPr marL="2057400" indent="-228600">
              <a:spcBef>
                <a:spcPct val="20000"/>
              </a:spcBef>
              <a:buChar char="»"/>
              <a:defRPr sz="105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105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105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105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10500">
                <a:solidFill>
                  <a:schemeClr val="tx1"/>
                </a:solidFill>
                <a:latin typeface="Times New Roman" panose="02020603050405020304" pitchFamily="18" charset="0"/>
              </a:defRPr>
            </a:lvl9pPr>
          </a:lstStyle>
          <a:p>
            <a:pPr algn="just" eaLnBrk="1" hangingPunct="1">
              <a:spcBef>
                <a:spcPct val="50000"/>
              </a:spcBef>
              <a:buFontTx/>
              <a:buNone/>
            </a:pPr>
            <a:r>
              <a:rPr lang="en-US" altLang="en-US" sz="3200" b="1" dirty="0">
                <a:latin typeface="Arial" panose="020B0604020202020204" pitchFamily="34" charset="0"/>
              </a:rPr>
              <a:t>Expand, move or contract components until gaps above and below are consistent and minimalized</a:t>
            </a:r>
          </a:p>
        </p:txBody>
      </p:sp>
      <p:sp>
        <p:nvSpPr>
          <p:cNvPr id="59" name="Line 213">
            <a:extLst>
              <a:ext uri="{FF2B5EF4-FFF2-40B4-BE49-F238E27FC236}">
                <a16:creationId xmlns:a16="http://schemas.microsoft.com/office/drawing/2014/main" id="{6CC3239E-7071-498B-CA3F-A5DE5552D263}"/>
              </a:ext>
              <a:ext uri="{C183D7F6-B498-43B3-948B-1728B52AA6E4}">
                <adec:decorative xmlns:adec="http://schemas.microsoft.com/office/drawing/2017/decorative" val="1"/>
              </a:ext>
            </a:extLst>
          </p:cNvPr>
          <p:cNvSpPr>
            <a:spLocks noChangeShapeType="1"/>
          </p:cNvSpPr>
          <p:nvPr/>
        </p:nvSpPr>
        <p:spPr bwMode="auto">
          <a:xfrm>
            <a:off x="24674094" y="19169856"/>
            <a:ext cx="1767297" cy="183357"/>
          </a:xfrm>
          <a:prstGeom prst="line">
            <a:avLst/>
          </a:prstGeom>
          <a:noFill/>
          <a:ln w="15557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 name="AutoShape 231">
            <a:extLst>
              <a:ext uri="{FF2B5EF4-FFF2-40B4-BE49-F238E27FC236}">
                <a16:creationId xmlns:a16="http://schemas.microsoft.com/office/drawing/2014/main" id="{FBD7F9BF-A8DD-7EB8-6748-CA750DAEA2DC}"/>
              </a:ext>
            </a:extLst>
          </p:cNvPr>
          <p:cNvSpPr>
            <a:spLocks noChangeArrowheads="1"/>
          </p:cNvSpPr>
          <p:nvPr/>
        </p:nvSpPr>
        <p:spPr bwMode="auto">
          <a:xfrm>
            <a:off x="12573000" y="21423312"/>
            <a:ext cx="10969625" cy="914400"/>
          </a:xfrm>
          <a:prstGeom prst="roundRect">
            <a:avLst>
              <a:gd name="adj" fmla="val 50000"/>
            </a:avLst>
          </a:prstGeom>
          <a:solidFill>
            <a:srgbClr val="000062"/>
          </a:solidFill>
          <a:ln>
            <a:noFill/>
          </a:ln>
          <a:effectLst>
            <a:outerShdw dist="251447" dir="2700000" algn="ctr" rotWithShape="0">
              <a:srgbClr val="787878"/>
            </a:outerShdw>
          </a:effectLst>
          <a:extLst>
            <a:ext uri="{91240B29-F687-4F45-9708-019B960494DF}">
              <a14:hiddenLine xmlns:a14="http://schemas.microsoft.com/office/drawing/2010/main" w="50800">
                <a:solidFill>
                  <a:srgbClr val="990000"/>
                </a:solidFill>
                <a:round/>
                <a:headEnd/>
                <a:tailEnd/>
              </a14:hiddenLine>
            </a:ext>
          </a:extLst>
        </p:spPr>
        <p:txBody>
          <a:bodyPr wrap="none" lIns="43748" tIns="21122" rIns="43748" bIns="21122" anchor="ctr"/>
          <a:lstStyle>
            <a:lvl1pPr defTabSz="412750">
              <a:defRPr sz="2400">
                <a:solidFill>
                  <a:schemeClr val="tx1"/>
                </a:solidFill>
                <a:latin typeface="Times New Roman" pitchFamily="18" charset="0"/>
              </a:defRPr>
            </a:lvl1pPr>
            <a:lvl2pPr marL="196850" defTabSz="412750">
              <a:defRPr sz="2400">
                <a:solidFill>
                  <a:schemeClr val="tx1"/>
                </a:solidFill>
                <a:latin typeface="Times New Roman" pitchFamily="18" charset="0"/>
              </a:defRPr>
            </a:lvl2pPr>
            <a:lvl3pPr marL="412750" defTabSz="412750">
              <a:defRPr sz="2400">
                <a:solidFill>
                  <a:schemeClr val="tx1"/>
                </a:solidFill>
                <a:latin typeface="Times New Roman" pitchFamily="18" charset="0"/>
              </a:defRPr>
            </a:lvl3pPr>
            <a:lvl4pPr marL="609600" defTabSz="412750">
              <a:defRPr sz="2400">
                <a:solidFill>
                  <a:schemeClr val="tx1"/>
                </a:solidFill>
                <a:latin typeface="Times New Roman" pitchFamily="18" charset="0"/>
              </a:defRPr>
            </a:lvl4pPr>
            <a:lvl5pPr marL="815975" defTabSz="412750">
              <a:defRPr sz="2400">
                <a:solidFill>
                  <a:schemeClr val="tx1"/>
                </a:solidFill>
                <a:latin typeface="Times New Roman" pitchFamily="18" charset="0"/>
              </a:defRPr>
            </a:lvl5pPr>
            <a:lvl6pPr marL="1273175" defTabSz="412750" fontAlgn="base">
              <a:spcBef>
                <a:spcPct val="0"/>
              </a:spcBef>
              <a:spcAft>
                <a:spcPct val="0"/>
              </a:spcAft>
              <a:defRPr sz="2400">
                <a:solidFill>
                  <a:schemeClr val="tx1"/>
                </a:solidFill>
                <a:latin typeface="Times New Roman" pitchFamily="18" charset="0"/>
              </a:defRPr>
            </a:lvl6pPr>
            <a:lvl7pPr marL="1730375" defTabSz="412750" fontAlgn="base">
              <a:spcBef>
                <a:spcPct val="0"/>
              </a:spcBef>
              <a:spcAft>
                <a:spcPct val="0"/>
              </a:spcAft>
              <a:defRPr sz="2400">
                <a:solidFill>
                  <a:schemeClr val="tx1"/>
                </a:solidFill>
                <a:latin typeface="Times New Roman" pitchFamily="18" charset="0"/>
              </a:defRPr>
            </a:lvl7pPr>
            <a:lvl8pPr marL="2187575" defTabSz="412750" fontAlgn="base">
              <a:spcBef>
                <a:spcPct val="0"/>
              </a:spcBef>
              <a:spcAft>
                <a:spcPct val="0"/>
              </a:spcAft>
              <a:defRPr sz="2400">
                <a:solidFill>
                  <a:schemeClr val="tx1"/>
                </a:solidFill>
                <a:latin typeface="Times New Roman" pitchFamily="18" charset="0"/>
              </a:defRPr>
            </a:lvl8pPr>
            <a:lvl9pPr marL="2644775" defTabSz="412750" fontAlgn="base">
              <a:spcBef>
                <a:spcPct val="0"/>
              </a:spcBef>
              <a:spcAft>
                <a:spcPct val="0"/>
              </a:spcAft>
              <a:defRPr sz="2400">
                <a:solidFill>
                  <a:schemeClr val="tx1"/>
                </a:solidFill>
                <a:latin typeface="Times New Roman" pitchFamily="18" charset="0"/>
              </a:defRPr>
            </a:lvl9pPr>
          </a:lstStyle>
          <a:p>
            <a:pPr>
              <a:defRPr/>
            </a:pPr>
            <a:r>
              <a:rPr lang="en-US" altLang="en-US" sz="4400" b="1" dirty="0">
                <a:solidFill>
                  <a:srgbClr val="FAFD00"/>
                </a:solidFill>
                <a:effectLst>
                  <a:outerShdw blurRad="38100" dist="38100" dir="2700000" algn="tl">
                    <a:srgbClr val="000000"/>
                  </a:outerShdw>
                </a:effectLst>
                <a:latin typeface="Verdana" pitchFamily="34" charset="0"/>
              </a:rPr>
              <a:t>	</a:t>
            </a:r>
            <a:r>
              <a:rPr lang="en-US" altLang="en-US" sz="4400" b="1" dirty="0">
                <a:solidFill>
                  <a:schemeClr val="bg1"/>
                </a:solidFill>
                <a:effectLst>
                  <a:outerShdw blurRad="38100" dist="38100" dir="2700000" algn="tl">
                    <a:srgbClr val="000000"/>
                  </a:outerShdw>
                </a:effectLst>
                <a:latin typeface="Verdana" pitchFamily="34" charset="0"/>
              </a:rPr>
              <a:t>Results</a:t>
            </a:r>
          </a:p>
        </p:txBody>
      </p:sp>
      <p:sp>
        <p:nvSpPr>
          <p:cNvPr id="63" name="Text Box 260">
            <a:extLst>
              <a:ext uri="{FF2B5EF4-FFF2-40B4-BE49-F238E27FC236}">
                <a16:creationId xmlns:a16="http://schemas.microsoft.com/office/drawing/2014/main" id="{50062367-5D29-587A-DA67-210D21496A1E}"/>
              </a:ext>
            </a:extLst>
          </p:cNvPr>
          <p:cNvSpPr txBox="1">
            <a:spLocks noChangeArrowheads="1"/>
          </p:cNvSpPr>
          <p:nvPr/>
        </p:nvSpPr>
        <p:spPr bwMode="auto">
          <a:xfrm>
            <a:off x="12573000" y="22871112"/>
            <a:ext cx="11201400" cy="67706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2880" rIns="182880"/>
          <a:lstStyle>
            <a:lvl1pPr>
              <a:spcBef>
                <a:spcPct val="20000"/>
              </a:spcBef>
              <a:buChar char="•"/>
              <a:defRPr sz="16800">
                <a:solidFill>
                  <a:schemeClr val="tx1"/>
                </a:solidFill>
                <a:latin typeface="Times New Roman" panose="02020603050405020304" pitchFamily="18" charset="0"/>
              </a:defRPr>
            </a:lvl1pPr>
            <a:lvl2pPr marL="742950" indent="-285750">
              <a:spcBef>
                <a:spcPct val="20000"/>
              </a:spcBef>
              <a:buChar char="–"/>
              <a:defRPr sz="14700">
                <a:solidFill>
                  <a:schemeClr val="tx1"/>
                </a:solidFill>
                <a:latin typeface="Times New Roman" panose="02020603050405020304" pitchFamily="18" charset="0"/>
              </a:defRPr>
            </a:lvl2pPr>
            <a:lvl3pPr marL="1143000" indent="-228600">
              <a:spcBef>
                <a:spcPct val="20000"/>
              </a:spcBef>
              <a:buChar char="•"/>
              <a:defRPr sz="12600">
                <a:solidFill>
                  <a:schemeClr val="tx1"/>
                </a:solidFill>
                <a:latin typeface="Times New Roman" panose="02020603050405020304" pitchFamily="18" charset="0"/>
              </a:defRPr>
            </a:lvl3pPr>
            <a:lvl4pPr marL="1600200" indent="-228600">
              <a:spcBef>
                <a:spcPct val="20000"/>
              </a:spcBef>
              <a:buChar char="–"/>
              <a:defRPr sz="10500">
                <a:solidFill>
                  <a:schemeClr val="tx1"/>
                </a:solidFill>
                <a:latin typeface="Times New Roman" panose="02020603050405020304" pitchFamily="18" charset="0"/>
              </a:defRPr>
            </a:lvl4pPr>
            <a:lvl5pPr marL="2057400" indent="-228600">
              <a:spcBef>
                <a:spcPct val="20000"/>
              </a:spcBef>
              <a:buChar char="»"/>
              <a:defRPr sz="105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105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105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105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10500">
                <a:solidFill>
                  <a:schemeClr val="tx1"/>
                </a:solidFill>
                <a:latin typeface="Times New Roman" panose="02020603050405020304" pitchFamily="18" charset="0"/>
              </a:defRPr>
            </a:lvl9pPr>
          </a:lstStyle>
          <a:p>
            <a:pPr algn="just" eaLnBrk="1" hangingPunct="1">
              <a:spcBef>
                <a:spcPct val="50000"/>
              </a:spcBef>
              <a:buFontTx/>
              <a:buNone/>
            </a:pPr>
            <a:r>
              <a:rPr lang="en-US" altLang="en-US" sz="2800" dirty="0">
                <a:latin typeface="Arial" panose="020B0604020202020204" pitchFamily="34" charset="0"/>
              </a:rPr>
              <a:t>Figure-based but with enough words to be stand alone.  Text can be exclusively in Figure captions.  </a:t>
            </a:r>
          </a:p>
          <a:p>
            <a:pPr algn="just" eaLnBrk="1" hangingPunct="1">
              <a:spcBef>
                <a:spcPct val="50000"/>
              </a:spcBef>
              <a:buFontTx/>
              <a:buNone/>
            </a:pPr>
            <a:r>
              <a:rPr lang="en-US" altLang="en-US" sz="2800" dirty="0">
                <a:latin typeface="Arial" panose="020B0604020202020204" pitchFamily="34" charset="0"/>
              </a:rPr>
              <a:t>Try to manipulate most of  images/photographs outside of PowerPoint (Photoshop, </a:t>
            </a:r>
            <a:r>
              <a:rPr lang="en-US" altLang="en-US" sz="2800" dirty="0" err="1">
                <a:latin typeface="Arial" panose="020B0604020202020204" pitchFamily="34" charset="0"/>
              </a:rPr>
              <a:t>etc</a:t>
            </a:r>
            <a:r>
              <a:rPr lang="en-US" altLang="en-US" sz="2800" dirty="0">
                <a:latin typeface="Arial" panose="020B0604020202020204" pitchFamily="34" charset="0"/>
              </a:rPr>
              <a:t>).  Photos should be 300 dots per inch to start with. They should be .jpg, .bmp, .</a:t>
            </a:r>
            <a:r>
              <a:rPr lang="en-US" altLang="en-US" sz="2800" dirty="0" err="1">
                <a:latin typeface="Arial" panose="020B0604020202020204" pitchFamily="34" charset="0"/>
              </a:rPr>
              <a:t>tif</a:t>
            </a:r>
            <a:r>
              <a:rPr lang="en-US" altLang="en-US" sz="2800" dirty="0">
                <a:latin typeface="Arial" panose="020B0604020202020204" pitchFamily="34" charset="0"/>
              </a:rPr>
              <a:t>, or .gif format. If you click on their corner then hold down the shift key, you will increase them proportionally, and not get odd-looking skinny or squashed lettering. </a:t>
            </a:r>
          </a:p>
          <a:p>
            <a:pPr algn="just" eaLnBrk="1" hangingPunct="1">
              <a:spcBef>
                <a:spcPct val="50000"/>
              </a:spcBef>
              <a:buFontTx/>
              <a:buNone/>
            </a:pPr>
            <a:r>
              <a:rPr lang="en-US" altLang="en-US" sz="2800" dirty="0">
                <a:latin typeface="Arial" panose="020B0604020202020204" pitchFamily="34" charset="0"/>
              </a:rPr>
              <a:t>Excel graphs can be copied from within Excel and dropped into place.  They can be stretched and reshaped with no trouble from within PowerPoint.  Click once on them to manipulate or format them (if you click twice, you get a spread sheet). Tables from Excel or Word can also be manipulated. </a:t>
            </a:r>
          </a:p>
          <a:p>
            <a:pPr algn="just" eaLnBrk="1" hangingPunct="1">
              <a:spcBef>
                <a:spcPct val="50000"/>
              </a:spcBef>
              <a:buFontTx/>
              <a:buNone/>
            </a:pPr>
            <a:r>
              <a:rPr lang="en-US" altLang="en-US" sz="2800" dirty="0">
                <a:latin typeface="Arial" panose="020B0604020202020204" pitchFamily="34" charset="0"/>
              </a:rPr>
              <a:t>Gifs and images from clipart in PowerPoint should also look good when inserted directly. </a:t>
            </a:r>
          </a:p>
        </p:txBody>
      </p:sp>
      <p:sp>
        <p:nvSpPr>
          <p:cNvPr id="65" name="AutoShape 226">
            <a:extLst>
              <a:ext uri="{FF2B5EF4-FFF2-40B4-BE49-F238E27FC236}">
                <a16:creationId xmlns:a16="http://schemas.microsoft.com/office/drawing/2014/main" id="{FF5E55F3-54D6-C82A-2FB8-F466CA528825}"/>
              </a:ext>
            </a:extLst>
          </p:cNvPr>
          <p:cNvSpPr>
            <a:spLocks noChangeArrowheads="1"/>
          </p:cNvSpPr>
          <p:nvPr/>
        </p:nvSpPr>
        <p:spPr bwMode="auto">
          <a:xfrm>
            <a:off x="24768175" y="6705600"/>
            <a:ext cx="10969625" cy="914400"/>
          </a:xfrm>
          <a:prstGeom prst="roundRect">
            <a:avLst>
              <a:gd name="adj" fmla="val 50000"/>
            </a:avLst>
          </a:prstGeom>
          <a:solidFill>
            <a:srgbClr val="000062"/>
          </a:solidFill>
          <a:ln>
            <a:noFill/>
          </a:ln>
          <a:effectLst>
            <a:outerShdw dist="251447" dir="2700000" algn="ctr" rotWithShape="0">
              <a:srgbClr val="787878"/>
            </a:outerShdw>
          </a:effectLst>
          <a:extLst>
            <a:ext uri="{91240B29-F687-4F45-9708-019B960494DF}">
              <a14:hiddenLine xmlns:a14="http://schemas.microsoft.com/office/drawing/2010/main" w="50800">
                <a:solidFill>
                  <a:srgbClr val="990000"/>
                </a:solidFill>
                <a:round/>
                <a:headEnd/>
                <a:tailEnd/>
              </a14:hiddenLine>
            </a:ext>
          </a:extLst>
        </p:spPr>
        <p:txBody>
          <a:bodyPr wrap="none" lIns="43748" tIns="21122" rIns="43748" bIns="21122" anchor="ctr"/>
          <a:lstStyle>
            <a:lvl1pPr defTabSz="412750">
              <a:defRPr sz="2400">
                <a:solidFill>
                  <a:schemeClr val="tx1"/>
                </a:solidFill>
                <a:latin typeface="Times New Roman" pitchFamily="18" charset="0"/>
              </a:defRPr>
            </a:lvl1pPr>
            <a:lvl2pPr marL="196850" defTabSz="412750">
              <a:defRPr sz="2400">
                <a:solidFill>
                  <a:schemeClr val="tx1"/>
                </a:solidFill>
                <a:latin typeface="Times New Roman" pitchFamily="18" charset="0"/>
              </a:defRPr>
            </a:lvl2pPr>
            <a:lvl3pPr marL="412750" defTabSz="412750">
              <a:defRPr sz="2400">
                <a:solidFill>
                  <a:schemeClr val="tx1"/>
                </a:solidFill>
                <a:latin typeface="Times New Roman" pitchFamily="18" charset="0"/>
              </a:defRPr>
            </a:lvl3pPr>
            <a:lvl4pPr marL="609600" defTabSz="412750">
              <a:defRPr sz="2400">
                <a:solidFill>
                  <a:schemeClr val="tx1"/>
                </a:solidFill>
                <a:latin typeface="Times New Roman" pitchFamily="18" charset="0"/>
              </a:defRPr>
            </a:lvl4pPr>
            <a:lvl5pPr marL="815975" defTabSz="412750">
              <a:defRPr sz="2400">
                <a:solidFill>
                  <a:schemeClr val="tx1"/>
                </a:solidFill>
                <a:latin typeface="Times New Roman" pitchFamily="18" charset="0"/>
              </a:defRPr>
            </a:lvl5pPr>
            <a:lvl6pPr marL="1273175" defTabSz="412750" fontAlgn="base">
              <a:spcBef>
                <a:spcPct val="0"/>
              </a:spcBef>
              <a:spcAft>
                <a:spcPct val="0"/>
              </a:spcAft>
              <a:defRPr sz="2400">
                <a:solidFill>
                  <a:schemeClr val="tx1"/>
                </a:solidFill>
                <a:latin typeface="Times New Roman" pitchFamily="18" charset="0"/>
              </a:defRPr>
            </a:lvl6pPr>
            <a:lvl7pPr marL="1730375" defTabSz="412750" fontAlgn="base">
              <a:spcBef>
                <a:spcPct val="0"/>
              </a:spcBef>
              <a:spcAft>
                <a:spcPct val="0"/>
              </a:spcAft>
              <a:defRPr sz="2400">
                <a:solidFill>
                  <a:schemeClr val="tx1"/>
                </a:solidFill>
                <a:latin typeface="Times New Roman" pitchFamily="18" charset="0"/>
              </a:defRPr>
            </a:lvl7pPr>
            <a:lvl8pPr marL="2187575" defTabSz="412750" fontAlgn="base">
              <a:spcBef>
                <a:spcPct val="0"/>
              </a:spcBef>
              <a:spcAft>
                <a:spcPct val="0"/>
              </a:spcAft>
              <a:defRPr sz="2400">
                <a:solidFill>
                  <a:schemeClr val="tx1"/>
                </a:solidFill>
                <a:latin typeface="Times New Roman" pitchFamily="18" charset="0"/>
              </a:defRPr>
            </a:lvl8pPr>
            <a:lvl9pPr marL="2644775" defTabSz="412750" fontAlgn="base">
              <a:spcBef>
                <a:spcPct val="0"/>
              </a:spcBef>
              <a:spcAft>
                <a:spcPct val="0"/>
              </a:spcAft>
              <a:defRPr sz="2400">
                <a:solidFill>
                  <a:schemeClr val="tx1"/>
                </a:solidFill>
                <a:latin typeface="Times New Roman" pitchFamily="18" charset="0"/>
              </a:defRPr>
            </a:lvl9pPr>
          </a:lstStyle>
          <a:p>
            <a:pPr>
              <a:defRPr/>
            </a:pPr>
            <a:r>
              <a:rPr lang="en-US" altLang="en-US" sz="4400" b="1" dirty="0">
                <a:solidFill>
                  <a:srgbClr val="FAFD00"/>
                </a:solidFill>
                <a:effectLst>
                  <a:outerShdw blurRad="38100" dist="38100" dir="2700000" algn="tl">
                    <a:srgbClr val="000000"/>
                  </a:outerShdw>
                </a:effectLst>
                <a:latin typeface="Helvetica" pitchFamily="34" charset="0"/>
              </a:rPr>
              <a:t>	</a:t>
            </a:r>
            <a:r>
              <a:rPr lang="en-US" altLang="en-US" sz="4400" b="1" dirty="0">
                <a:solidFill>
                  <a:schemeClr val="bg1"/>
                </a:solidFill>
                <a:effectLst>
                  <a:outerShdw blurRad="38100" dist="38100" dir="2700000" algn="tl">
                    <a:srgbClr val="000000"/>
                  </a:outerShdw>
                </a:effectLst>
                <a:latin typeface="Verdana" pitchFamily="34" charset="0"/>
              </a:rPr>
              <a:t>Results - </a:t>
            </a:r>
            <a:r>
              <a:rPr lang="en-US" altLang="en-US" sz="4400" b="1" dirty="0" err="1">
                <a:solidFill>
                  <a:schemeClr val="bg1"/>
                </a:solidFill>
                <a:effectLst>
                  <a:outerShdw blurRad="38100" dist="38100" dir="2700000" algn="tl">
                    <a:srgbClr val="000000"/>
                  </a:outerShdw>
                </a:effectLst>
                <a:latin typeface="Verdana" pitchFamily="34" charset="0"/>
              </a:rPr>
              <a:t>con’t</a:t>
            </a:r>
            <a:endParaRPr lang="en-US" altLang="en-US" sz="4400" b="1" dirty="0">
              <a:solidFill>
                <a:schemeClr val="bg1"/>
              </a:solidFill>
              <a:effectLst>
                <a:outerShdw blurRad="38100" dist="38100" dir="2700000" algn="tl">
                  <a:srgbClr val="000000"/>
                </a:outerShdw>
              </a:effectLst>
              <a:latin typeface="Verdana" pitchFamily="34" charset="0"/>
            </a:endParaRPr>
          </a:p>
        </p:txBody>
      </p:sp>
      <p:sp>
        <p:nvSpPr>
          <p:cNvPr id="69" name="Text Box 277">
            <a:extLst>
              <a:ext uri="{FF2B5EF4-FFF2-40B4-BE49-F238E27FC236}">
                <a16:creationId xmlns:a16="http://schemas.microsoft.com/office/drawing/2014/main" id="{39A970EC-0EC6-9765-8EB5-656E524535A3}"/>
              </a:ext>
            </a:extLst>
          </p:cNvPr>
          <p:cNvSpPr txBox="1">
            <a:spLocks noChangeArrowheads="1"/>
          </p:cNvSpPr>
          <p:nvPr/>
        </p:nvSpPr>
        <p:spPr bwMode="auto">
          <a:xfrm>
            <a:off x="26441400" y="8174038"/>
            <a:ext cx="7924800" cy="5889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16800">
                <a:solidFill>
                  <a:schemeClr val="tx1"/>
                </a:solidFill>
                <a:latin typeface="Times New Roman" panose="02020603050405020304" pitchFamily="18" charset="0"/>
              </a:defRPr>
            </a:lvl1pPr>
            <a:lvl2pPr marL="742950" indent="-285750">
              <a:spcBef>
                <a:spcPct val="20000"/>
              </a:spcBef>
              <a:buChar char="–"/>
              <a:defRPr sz="14700">
                <a:solidFill>
                  <a:schemeClr val="tx1"/>
                </a:solidFill>
                <a:latin typeface="Times New Roman" panose="02020603050405020304" pitchFamily="18" charset="0"/>
              </a:defRPr>
            </a:lvl2pPr>
            <a:lvl3pPr marL="1143000" indent="-228600">
              <a:spcBef>
                <a:spcPct val="20000"/>
              </a:spcBef>
              <a:buChar char="•"/>
              <a:defRPr sz="12600">
                <a:solidFill>
                  <a:schemeClr val="tx1"/>
                </a:solidFill>
                <a:latin typeface="Times New Roman" panose="02020603050405020304" pitchFamily="18" charset="0"/>
              </a:defRPr>
            </a:lvl3pPr>
            <a:lvl4pPr marL="1600200" indent="-228600">
              <a:spcBef>
                <a:spcPct val="20000"/>
              </a:spcBef>
              <a:buChar char="–"/>
              <a:defRPr sz="10500">
                <a:solidFill>
                  <a:schemeClr val="tx1"/>
                </a:solidFill>
                <a:latin typeface="Times New Roman" panose="02020603050405020304" pitchFamily="18" charset="0"/>
              </a:defRPr>
            </a:lvl4pPr>
            <a:lvl5pPr marL="2057400" indent="-228600">
              <a:spcBef>
                <a:spcPct val="20000"/>
              </a:spcBef>
              <a:buChar char="»"/>
              <a:defRPr sz="105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105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105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105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10500">
                <a:solidFill>
                  <a:schemeClr val="tx1"/>
                </a:solidFill>
                <a:latin typeface="Times New Roman" panose="02020603050405020304" pitchFamily="18" charset="0"/>
              </a:defRPr>
            </a:lvl9pPr>
          </a:lstStyle>
          <a:p>
            <a:pPr eaLnBrk="1" hangingPunct="1">
              <a:spcBef>
                <a:spcPct val="50000"/>
              </a:spcBef>
              <a:buFontTx/>
              <a:buNone/>
            </a:pPr>
            <a:r>
              <a:rPr lang="en-US" altLang="en-US" sz="3200" b="1" dirty="0">
                <a:solidFill>
                  <a:srgbClr val="990099"/>
                </a:solidFill>
                <a:latin typeface="Arial" panose="020B0604020202020204" pitchFamily="34" charset="0"/>
              </a:rPr>
              <a:t>Compound X Decreased Tumor Size</a:t>
            </a:r>
          </a:p>
        </p:txBody>
      </p:sp>
      <p:graphicFrame>
        <p:nvGraphicFramePr>
          <p:cNvPr id="71" name="Object 278" descr="graph">
            <a:extLst>
              <a:ext uri="{FF2B5EF4-FFF2-40B4-BE49-F238E27FC236}">
                <a16:creationId xmlns:a16="http://schemas.microsoft.com/office/drawing/2014/main" id="{7E05C64D-3795-98C5-E1DA-C0A81B4D8C14}"/>
              </a:ext>
            </a:extLst>
          </p:cNvPr>
          <p:cNvGraphicFramePr>
            <a:graphicFrameLocks noChangeAspect="1"/>
          </p:cNvGraphicFramePr>
          <p:nvPr>
            <p:extLst>
              <p:ext uri="{D42A27DB-BD31-4B8C-83A1-F6EECF244321}">
                <p14:modId xmlns:p14="http://schemas.microsoft.com/office/powerpoint/2010/main" val="2394278859"/>
              </p:ext>
            </p:extLst>
          </p:nvPr>
        </p:nvGraphicFramePr>
        <p:xfrm>
          <a:off x="24663400" y="8726488"/>
          <a:ext cx="11480800" cy="7681912"/>
        </p:xfrm>
        <a:graphic>
          <a:graphicData uri="http://schemas.openxmlformats.org/drawingml/2006/chart">
            <c:chart xmlns:c="http://schemas.openxmlformats.org/drawingml/2006/chart" xmlns:r="http://schemas.openxmlformats.org/officeDocument/2006/relationships" r:id="rId4"/>
          </a:graphicData>
        </a:graphic>
      </p:graphicFrame>
      <p:sp>
        <p:nvSpPr>
          <p:cNvPr id="73" name="Text Box 276">
            <a:extLst>
              <a:ext uri="{FF2B5EF4-FFF2-40B4-BE49-F238E27FC236}">
                <a16:creationId xmlns:a16="http://schemas.microsoft.com/office/drawing/2014/main" id="{62CE6B24-149A-44F4-4744-2649772D72E5}"/>
              </a:ext>
            </a:extLst>
          </p:cNvPr>
          <p:cNvSpPr txBox="1">
            <a:spLocks noChangeArrowheads="1"/>
          </p:cNvSpPr>
          <p:nvPr/>
        </p:nvSpPr>
        <p:spPr bwMode="auto">
          <a:xfrm>
            <a:off x="24688800" y="16611599"/>
            <a:ext cx="11353800" cy="2285999"/>
          </a:xfrm>
          <a:prstGeom prst="rect">
            <a:avLst/>
          </a:prstGeom>
          <a:solidFill>
            <a:schemeClr val="bg1"/>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2880" rIns="182880"/>
          <a:lstStyle>
            <a:lvl1pPr>
              <a:spcBef>
                <a:spcPct val="20000"/>
              </a:spcBef>
              <a:buChar char="•"/>
              <a:defRPr sz="16800">
                <a:solidFill>
                  <a:schemeClr val="tx1"/>
                </a:solidFill>
                <a:latin typeface="Times New Roman" panose="02020603050405020304" pitchFamily="18" charset="0"/>
              </a:defRPr>
            </a:lvl1pPr>
            <a:lvl2pPr marL="742950" indent="-285750">
              <a:spcBef>
                <a:spcPct val="20000"/>
              </a:spcBef>
              <a:buChar char="–"/>
              <a:defRPr sz="14700">
                <a:solidFill>
                  <a:schemeClr val="tx1"/>
                </a:solidFill>
                <a:latin typeface="Times New Roman" panose="02020603050405020304" pitchFamily="18" charset="0"/>
              </a:defRPr>
            </a:lvl2pPr>
            <a:lvl3pPr marL="1143000" indent="-228600">
              <a:spcBef>
                <a:spcPct val="20000"/>
              </a:spcBef>
              <a:buChar char="•"/>
              <a:defRPr sz="12600">
                <a:solidFill>
                  <a:schemeClr val="tx1"/>
                </a:solidFill>
                <a:latin typeface="Times New Roman" panose="02020603050405020304" pitchFamily="18" charset="0"/>
              </a:defRPr>
            </a:lvl3pPr>
            <a:lvl4pPr marL="1600200" indent="-228600">
              <a:spcBef>
                <a:spcPct val="20000"/>
              </a:spcBef>
              <a:buChar char="–"/>
              <a:defRPr sz="10500">
                <a:solidFill>
                  <a:schemeClr val="tx1"/>
                </a:solidFill>
                <a:latin typeface="Times New Roman" panose="02020603050405020304" pitchFamily="18" charset="0"/>
              </a:defRPr>
            </a:lvl4pPr>
            <a:lvl5pPr marL="2057400" indent="-228600">
              <a:spcBef>
                <a:spcPct val="20000"/>
              </a:spcBef>
              <a:buChar char="»"/>
              <a:defRPr sz="105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105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105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105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10500">
                <a:solidFill>
                  <a:schemeClr val="tx1"/>
                </a:solidFill>
                <a:latin typeface="Times New Roman" panose="02020603050405020304" pitchFamily="18" charset="0"/>
              </a:defRPr>
            </a:lvl9pPr>
          </a:lstStyle>
          <a:p>
            <a:pPr algn="just" eaLnBrk="1" hangingPunct="1">
              <a:spcBef>
                <a:spcPct val="50000"/>
              </a:spcBef>
              <a:buFontTx/>
              <a:buNone/>
            </a:pPr>
            <a:r>
              <a:rPr lang="en-US" altLang="en-US" sz="2400" dirty="0">
                <a:latin typeface="Arial" panose="020B0604020202020204" pitchFamily="34" charset="0"/>
              </a:rPr>
              <a:t>Figure 2. Completely fake data: Compound X significantly (p&lt;0.01) shrank osteosarcoma tumors in nude mice, during 1 mo. of treatment.  Tumors in carrier-injected controls significantly increased in size over the same time (p&lt;0.01).  No behavioral effects or significant weight loss were observed in treated mice during this time.  n = 5 at all time points.   </a:t>
            </a:r>
            <a:r>
              <a:rPr lang="en-US" altLang="en-US" sz="2400" b="1" dirty="0">
                <a:solidFill>
                  <a:srgbClr val="FF00FF"/>
                </a:solidFill>
                <a:latin typeface="Arial" panose="020B0604020202020204" pitchFamily="34" charset="0"/>
              </a:rPr>
              <a:t>Might connect different groups with different column colors…</a:t>
            </a:r>
          </a:p>
        </p:txBody>
      </p:sp>
      <p:sp>
        <p:nvSpPr>
          <p:cNvPr id="75" name="AutoShape 228">
            <a:extLst>
              <a:ext uri="{FF2B5EF4-FFF2-40B4-BE49-F238E27FC236}">
                <a16:creationId xmlns:a16="http://schemas.microsoft.com/office/drawing/2014/main" id="{266EA071-2399-6A43-D175-353B96CBB776}"/>
              </a:ext>
            </a:extLst>
          </p:cNvPr>
          <p:cNvSpPr>
            <a:spLocks noChangeArrowheads="1"/>
          </p:cNvSpPr>
          <p:nvPr/>
        </p:nvSpPr>
        <p:spPr bwMode="auto">
          <a:xfrm>
            <a:off x="24688800" y="19658013"/>
            <a:ext cx="10969625" cy="914400"/>
          </a:xfrm>
          <a:prstGeom prst="roundRect">
            <a:avLst>
              <a:gd name="adj" fmla="val 50000"/>
            </a:avLst>
          </a:prstGeom>
          <a:solidFill>
            <a:srgbClr val="000062"/>
          </a:solidFill>
          <a:ln>
            <a:noFill/>
          </a:ln>
          <a:effectLst>
            <a:outerShdw dist="251447" dir="2700000" algn="ctr" rotWithShape="0">
              <a:srgbClr val="787878"/>
            </a:outerShdw>
          </a:effectLst>
          <a:extLst>
            <a:ext uri="{91240B29-F687-4F45-9708-019B960494DF}">
              <a14:hiddenLine xmlns:a14="http://schemas.microsoft.com/office/drawing/2010/main" w="50800">
                <a:solidFill>
                  <a:srgbClr val="990000"/>
                </a:solidFill>
                <a:round/>
                <a:headEnd/>
                <a:tailEnd/>
              </a14:hiddenLine>
            </a:ext>
          </a:extLst>
        </p:spPr>
        <p:txBody>
          <a:bodyPr wrap="none" lIns="43748" tIns="21122" rIns="43748" bIns="21122" anchor="ctr"/>
          <a:lstStyle>
            <a:lvl1pPr defTabSz="412750">
              <a:defRPr sz="2400">
                <a:solidFill>
                  <a:schemeClr val="tx1"/>
                </a:solidFill>
                <a:latin typeface="Times New Roman" pitchFamily="18" charset="0"/>
              </a:defRPr>
            </a:lvl1pPr>
            <a:lvl2pPr marL="196850" defTabSz="412750">
              <a:defRPr sz="2400">
                <a:solidFill>
                  <a:schemeClr val="tx1"/>
                </a:solidFill>
                <a:latin typeface="Times New Roman" pitchFamily="18" charset="0"/>
              </a:defRPr>
            </a:lvl2pPr>
            <a:lvl3pPr marL="412750" defTabSz="412750">
              <a:defRPr sz="2400">
                <a:solidFill>
                  <a:schemeClr val="tx1"/>
                </a:solidFill>
                <a:latin typeface="Times New Roman" pitchFamily="18" charset="0"/>
              </a:defRPr>
            </a:lvl3pPr>
            <a:lvl4pPr marL="609600" defTabSz="412750">
              <a:defRPr sz="2400">
                <a:solidFill>
                  <a:schemeClr val="tx1"/>
                </a:solidFill>
                <a:latin typeface="Times New Roman" pitchFamily="18" charset="0"/>
              </a:defRPr>
            </a:lvl4pPr>
            <a:lvl5pPr marL="815975" defTabSz="412750">
              <a:defRPr sz="2400">
                <a:solidFill>
                  <a:schemeClr val="tx1"/>
                </a:solidFill>
                <a:latin typeface="Times New Roman" pitchFamily="18" charset="0"/>
              </a:defRPr>
            </a:lvl5pPr>
            <a:lvl6pPr marL="1273175" defTabSz="412750" fontAlgn="base">
              <a:spcBef>
                <a:spcPct val="0"/>
              </a:spcBef>
              <a:spcAft>
                <a:spcPct val="0"/>
              </a:spcAft>
              <a:defRPr sz="2400">
                <a:solidFill>
                  <a:schemeClr val="tx1"/>
                </a:solidFill>
                <a:latin typeface="Times New Roman" pitchFamily="18" charset="0"/>
              </a:defRPr>
            </a:lvl6pPr>
            <a:lvl7pPr marL="1730375" defTabSz="412750" fontAlgn="base">
              <a:spcBef>
                <a:spcPct val="0"/>
              </a:spcBef>
              <a:spcAft>
                <a:spcPct val="0"/>
              </a:spcAft>
              <a:defRPr sz="2400">
                <a:solidFill>
                  <a:schemeClr val="tx1"/>
                </a:solidFill>
                <a:latin typeface="Times New Roman" pitchFamily="18" charset="0"/>
              </a:defRPr>
            </a:lvl7pPr>
            <a:lvl8pPr marL="2187575" defTabSz="412750" fontAlgn="base">
              <a:spcBef>
                <a:spcPct val="0"/>
              </a:spcBef>
              <a:spcAft>
                <a:spcPct val="0"/>
              </a:spcAft>
              <a:defRPr sz="2400">
                <a:solidFill>
                  <a:schemeClr val="tx1"/>
                </a:solidFill>
                <a:latin typeface="Times New Roman" pitchFamily="18" charset="0"/>
              </a:defRPr>
            </a:lvl8pPr>
            <a:lvl9pPr marL="2644775" defTabSz="412750" fontAlgn="base">
              <a:spcBef>
                <a:spcPct val="0"/>
              </a:spcBef>
              <a:spcAft>
                <a:spcPct val="0"/>
              </a:spcAft>
              <a:defRPr sz="2400">
                <a:solidFill>
                  <a:schemeClr val="tx1"/>
                </a:solidFill>
                <a:latin typeface="Times New Roman" pitchFamily="18" charset="0"/>
              </a:defRPr>
            </a:lvl9pPr>
          </a:lstStyle>
          <a:p>
            <a:pPr>
              <a:defRPr/>
            </a:pPr>
            <a:r>
              <a:rPr lang="en-US" altLang="en-US" sz="4400" b="1" dirty="0">
                <a:solidFill>
                  <a:srgbClr val="FAFD00"/>
                </a:solidFill>
                <a:effectLst>
                  <a:outerShdw blurRad="38100" dist="38100" dir="2700000" algn="tl">
                    <a:srgbClr val="000000"/>
                  </a:outerShdw>
                </a:effectLst>
                <a:latin typeface="Verdana" pitchFamily="34" charset="0"/>
              </a:rPr>
              <a:t>	 </a:t>
            </a:r>
            <a:r>
              <a:rPr lang="en-US" altLang="en-US" sz="4400" b="1" dirty="0">
                <a:solidFill>
                  <a:schemeClr val="bg1"/>
                </a:solidFill>
                <a:effectLst>
                  <a:outerShdw blurRad="38100" dist="38100" dir="2700000" algn="tl">
                    <a:srgbClr val="000000"/>
                  </a:outerShdw>
                </a:effectLst>
                <a:latin typeface="Verdana" pitchFamily="34" charset="0"/>
              </a:rPr>
              <a:t>Conclusions (Disc. or Summary)</a:t>
            </a:r>
          </a:p>
        </p:txBody>
      </p:sp>
      <p:sp>
        <p:nvSpPr>
          <p:cNvPr id="77" name="Text Box 263">
            <a:extLst>
              <a:ext uri="{FF2B5EF4-FFF2-40B4-BE49-F238E27FC236}">
                <a16:creationId xmlns:a16="http://schemas.microsoft.com/office/drawing/2014/main" id="{5AA1A2C8-B83A-FD11-0ED0-8AE18A2EED5F}"/>
              </a:ext>
            </a:extLst>
          </p:cNvPr>
          <p:cNvSpPr txBox="1">
            <a:spLocks noChangeArrowheads="1"/>
          </p:cNvSpPr>
          <p:nvPr/>
        </p:nvSpPr>
        <p:spPr bwMode="auto">
          <a:xfrm>
            <a:off x="24765000" y="21107400"/>
            <a:ext cx="11125200"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2880" rIns="182880"/>
          <a:lstStyle>
            <a:lvl1pPr>
              <a:spcBef>
                <a:spcPct val="20000"/>
              </a:spcBef>
              <a:buChar char="•"/>
              <a:defRPr sz="16800">
                <a:solidFill>
                  <a:schemeClr val="tx1"/>
                </a:solidFill>
                <a:latin typeface="Times New Roman" panose="02020603050405020304" pitchFamily="18" charset="0"/>
              </a:defRPr>
            </a:lvl1pPr>
            <a:lvl2pPr marL="742950" indent="-285750">
              <a:spcBef>
                <a:spcPct val="20000"/>
              </a:spcBef>
              <a:buChar char="–"/>
              <a:defRPr sz="14700">
                <a:solidFill>
                  <a:schemeClr val="tx1"/>
                </a:solidFill>
                <a:latin typeface="Times New Roman" panose="02020603050405020304" pitchFamily="18" charset="0"/>
              </a:defRPr>
            </a:lvl2pPr>
            <a:lvl3pPr marL="1143000" indent="-228600">
              <a:spcBef>
                <a:spcPct val="20000"/>
              </a:spcBef>
              <a:buChar char="•"/>
              <a:defRPr sz="12600">
                <a:solidFill>
                  <a:schemeClr val="tx1"/>
                </a:solidFill>
                <a:latin typeface="Times New Roman" panose="02020603050405020304" pitchFamily="18" charset="0"/>
              </a:defRPr>
            </a:lvl3pPr>
            <a:lvl4pPr marL="1600200" indent="-228600">
              <a:spcBef>
                <a:spcPct val="20000"/>
              </a:spcBef>
              <a:buChar char="–"/>
              <a:defRPr sz="10500">
                <a:solidFill>
                  <a:schemeClr val="tx1"/>
                </a:solidFill>
                <a:latin typeface="Times New Roman" panose="02020603050405020304" pitchFamily="18" charset="0"/>
              </a:defRPr>
            </a:lvl4pPr>
            <a:lvl5pPr marL="2057400" indent="-228600">
              <a:spcBef>
                <a:spcPct val="20000"/>
              </a:spcBef>
              <a:buChar char="»"/>
              <a:defRPr sz="105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105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105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105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10500">
                <a:solidFill>
                  <a:schemeClr val="tx1"/>
                </a:solidFill>
                <a:latin typeface="Times New Roman" panose="02020603050405020304" pitchFamily="18" charset="0"/>
              </a:defRPr>
            </a:lvl9pPr>
          </a:lstStyle>
          <a:p>
            <a:pPr marL="457200" indent="-457200" algn="just" eaLnBrk="1" hangingPunct="1">
              <a:spcBef>
                <a:spcPct val="50000"/>
              </a:spcBef>
              <a:buFont typeface="Wingdings" panose="05000000000000000000" pitchFamily="2" charset="2"/>
              <a:buChar char="Ø"/>
            </a:pPr>
            <a:r>
              <a:rPr lang="en-US" altLang="en-US" sz="3200" dirty="0">
                <a:solidFill>
                  <a:srgbClr val="003399"/>
                </a:solidFill>
                <a:latin typeface="Arial" panose="020B0604020202020204" pitchFamily="34" charset="0"/>
              </a:rPr>
              <a:t>Bullets to stress.</a:t>
            </a:r>
          </a:p>
          <a:p>
            <a:pPr marL="457200" indent="-457200" algn="just" eaLnBrk="1" hangingPunct="1">
              <a:spcBef>
                <a:spcPct val="50000"/>
              </a:spcBef>
              <a:buFont typeface="Wingdings" panose="05000000000000000000" pitchFamily="2" charset="2"/>
              <a:buChar char="Ø"/>
            </a:pPr>
            <a:r>
              <a:rPr lang="en-US" altLang="en-US" sz="3200" dirty="0">
                <a:solidFill>
                  <a:srgbClr val="003399"/>
                </a:solidFill>
                <a:latin typeface="Arial" panose="020B0604020202020204" pitchFamily="34" charset="0"/>
              </a:rPr>
              <a:t>Few words. Can be larger.  Some people read only this.</a:t>
            </a:r>
          </a:p>
          <a:p>
            <a:pPr marL="457200" indent="-457200" algn="just" eaLnBrk="1" hangingPunct="1">
              <a:spcBef>
                <a:spcPct val="50000"/>
              </a:spcBef>
              <a:buFont typeface="Wingdings" panose="05000000000000000000" pitchFamily="2" charset="2"/>
              <a:buChar char="Ø"/>
            </a:pPr>
            <a:r>
              <a:rPr lang="en-US" altLang="en-US" sz="3200" dirty="0">
                <a:solidFill>
                  <a:srgbClr val="003399"/>
                </a:solidFill>
                <a:latin typeface="Arial" panose="020B0604020202020204" pitchFamily="34" charset="0"/>
              </a:rPr>
              <a:t>Summarize 1) results, 2) how hypothesis turned out, 3) alignment with literature, 4) tie back to real world problem, 5) tell about future directions.</a:t>
            </a:r>
          </a:p>
        </p:txBody>
      </p:sp>
      <p:sp>
        <p:nvSpPr>
          <p:cNvPr id="79" name="AutoShape 269">
            <a:extLst>
              <a:ext uri="{FF2B5EF4-FFF2-40B4-BE49-F238E27FC236}">
                <a16:creationId xmlns:a16="http://schemas.microsoft.com/office/drawing/2014/main" id="{07571042-63C5-FF15-D933-4D7CAEA7618A}"/>
              </a:ext>
            </a:extLst>
          </p:cNvPr>
          <p:cNvSpPr>
            <a:spLocks noChangeArrowheads="1"/>
          </p:cNvSpPr>
          <p:nvPr/>
        </p:nvSpPr>
        <p:spPr bwMode="auto">
          <a:xfrm>
            <a:off x="24768175" y="24993600"/>
            <a:ext cx="10969625" cy="914400"/>
          </a:xfrm>
          <a:prstGeom prst="roundRect">
            <a:avLst>
              <a:gd name="adj" fmla="val 50000"/>
            </a:avLst>
          </a:prstGeom>
          <a:solidFill>
            <a:srgbClr val="000062"/>
          </a:solidFill>
          <a:ln>
            <a:noFill/>
          </a:ln>
          <a:effectLst>
            <a:outerShdw dist="251447" dir="2700000" algn="ctr" rotWithShape="0">
              <a:srgbClr val="787878"/>
            </a:outerShdw>
          </a:effectLst>
          <a:extLst>
            <a:ext uri="{91240B29-F687-4F45-9708-019B960494DF}">
              <a14:hiddenLine xmlns:a14="http://schemas.microsoft.com/office/drawing/2010/main" w="50800">
                <a:solidFill>
                  <a:srgbClr val="990000"/>
                </a:solidFill>
                <a:round/>
                <a:headEnd/>
                <a:tailEnd/>
              </a14:hiddenLine>
            </a:ext>
          </a:extLst>
        </p:spPr>
        <p:txBody>
          <a:bodyPr wrap="none" lIns="43748" tIns="21122" rIns="43748" bIns="21122" anchor="ctr"/>
          <a:lstStyle>
            <a:lvl1pPr defTabSz="412750">
              <a:defRPr sz="2400">
                <a:solidFill>
                  <a:schemeClr val="tx1"/>
                </a:solidFill>
                <a:latin typeface="Times New Roman" pitchFamily="18" charset="0"/>
              </a:defRPr>
            </a:lvl1pPr>
            <a:lvl2pPr marL="196850" defTabSz="412750">
              <a:defRPr sz="2400">
                <a:solidFill>
                  <a:schemeClr val="tx1"/>
                </a:solidFill>
                <a:latin typeface="Times New Roman" pitchFamily="18" charset="0"/>
              </a:defRPr>
            </a:lvl2pPr>
            <a:lvl3pPr marL="412750" defTabSz="412750">
              <a:defRPr sz="2400">
                <a:solidFill>
                  <a:schemeClr val="tx1"/>
                </a:solidFill>
                <a:latin typeface="Times New Roman" pitchFamily="18" charset="0"/>
              </a:defRPr>
            </a:lvl3pPr>
            <a:lvl4pPr marL="609600" defTabSz="412750">
              <a:defRPr sz="2400">
                <a:solidFill>
                  <a:schemeClr val="tx1"/>
                </a:solidFill>
                <a:latin typeface="Times New Roman" pitchFamily="18" charset="0"/>
              </a:defRPr>
            </a:lvl4pPr>
            <a:lvl5pPr marL="815975" defTabSz="412750">
              <a:defRPr sz="2400">
                <a:solidFill>
                  <a:schemeClr val="tx1"/>
                </a:solidFill>
                <a:latin typeface="Times New Roman" pitchFamily="18" charset="0"/>
              </a:defRPr>
            </a:lvl5pPr>
            <a:lvl6pPr marL="1273175" defTabSz="412750" fontAlgn="base">
              <a:spcBef>
                <a:spcPct val="0"/>
              </a:spcBef>
              <a:spcAft>
                <a:spcPct val="0"/>
              </a:spcAft>
              <a:defRPr sz="2400">
                <a:solidFill>
                  <a:schemeClr val="tx1"/>
                </a:solidFill>
                <a:latin typeface="Times New Roman" pitchFamily="18" charset="0"/>
              </a:defRPr>
            </a:lvl6pPr>
            <a:lvl7pPr marL="1730375" defTabSz="412750" fontAlgn="base">
              <a:spcBef>
                <a:spcPct val="0"/>
              </a:spcBef>
              <a:spcAft>
                <a:spcPct val="0"/>
              </a:spcAft>
              <a:defRPr sz="2400">
                <a:solidFill>
                  <a:schemeClr val="tx1"/>
                </a:solidFill>
                <a:latin typeface="Times New Roman" pitchFamily="18" charset="0"/>
              </a:defRPr>
            </a:lvl7pPr>
            <a:lvl8pPr marL="2187575" defTabSz="412750" fontAlgn="base">
              <a:spcBef>
                <a:spcPct val="0"/>
              </a:spcBef>
              <a:spcAft>
                <a:spcPct val="0"/>
              </a:spcAft>
              <a:defRPr sz="2400">
                <a:solidFill>
                  <a:schemeClr val="tx1"/>
                </a:solidFill>
                <a:latin typeface="Times New Roman" pitchFamily="18" charset="0"/>
              </a:defRPr>
            </a:lvl8pPr>
            <a:lvl9pPr marL="2644775" defTabSz="412750" fontAlgn="base">
              <a:spcBef>
                <a:spcPct val="0"/>
              </a:spcBef>
              <a:spcAft>
                <a:spcPct val="0"/>
              </a:spcAft>
              <a:defRPr sz="2400">
                <a:solidFill>
                  <a:schemeClr val="tx1"/>
                </a:solidFill>
                <a:latin typeface="Times New Roman" pitchFamily="18" charset="0"/>
              </a:defRPr>
            </a:lvl9pPr>
          </a:lstStyle>
          <a:p>
            <a:pPr>
              <a:defRPr/>
            </a:pPr>
            <a:r>
              <a:rPr lang="en-US" altLang="en-US" sz="4400" b="1" dirty="0">
                <a:solidFill>
                  <a:srgbClr val="FAFD00"/>
                </a:solidFill>
                <a:effectLst>
                  <a:outerShdw blurRad="38100" dist="38100" dir="2700000" algn="tl">
                    <a:srgbClr val="000000"/>
                  </a:outerShdw>
                </a:effectLst>
                <a:latin typeface="Verdana" pitchFamily="34" charset="0"/>
              </a:rPr>
              <a:t>	</a:t>
            </a:r>
            <a:r>
              <a:rPr lang="en-US" altLang="en-US" sz="4400" b="1" dirty="0">
                <a:solidFill>
                  <a:schemeClr val="bg1"/>
                </a:solidFill>
                <a:effectLst>
                  <a:outerShdw blurRad="38100" dist="38100" dir="2700000" algn="tl">
                    <a:srgbClr val="000000"/>
                  </a:outerShdw>
                </a:effectLst>
                <a:latin typeface="Verdana" pitchFamily="34" charset="0"/>
              </a:rPr>
              <a:t>References</a:t>
            </a:r>
          </a:p>
        </p:txBody>
      </p:sp>
      <p:sp>
        <p:nvSpPr>
          <p:cNvPr id="81" name="Text Box 234">
            <a:extLst>
              <a:ext uri="{FF2B5EF4-FFF2-40B4-BE49-F238E27FC236}">
                <a16:creationId xmlns:a16="http://schemas.microsoft.com/office/drawing/2014/main" id="{3EBBB5D3-1F6D-6AA3-8C4A-36928D983390}"/>
              </a:ext>
            </a:extLst>
          </p:cNvPr>
          <p:cNvSpPr txBox="1">
            <a:spLocks noChangeArrowheads="1"/>
          </p:cNvSpPr>
          <p:nvPr/>
        </p:nvSpPr>
        <p:spPr bwMode="auto">
          <a:xfrm>
            <a:off x="24841200" y="26365200"/>
            <a:ext cx="10969625"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2880" rIns="182880"/>
          <a:lstStyle>
            <a:lvl1pPr marL="285750" indent="-285750">
              <a:spcBef>
                <a:spcPct val="20000"/>
              </a:spcBef>
              <a:buChar char="•"/>
              <a:defRPr sz="16800">
                <a:solidFill>
                  <a:schemeClr val="tx1"/>
                </a:solidFill>
                <a:latin typeface="Times New Roman" panose="02020603050405020304" pitchFamily="18" charset="0"/>
              </a:defRPr>
            </a:lvl1pPr>
            <a:lvl2pPr marL="742950" indent="-285750">
              <a:spcBef>
                <a:spcPct val="20000"/>
              </a:spcBef>
              <a:buChar char="–"/>
              <a:defRPr sz="14700">
                <a:solidFill>
                  <a:schemeClr val="tx1"/>
                </a:solidFill>
                <a:latin typeface="Times New Roman" panose="02020603050405020304" pitchFamily="18" charset="0"/>
              </a:defRPr>
            </a:lvl2pPr>
            <a:lvl3pPr marL="1143000" indent="-228600">
              <a:spcBef>
                <a:spcPct val="20000"/>
              </a:spcBef>
              <a:buChar char="•"/>
              <a:defRPr sz="12600">
                <a:solidFill>
                  <a:schemeClr val="tx1"/>
                </a:solidFill>
                <a:latin typeface="Times New Roman" panose="02020603050405020304" pitchFamily="18" charset="0"/>
              </a:defRPr>
            </a:lvl3pPr>
            <a:lvl4pPr marL="1600200" indent="-228600">
              <a:spcBef>
                <a:spcPct val="20000"/>
              </a:spcBef>
              <a:buChar char="–"/>
              <a:defRPr sz="10500">
                <a:solidFill>
                  <a:schemeClr val="tx1"/>
                </a:solidFill>
                <a:latin typeface="Times New Roman" panose="02020603050405020304" pitchFamily="18" charset="0"/>
              </a:defRPr>
            </a:lvl4pPr>
            <a:lvl5pPr marL="2057400" indent="-228600">
              <a:spcBef>
                <a:spcPct val="20000"/>
              </a:spcBef>
              <a:buChar char="»"/>
              <a:defRPr sz="105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105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105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105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10500">
                <a:solidFill>
                  <a:schemeClr val="tx1"/>
                </a:solidFill>
                <a:latin typeface="Times New Roman" panose="02020603050405020304" pitchFamily="18" charset="0"/>
              </a:defRPr>
            </a:lvl9pPr>
          </a:lstStyle>
          <a:p>
            <a:pPr algn="just">
              <a:lnSpc>
                <a:spcPct val="90000"/>
              </a:lnSpc>
              <a:spcBef>
                <a:spcPct val="0"/>
              </a:spcBef>
              <a:buFontTx/>
              <a:buNone/>
            </a:pPr>
            <a:r>
              <a:rPr lang="en-US" altLang="en-US" sz="1800" dirty="0">
                <a:latin typeface="Arial" panose="020B0604020202020204" pitchFamily="34" charset="0"/>
              </a:rPr>
              <a:t>Quigley HA, Nickells RW, Kerrigan LA, Pease ME, Thibault DJ, Zack DJ. </a:t>
            </a:r>
            <a:r>
              <a:rPr lang="en-US" altLang="en-US" sz="1800" b="1" dirty="0">
                <a:latin typeface="Arial" panose="020B0604020202020204" pitchFamily="34" charset="0"/>
              </a:rPr>
              <a:t>Retinal ganglion cell death in experimental glaucoma and after axotomy occurs by apoptosis</a:t>
            </a:r>
            <a:r>
              <a:rPr lang="en-US" altLang="en-US" sz="1800" dirty="0">
                <a:latin typeface="Arial" panose="020B0604020202020204" pitchFamily="34" charset="0"/>
              </a:rPr>
              <a:t>. </a:t>
            </a:r>
            <a:r>
              <a:rPr lang="en-US" altLang="en-US" sz="1800" i="1" dirty="0">
                <a:latin typeface="Arial" panose="020B0604020202020204" pitchFamily="34" charset="0"/>
              </a:rPr>
              <a:t>Invest </a:t>
            </a:r>
            <a:r>
              <a:rPr lang="en-US" altLang="en-US" sz="1800" i="1" dirty="0" err="1">
                <a:latin typeface="Arial" panose="020B0604020202020204" pitchFamily="34" charset="0"/>
              </a:rPr>
              <a:t>Ophthalmol</a:t>
            </a:r>
            <a:r>
              <a:rPr lang="en-US" altLang="en-US" sz="1800" i="1" dirty="0">
                <a:latin typeface="Arial" panose="020B0604020202020204" pitchFamily="34" charset="0"/>
              </a:rPr>
              <a:t> Vis Sci</a:t>
            </a:r>
            <a:r>
              <a:rPr lang="en-US" altLang="en-US" sz="1800" dirty="0">
                <a:latin typeface="Arial" panose="020B0604020202020204" pitchFamily="34" charset="0"/>
              </a:rPr>
              <a:t> 1995;36:774-86</a:t>
            </a:r>
          </a:p>
          <a:p>
            <a:pPr algn="just">
              <a:lnSpc>
                <a:spcPct val="90000"/>
              </a:lnSpc>
              <a:spcBef>
                <a:spcPct val="0"/>
              </a:spcBef>
              <a:buFontTx/>
              <a:buNone/>
            </a:pPr>
            <a:endParaRPr lang="en-US" altLang="en-US" sz="1800" dirty="0">
              <a:solidFill>
                <a:srgbClr val="FF00FF"/>
              </a:solidFill>
              <a:latin typeface="Arial" panose="020B0604020202020204" pitchFamily="34" charset="0"/>
            </a:endParaRPr>
          </a:p>
          <a:p>
            <a:pPr algn="just">
              <a:lnSpc>
                <a:spcPct val="90000"/>
              </a:lnSpc>
              <a:spcBef>
                <a:spcPct val="0"/>
              </a:spcBef>
              <a:buFontTx/>
              <a:buNone/>
            </a:pPr>
            <a:r>
              <a:rPr lang="en-US" altLang="en-US" sz="2800" dirty="0">
                <a:solidFill>
                  <a:srgbClr val="FF00FF"/>
                </a:solidFill>
                <a:latin typeface="Arial" panose="020B0604020202020204" pitchFamily="34" charset="0"/>
              </a:rPr>
              <a:t>Can make smaller if needed for space, leaving out titles if needed.</a:t>
            </a:r>
            <a:endParaRPr lang="en-US" altLang="en-US" sz="1800" dirty="0">
              <a:solidFill>
                <a:srgbClr val="FF00FF"/>
              </a:solidFill>
              <a:latin typeface="Arial" panose="020B0604020202020204" pitchFamily="34" charset="0"/>
            </a:endParaRPr>
          </a:p>
        </p:txBody>
      </p:sp>
      <p:sp>
        <p:nvSpPr>
          <p:cNvPr id="83" name="AutoShape 271">
            <a:extLst>
              <a:ext uri="{FF2B5EF4-FFF2-40B4-BE49-F238E27FC236}">
                <a16:creationId xmlns:a16="http://schemas.microsoft.com/office/drawing/2014/main" id="{EC3BC002-244B-8589-048B-9C8E3A3EA763}"/>
              </a:ext>
            </a:extLst>
          </p:cNvPr>
          <p:cNvSpPr>
            <a:spLocks noChangeArrowheads="1"/>
          </p:cNvSpPr>
          <p:nvPr/>
        </p:nvSpPr>
        <p:spPr bwMode="auto">
          <a:xfrm>
            <a:off x="24765000" y="28498800"/>
            <a:ext cx="10969625" cy="914400"/>
          </a:xfrm>
          <a:prstGeom prst="roundRect">
            <a:avLst>
              <a:gd name="adj" fmla="val 50000"/>
            </a:avLst>
          </a:prstGeom>
          <a:solidFill>
            <a:srgbClr val="000062"/>
          </a:solidFill>
          <a:ln>
            <a:noFill/>
          </a:ln>
          <a:effectLst>
            <a:outerShdw dist="251447" dir="2700000" algn="ctr" rotWithShape="0">
              <a:srgbClr val="787878"/>
            </a:outerShdw>
          </a:effectLst>
          <a:extLst>
            <a:ext uri="{91240B29-F687-4F45-9708-019B960494DF}">
              <a14:hiddenLine xmlns:a14="http://schemas.microsoft.com/office/drawing/2010/main" w="50800">
                <a:solidFill>
                  <a:srgbClr val="990000"/>
                </a:solidFill>
                <a:round/>
                <a:headEnd/>
                <a:tailEnd/>
              </a14:hiddenLine>
            </a:ext>
          </a:extLst>
        </p:spPr>
        <p:txBody>
          <a:bodyPr wrap="none" lIns="43748" tIns="21122" rIns="43748" bIns="21122" anchor="ctr"/>
          <a:lstStyle>
            <a:lvl1pPr defTabSz="412750">
              <a:defRPr sz="2400">
                <a:solidFill>
                  <a:schemeClr val="tx1"/>
                </a:solidFill>
                <a:latin typeface="Times New Roman" pitchFamily="18" charset="0"/>
              </a:defRPr>
            </a:lvl1pPr>
            <a:lvl2pPr marL="196850" defTabSz="412750">
              <a:defRPr sz="2400">
                <a:solidFill>
                  <a:schemeClr val="tx1"/>
                </a:solidFill>
                <a:latin typeface="Times New Roman" pitchFamily="18" charset="0"/>
              </a:defRPr>
            </a:lvl2pPr>
            <a:lvl3pPr marL="412750" defTabSz="412750">
              <a:defRPr sz="2400">
                <a:solidFill>
                  <a:schemeClr val="tx1"/>
                </a:solidFill>
                <a:latin typeface="Times New Roman" pitchFamily="18" charset="0"/>
              </a:defRPr>
            </a:lvl3pPr>
            <a:lvl4pPr marL="609600" defTabSz="412750">
              <a:defRPr sz="2400">
                <a:solidFill>
                  <a:schemeClr val="tx1"/>
                </a:solidFill>
                <a:latin typeface="Times New Roman" pitchFamily="18" charset="0"/>
              </a:defRPr>
            </a:lvl4pPr>
            <a:lvl5pPr marL="815975" defTabSz="412750">
              <a:defRPr sz="2400">
                <a:solidFill>
                  <a:schemeClr val="tx1"/>
                </a:solidFill>
                <a:latin typeface="Times New Roman" pitchFamily="18" charset="0"/>
              </a:defRPr>
            </a:lvl5pPr>
            <a:lvl6pPr marL="1273175" defTabSz="412750" fontAlgn="base">
              <a:spcBef>
                <a:spcPct val="0"/>
              </a:spcBef>
              <a:spcAft>
                <a:spcPct val="0"/>
              </a:spcAft>
              <a:defRPr sz="2400">
                <a:solidFill>
                  <a:schemeClr val="tx1"/>
                </a:solidFill>
                <a:latin typeface="Times New Roman" pitchFamily="18" charset="0"/>
              </a:defRPr>
            </a:lvl6pPr>
            <a:lvl7pPr marL="1730375" defTabSz="412750" fontAlgn="base">
              <a:spcBef>
                <a:spcPct val="0"/>
              </a:spcBef>
              <a:spcAft>
                <a:spcPct val="0"/>
              </a:spcAft>
              <a:defRPr sz="2400">
                <a:solidFill>
                  <a:schemeClr val="tx1"/>
                </a:solidFill>
                <a:latin typeface="Times New Roman" pitchFamily="18" charset="0"/>
              </a:defRPr>
            </a:lvl7pPr>
            <a:lvl8pPr marL="2187575" defTabSz="412750" fontAlgn="base">
              <a:spcBef>
                <a:spcPct val="0"/>
              </a:spcBef>
              <a:spcAft>
                <a:spcPct val="0"/>
              </a:spcAft>
              <a:defRPr sz="2400">
                <a:solidFill>
                  <a:schemeClr val="tx1"/>
                </a:solidFill>
                <a:latin typeface="Times New Roman" pitchFamily="18" charset="0"/>
              </a:defRPr>
            </a:lvl8pPr>
            <a:lvl9pPr marL="2644775" defTabSz="412750" fontAlgn="base">
              <a:spcBef>
                <a:spcPct val="0"/>
              </a:spcBef>
              <a:spcAft>
                <a:spcPct val="0"/>
              </a:spcAft>
              <a:defRPr sz="2400">
                <a:solidFill>
                  <a:schemeClr val="tx1"/>
                </a:solidFill>
                <a:latin typeface="Times New Roman" pitchFamily="18" charset="0"/>
              </a:defRPr>
            </a:lvl9pPr>
          </a:lstStyle>
          <a:p>
            <a:pPr>
              <a:defRPr/>
            </a:pPr>
            <a:r>
              <a:rPr lang="en-US" altLang="en-US" sz="4400" b="1" dirty="0">
                <a:solidFill>
                  <a:srgbClr val="FAFD00"/>
                </a:solidFill>
                <a:effectLst>
                  <a:outerShdw blurRad="38100" dist="38100" dir="2700000" algn="tl">
                    <a:srgbClr val="000000"/>
                  </a:outerShdw>
                </a:effectLst>
                <a:latin typeface="Verdana" pitchFamily="34" charset="0"/>
              </a:rPr>
              <a:t>	</a:t>
            </a:r>
            <a:r>
              <a:rPr lang="en-US" altLang="en-US" sz="4400" b="1" dirty="0">
                <a:solidFill>
                  <a:schemeClr val="bg1"/>
                </a:solidFill>
                <a:effectLst>
                  <a:outerShdw blurRad="38100" dist="38100" dir="2700000" algn="tl">
                    <a:srgbClr val="000000"/>
                  </a:outerShdw>
                </a:effectLst>
                <a:latin typeface="Verdana" pitchFamily="34" charset="0"/>
              </a:rPr>
              <a:t>Acknowledgements</a:t>
            </a:r>
          </a:p>
        </p:txBody>
      </p:sp>
      <p:sp>
        <p:nvSpPr>
          <p:cNvPr id="85" name="Text Box 279">
            <a:extLst>
              <a:ext uri="{FF2B5EF4-FFF2-40B4-BE49-F238E27FC236}">
                <a16:creationId xmlns:a16="http://schemas.microsoft.com/office/drawing/2014/main" id="{520A3BE2-87A4-5292-FF25-0B3725D965CF}"/>
              </a:ext>
            </a:extLst>
          </p:cNvPr>
          <p:cNvSpPr txBox="1">
            <a:spLocks noChangeArrowheads="1"/>
          </p:cNvSpPr>
          <p:nvPr/>
        </p:nvSpPr>
        <p:spPr bwMode="auto">
          <a:xfrm>
            <a:off x="24765000" y="29718000"/>
            <a:ext cx="11125200" cy="26558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2880" rIns="182880"/>
          <a:lstStyle>
            <a:lvl1pPr>
              <a:spcBef>
                <a:spcPct val="20000"/>
              </a:spcBef>
              <a:buChar char="•"/>
              <a:defRPr sz="16800">
                <a:solidFill>
                  <a:schemeClr val="tx1"/>
                </a:solidFill>
                <a:latin typeface="Times New Roman" panose="02020603050405020304" pitchFamily="18" charset="0"/>
              </a:defRPr>
            </a:lvl1pPr>
            <a:lvl2pPr marL="742950" indent="-285750">
              <a:spcBef>
                <a:spcPct val="20000"/>
              </a:spcBef>
              <a:buChar char="–"/>
              <a:defRPr sz="14700">
                <a:solidFill>
                  <a:schemeClr val="tx1"/>
                </a:solidFill>
                <a:latin typeface="Times New Roman" panose="02020603050405020304" pitchFamily="18" charset="0"/>
              </a:defRPr>
            </a:lvl2pPr>
            <a:lvl3pPr marL="1143000" indent="-228600">
              <a:spcBef>
                <a:spcPct val="20000"/>
              </a:spcBef>
              <a:buChar char="•"/>
              <a:defRPr sz="12600">
                <a:solidFill>
                  <a:schemeClr val="tx1"/>
                </a:solidFill>
                <a:latin typeface="Times New Roman" panose="02020603050405020304" pitchFamily="18" charset="0"/>
              </a:defRPr>
            </a:lvl3pPr>
            <a:lvl4pPr marL="1600200" indent="-228600">
              <a:spcBef>
                <a:spcPct val="20000"/>
              </a:spcBef>
              <a:buChar char="–"/>
              <a:defRPr sz="10500">
                <a:solidFill>
                  <a:schemeClr val="tx1"/>
                </a:solidFill>
                <a:latin typeface="Times New Roman" panose="02020603050405020304" pitchFamily="18" charset="0"/>
              </a:defRPr>
            </a:lvl4pPr>
            <a:lvl5pPr marL="2057400" indent="-228600">
              <a:spcBef>
                <a:spcPct val="20000"/>
              </a:spcBef>
              <a:buChar char="»"/>
              <a:defRPr sz="105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105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105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105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10500">
                <a:solidFill>
                  <a:schemeClr val="tx1"/>
                </a:solidFill>
                <a:latin typeface="Times New Roman" panose="02020603050405020304" pitchFamily="18" charset="0"/>
              </a:defRPr>
            </a:lvl9pPr>
          </a:lstStyle>
          <a:p>
            <a:pPr algn="just" eaLnBrk="1" fontAlgn="b" hangingPunct="1">
              <a:spcBef>
                <a:spcPct val="50000"/>
              </a:spcBef>
              <a:buFontTx/>
              <a:buNone/>
            </a:pPr>
            <a:r>
              <a:rPr lang="en-US" altLang="en-US" sz="2800" b="1" dirty="0">
                <a:latin typeface="Arial" panose="020B0604020202020204" pitchFamily="34" charset="0"/>
                <a:cs typeface="Arial" panose="020B0604020202020204" pitchFamily="34" charset="0"/>
              </a:rPr>
              <a:t>Funding Organization/Agency/Source &amp; Acknowledgements, possible conflicts of interest </a:t>
            </a:r>
            <a:r>
              <a:rPr lang="en-US" altLang="en-US" sz="2800" dirty="0">
                <a:latin typeface="Arial" panose="020B0604020202020204" pitchFamily="34" charset="0"/>
                <a:cs typeface="Arial" panose="020B0604020202020204" pitchFamily="34" charset="0"/>
              </a:rPr>
              <a:t>- usually placed at the bottom right of the poster. One paragraph (short).  Can make smaller if needed.</a:t>
            </a:r>
          </a:p>
          <a:p>
            <a:pPr algn="just" eaLnBrk="1" fontAlgn="b" hangingPunct="1">
              <a:spcBef>
                <a:spcPct val="50000"/>
              </a:spcBef>
              <a:buFontTx/>
              <a:buNone/>
            </a:pPr>
            <a:r>
              <a:rPr lang="en-US" altLang="en-US" sz="2800" dirty="0">
                <a:latin typeface="Arial" panose="020B0604020202020204" pitchFamily="34" charset="0"/>
                <a:cs typeface="Arial" panose="020B0604020202020204" pitchFamily="34" charset="0"/>
              </a:rPr>
              <a:t>Partially funded by NIH/NIGMS MARC U*STAR GM07717</a:t>
            </a:r>
          </a:p>
          <a:p>
            <a:pPr algn="just" eaLnBrk="1" fontAlgn="b" hangingPunct="1">
              <a:spcBef>
                <a:spcPct val="50000"/>
              </a:spcBef>
              <a:buFontTx/>
              <a:buNone/>
            </a:pPr>
            <a:r>
              <a:rPr lang="en-US" altLang="en-US" sz="2800" dirty="0">
                <a:latin typeface="Arial" panose="020B0604020202020204" pitchFamily="34" charset="0"/>
                <a:cs typeface="Arial" panose="020B0604020202020204" pitchFamily="34" charset="0"/>
              </a:rPr>
              <a:t>Partially funded by NIH/NIGMS RISE GM60655  </a:t>
            </a:r>
          </a:p>
        </p:txBody>
      </p:sp>
    </p:spTree>
    <p:extLst>
      <p:ext uri="{BB962C8B-B14F-4D97-AF65-F5344CB8AC3E}">
        <p14:creationId xmlns:p14="http://schemas.microsoft.com/office/powerpoint/2010/main" val="3399574222"/>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2365</TotalTime>
  <Words>1114</Words>
  <Application>Microsoft Office PowerPoint</Application>
  <PresentationFormat>Custom</PresentationFormat>
  <Paragraphs>46</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Helvetica</vt:lpstr>
      <vt:lpstr>Times New Roman</vt:lpstr>
      <vt:lpstr>Verdana</vt:lpstr>
      <vt:lpstr>Wingdings</vt:lpstr>
      <vt:lpstr>Default Design</vt:lpstr>
      <vt:lpstr>PowerPoint Presentation</vt:lpstr>
    </vt:vector>
  </TitlesOfParts>
  <Company>NCO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Media Office</dc:creator>
  <cp:lastModifiedBy>Patty Ramirez</cp:lastModifiedBy>
  <cp:revision>100</cp:revision>
  <dcterms:created xsi:type="dcterms:W3CDTF">2000-03-30T12:26:29Z</dcterms:created>
  <dcterms:modified xsi:type="dcterms:W3CDTF">2026-07-29T22:35:05Z</dcterms:modified>
</cp:coreProperties>
</file>