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7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EF2A-D4FD-4991-8F6E-1FB7AAECC0B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9C43-7664-4646-9C0B-43C9969A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5" y="0"/>
            <a:ext cx="9149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3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39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Ramirez</dc:creator>
  <cp:lastModifiedBy>Patricia Ramirez</cp:lastModifiedBy>
  <cp:revision>6</cp:revision>
  <dcterms:created xsi:type="dcterms:W3CDTF">2016-04-20T14:25:24Z</dcterms:created>
  <dcterms:modified xsi:type="dcterms:W3CDTF">2016-04-20T15:13:20Z</dcterms:modified>
</cp:coreProperties>
</file>