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7"/>
  </p:notesMasterIdLst>
  <p:sldIdLst>
    <p:sldId id="256" r:id="rId2"/>
    <p:sldId id="258" r:id="rId3"/>
    <p:sldId id="259" r:id="rId4"/>
    <p:sldId id="260" r:id="rId5"/>
    <p:sldId id="262" r:id="rId6"/>
    <p:sldId id="263" r:id="rId7"/>
    <p:sldId id="277" r:id="rId8"/>
    <p:sldId id="265" r:id="rId9"/>
    <p:sldId id="266" r:id="rId10"/>
    <p:sldId id="273" r:id="rId11"/>
    <p:sldId id="272" r:id="rId12"/>
    <p:sldId id="274" r:id="rId13"/>
    <p:sldId id="275" r:id="rId14"/>
    <p:sldId id="276" r:id="rId15"/>
    <p:sldId id="278" r:id="rId1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mn-cs"/>
      </a:defRPr>
    </a:lvl5pPr>
    <a:lvl6pPr marL="2286000" algn="l" defTabSz="914400" rtl="0" eaLnBrk="1" latinLnBrk="0" hangingPunct="1">
      <a:defRPr kern="1200">
        <a:solidFill>
          <a:schemeClr val="tx1"/>
        </a:solidFill>
        <a:latin typeface="Tahoma" panose="020B0604030504040204" pitchFamily="34" charset="0"/>
        <a:ea typeface="+mn-ea"/>
        <a:cs typeface="+mn-cs"/>
      </a:defRPr>
    </a:lvl6pPr>
    <a:lvl7pPr marL="2743200" algn="l" defTabSz="914400" rtl="0" eaLnBrk="1" latinLnBrk="0" hangingPunct="1">
      <a:defRPr kern="1200">
        <a:solidFill>
          <a:schemeClr val="tx1"/>
        </a:solidFill>
        <a:latin typeface="Tahoma" panose="020B0604030504040204" pitchFamily="34" charset="0"/>
        <a:ea typeface="+mn-ea"/>
        <a:cs typeface="+mn-cs"/>
      </a:defRPr>
    </a:lvl7pPr>
    <a:lvl8pPr marL="3200400" algn="l" defTabSz="914400" rtl="0" eaLnBrk="1" latinLnBrk="0" hangingPunct="1">
      <a:defRPr kern="1200">
        <a:solidFill>
          <a:schemeClr val="tx1"/>
        </a:solidFill>
        <a:latin typeface="Tahoma" panose="020B0604030504040204" pitchFamily="34" charset="0"/>
        <a:ea typeface="+mn-ea"/>
        <a:cs typeface="+mn-cs"/>
      </a:defRPr>
    </a:lvl8pPr>
    <a:lvl9pPr marL="3657600" algn="l" defTabSz="914400" rtl="0" eaLnBrk="1" latinLnBrk="0" hangingPunct="1">
      <a:defRPr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03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A88E0D13-D34A-B8E7-03D4-F53C3807C0B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p>
        </p:txBody>
      </p:sp>
      <p:sp>
        <p:nvSpPr>
          <p:cNvPr id="33795" name="Rectangle 3">
            <a:extLst>
              <a:ext uri="{FF2B5EF4-FFF2-40B4-BE49-F238E27FC236}">
                <a16:creationId xmlns:a16="http://schemas.microsoft.com/office/drawing/2014/main" id="{757A21FF-FB25-1047-A694-8F61F0B6BF42}"/>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p>
        </p:txBody>
      </p:sp>
      <p:sp>
        <p:nvSpPr>
          <p:cNvPr id="18436" name="Rectangle 4">
            <a:extLst>
              <a:ext uri="{FF2B5EF4-FFF2-40B4-BE49-F238E27FC236}">
                <a16:creationId xmlns:a16="http://schemas.microsoft.com/office/drawing/2014/main" id="{67317E26-3E88-5018-12B9-8F7D6E819880}"/>
              </a:ext>
            </a:extLst>
          </p:cNvPr>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7" name="Rectangle 5">
            <a:extLst>
              <a:ext uri="{FF2B5EF4-FFF2-40B4-BE49-F238E27FC236}">
                <a16:creationId xmlns:a16="http://schemas.microsoft.com/office/drawing/2014/main" id="{7720E784-6A41-4335-8C42-5D973914B384}"/>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3798" name="Rectangle 6">
            <a:extLst>
              <a:ext uri="{FF2B5EF4-FFF2-40B4-BE49-F238E27FC236}">
                <a16:creationId xmlns:a16="http://schemas.microsoft.com/office/drawing/2014/main" id="{57AADF1F-4968-5C3A-7716-5D392CA0D4E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p>
        </p:txBody>
      </p:sp>
      <p:sp>
        <p:nvSpPr>
          <p:cNvPr id="33799" name="Rectangle 7">
            <a:extLst>
              <a:ext uri="{FF2B5EF4-FFF2-40B4-BE49-F238E27FC236}">
                <a16:creationId xmlns:a16="http://schemas.microsoft.com/office/drawing/2014/main" id="{B8D0BD1B-DD6B-4FC0-B27C-1C33F13BEF5E}"/>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fld id="{1D61BCC0-748A-42B3-B785-D82CBDDFCB3A}"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9E454D5E-6C2C-FEC5-E660-F1F03F9AF8A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A4959241-E365-407E-A318-1A039A200202}" type="slidenum">
              <a:rPr lang="en-US" altLang="en-US">
                <a:latin typeface="Arial" panose="020B0604020202020204" pitchFamily="34" charset="0"/>
              </a:rPr>
              <a:pPr/>
              <a:t>1</a:t>
            </a:fld>
            <a:endParaRPr lang="en-US" altLang="en-US">
              <a:latin typeface="Arial" panose="020B0604020202020204" pitchFamily="34" charset="0"/>
            </a:endParaRPr>
          </a:p>
        </p:txBody>
      </p:sp>
      <p:sp>
        <p:nvSpPr>
          <p:cNvPr id="19459" name="Rectangle 2">
            <a:extLst>
              <a:ext uri="{FF2B5EF4-FFF2-40B4-BE49-F238E27FC236}">
                <a16:creationId xmlns:a16="http://schemas.microsoft.com/office/drawing/2014/main" id="{910E3C4F-9CA6-48F7-F492-F5E041E5DFCF}"/>
              </a:ext>
            </a:extLst>
          </p:cNvPr>
          <p:cNvSpPr>
            <a:spLocks noRot="1" noChangeArrowheads="1" noTextEdit="1"/>
          </p:cNvSpPr>
          <p:nvPr>
            <p:ph type="sldImg"/>
          </p:nvPr>
        </p:nvSpPr>
        <p:spPr>
          <a:ln/>
        </p:spPr>
      </p:sp>
      <p:sp>
        <p:nvSpPr>
          <p:cNvPr id="19460" name="Rectangle 3">
            <a:extLst>
              <a:ext uri="{FF2B5EF4-FFF2-40B4-BE49-F238E27FC236}">
                <a16:creationId xmlns:a16="http://schemas.microsoft.com/office/drawing/2014/main" id="{2E906286-0973-8BA8-340C-FFB14B3F1FB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34DE2058-FDEA-45A2-42DA-8AC829C148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568EA98-DF59-4976-8245-D85D1B80F899}" type="slidenum">
              <a:rPr lang="en-US" altLang="en-US">
                <a:latin typeface="Arial" panose="020B0604020202020204" pitchFamily="34" charset="0"/>
              </a:rPr>
              <a:pPr/>
              <a:t>10</a:t>
            </a:fld>
            <a:endParaRPr lang="en-US" altLang="en-US">
              <a:latin typeface="Arial" panose="020B0604020202020204" pitchFamily="34" charset="0"/>
            </a:endParaRPr>
          </a:p>
        </p:txBody>
      </p:sp>
      <p:sp>
        <p:nvSpPr>
          <p:cNvPr id="28675" name="Rectangle 2">
            <a:extLst>
              <a:ext uri="{FF2B5EF4-FFF2-40B4-BE49-F238E27FC236}">
                <a16:creationId xmlns:a16="http://schemas.microsoft.com/office/drawing/2014/main" id="{BCFAFB2D-404A-CABA-47A5-AA0819FBED51}"/>
              </a:ext>
            </a:extLst>
          </p:cNvPr>
          <p:cNvSpPr>
            <a:spLocks noRot="1" noChangeArrowheads="1" noTextEdit="1"/>
          </p:cNvSpPr>
          <p:nvPr>
            <p:ph type="sldImg"/>
          </p:nvPr>
        </p:nvSpPr>
        <p:spPr>
          <a:ln/>
        </p:spPr>
      </p:sp>
      <p:sp>
        <p:nvSpPr>
          <p:cNvPr id="28676" name="Rectangle 3">
            <a:extLst>
              <a:ext uri="{FF2B5EF4-FFF2-40B4-BE49-F238E27FC236}">
                <a16:creationId xmlns:a16="http://schemas.microsoft.com/office/drawing/2014/main" id="{7D7D81A6-1178-9784-8F16-29213FE02B2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16F49F5D-5A28-F73E-5545-0E0DF91808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386A985-DA3E-4528-A650-3EA8A90964BA}" type="slidenum">
              <a:rPr lang="en-US" altLang="en-US">
                <a:latin typeface="Arial" panose="020B0604020202020204" pitchFamily="34" charset="0"/>
              </a:rPr>
              <a:pPr/>
              <a:t>11</a:t>
            </a:fld>
            <a:endParaRPr lang="en-US" altLang="en-US">
              <a:latin typeface="Arial" panose="020B0604020202020204" pitchFamily="34" charset="0"/>
            </a:endParaRPr>
          </a:p>
        </p:txBody>
      </p:sp>
      <p:sp>
        <p:nvSpPr>
          <p:cNvPr id="29699" name="Rectangle 2">
            <a:extLst>
              <a:ext uri="{FF2B5EF4-FFF2-40B4-BE49-F238E27FC236}">
                <a16:creationId xmlns:a16="http://schemas.microsoft.com/office/drawing/2014/main" id="{4202AA6E-C938-F362-BF45-D60A5BFFC439}"/>
              </a:ext>
            </a:extLst>
          </p:cNvPr>
          <p:cNvSpPr>
            <a:spLocks noRot="1" noChangeArrowheads="1" noTextEdit="1"/>
          </p:cNvSpPr>
          <p:nvPr>
            <p:ph type="sldImg"/>
          </p:nvPr>
        </p:nvSpPr>
        <p:spPr>
          <a:ln/>
        </p:spPr>
      </p:sp>
      <p:sp>
        <p:nvSpPr>
          <p:cNvPr id="29700" name="Rectangle 3">
            <a:extLst>
              <a:ext uri="{FF2B5EF4-FFF2-40B4-BE49-F238E27FC236}">
                <a16:creationId xmlns:a16="http://schemas.microsoft.com/office/drawing/2014/main" id="{A4984402-FB11-8DD6-F714-23D75C0E36C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78311571-9F6C-1AA1-A245-FD9B312CE6E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DA00160-4FBC-4DFC-88BC-602436ADDF59}" type="slidenum">
              <a:rPr lang="en-US" altLang="en-US">
                <a:latin typeface="Arial" panose="020B0604020202020204" pitchFamily="34" charset="0"/>
              </a:rPr>
              <a:pPr/>
              <a:t>12</a:t>
            </a:fld>
            <a:endParaRPr lang="en-US" altLang="en-US">
              <a:latin typeface="Arial" panose="020B0604020202020204" pitchFamily="34" charset="0"/>
            </a:endParaRPr>
          </a:p>
        </p:txBody>
      </p:sp>
      <p:sp>
        <p:nvSpPr>
          <p:cNvPr id="30723" name="Rectangle 2">
            <a:extLst>
              <a:ext uri="{FF2B5EF4-FFF2-40B4-BE49-F238E27FC236}">
                <a16:creationId xmlns:a16="http://schemas.microsoft.com/office/drawing/2014/main" id="{93EE3596-FC38-ABB1-AA5B-7897B75676CF}"/>
              </a:ext>
            </a:extLst>
          </p:cNvPr>
          <p:cNvSpPr>
            <a:spLocks noRot="1" noChangeArrowheads="1" noTextEdit="1"/>
          </p:cNvSpPr>
          <p:nvPr>
            <p:ph type="sldImg"/>
          </p:nvPr>
        </p:nvSpPr>
        <p:spPr>
          <a:ln/>
        </p:spPr>
      </p:sp>
      <p:sp>
        <p:nvSpPr>
          <p:cNvPr id="30724" name="Rectangle 3">
            <a:extLst>
              <a:ext uri="{FF2B5EF4-FFF2-40B4-BE49-F238E27FC236}">
                <a16:creationId xmlns:a16="http://schemas.microsoft.com/office/drawing/2014/main" id="{CB944FCE-B421-B44D-F2D9-DFE4A91DC2F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1C4162CF-1177-4430-5F15-10E6632EAB2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AA9CF13-58BB-440F-8888-B9ACA4714B66}" type="slidenum">
              <a:rPr lang="en-US" altLang="en-US">
                <a:latin typeface="Arial" panose="020B0604020202020204" pitchFamily="34" charset="0"/>
              </a:rPr>
              <a:pPr/>
              <a:t>13</a:t>
            </a:fld>
            <a:endParaRPr lang="en-US" altLang="en-US">
              <a:latin typeface="Arial" panose="020B0604020202020204" pitchFamily="34" charset="0"/>
            </a:endParaRPr>
          </a:p>
        </p:txBody>
      </p:sp>
      <p:sp>
        <p:nvSpPr>
          <p:cNvPr id="31747" name="Rectangle 2">
            <a:extLst>
              <a:ext uri="{FF2B5EF4-FFF2-40B4-BE49-F238E27FC236}">
                <a16:creationId xmlns:a16="http://schemas.microsoft.com/office/drawing/2014/main" id="{39160AD0-3673-7474-F2DC-833903AC9A78}"/>
              </a:ext>
            </a:extLst>
          </p:cNvPr>
          <p:cNvSpPr>
            <a:spLocks noRot="1" noChangeArrowheads="1" noTextEdit="1"/>
          </p:cNvSpPr>
          <p:nvPr>
            <p:ph type="sldImg"/>
          </p:nvPr>
        </p:nvSpPr>
        <p:spPr>
          <a:ln/>
        </p:spPr>
      </p:sp>
      <p:sp>
        <p:nvSpPr>
          <p:cNvPr id="31748" name="Rectangle 3">
            <a:extLst>
              <a:ext uri="{FF2B5EF4-FFF2-40B4-BE49-F238E27FC236}">
                <a16:creationId xmlns:a16="http://schemas.microsoft.com/office/drawing/2014/main" id="{012F2FC0-1B92-D703-CD57-C23E7E667A2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381705F1-8A2A-6685-C3CA-24980D88158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FB1E132-300B-4F2D-BF9E-94FA72DDA704}" type="slidenum">
              <a:rPr lang="en-US" altLang="en-US">
                <a:latin typeface="Arial" panose="020B0604020202020204" pitchFamily="34" charset="0"/>
              </a:rPr>
              <a:pPr/>
              <a:t>14</a:t>
            </a:fld>
            <a:endParaRPr lang="en-US" altLang="en-US">
              <a:latin typeface="Arial" panose="020B0604020202020204" pitchFamily="34" charset="0"/>
            </a:endParaRPr>
          </a:p>
        </p:txBody>
      </p:sp>
      <p:sp>
        <p:nvSpPr>
          <p:cNvPr id="32771" name="Rectangle 2">
            <a:extLst>
              <a:ext uri="{FF2B5EF4-FFF2-40B4-BE49-F238E27FC236}">
                <a16:creationId xmlns:a16="http://schemas.microsoft.com/office/drawing/2014/main" id="{A6EF5CA5-07D1-77DD-04B5-C95AE93BAD5A}"/>
              </a:ext>
            </a:extLst>
          </p:cNvPr>
          <p:cNvSpPr>
            <a:spLocks noRot="1" noChangeArrowheads="1" noTextEdit="1"/>
          </p:cNvSpPr>
          <p:nvPr>
            <p:ph type="sldImg"/>
          </p:nvPr>
        </p:nvSpPr>
        <p:spPr>
          <a:ln/>
        </p:spPr>
      </p:sp>
      <p:sp>
        <p:nvSpPr>
          <p:cNvPr id="32772" name="Rectangle 3">
            <a:extLst>
              <a:ext uri="{FF2B5EF4-FFF2-40B4-BE49-F238E27FC236}">
                <a16:creationId xmlns:a16="http://schemas.microsoft.com/office/drawing/2014/main" id="{D39C158A-DB66-ED81-33A3-53A79D376C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E7E74FCD-5677-CD0E-37CE-61B9F8998D5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D4B66C6-3817-4E30-998A-2A425649F144}" type="slidenum">
              <a:rPr lang="en-US" altLang="en-US">
                <a:latin typeface="Arial" panose="020B0604020202020204" pitchFamily="34" charset="0"/>
              </a:rPr>
              <a:pPr/>
              <a:t>15</a:t>
            </a:fld>
            <a:endParaRPr lang="en-US" altLang="en-US">
              <a:latin typeface="Arial" panose="020B0604020202020204" pitchFamily="34" charset="0"/>
            </a:endParaRPr>
          </a:p>
        </p:txBody>
      </p:sp>
      <p:sp>
        <p:nvSpPr>
          <p:cNvPr id="33795" name="Rectangle 2">
            <a:extLst>
              <a:ext uri="{FF2B5EF4-FFF2-40B4-BE49-F238E27FC236}">
                <a16:creationId xmlns:a16="http://schemas.microsoft.com/office/drawing/2014/main" id="{3241095D-DA0D-549A-7ACC-FDC70F756A6F}"/>
              </a:ext>
            </a:extLst>
          </p:cNvPr>
          <p:cNvSpPr>
            <a:spLocks noRot="1" noChangeArrowheads="1" noTextEdit="1"/>
          </p:cNvSpPr>
          <p:nvPr>
            <p:ph type="sldImg"/>
          </p:nvPr>
        </p:nvSpPr>
        <p:spPr>
          <a:ln/>
        </p:spPr>
      </p:sp>
      <p:sp>
        <p:nvSpPr>
          <p:cNvPr id="33796" name="Rectangle 3">
            <a:extLst>
              <a:ext uri="{FF2B5EF4-FFF2-40B4-BE49-F238E27FC236}">
                <a16:creationId xmlns:a16="http://schemas.microsoft.com/office/drawing/2014/main" id="{8588E9D0-4C38-7FB3-0CE4-8DB6E2C0815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a:extLst>
              <a:ext uri="{FF2B5EF4-FFF2-40B4-BE49-F238E27FC236}">
                <a16:creationId xmlns:a16="http://schemas.microsoft.com/office/drawing/2014/main" id="{207CEF69-5EB8-642B-4549-943A104BF00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7769FDF-F81F-4608-ABCD-EEEF05232F4F}" type="slidenum">
              <a:rPr lang="en-US" altLang="en-US">
                <a:latin typeface="Arial" panose="020B0604020202020204" pitchFamily="34" charset="0"/>
              </a:rPr>
              <a:pPr/>
              <a:t>2</a:t>
            </a:fld>
            <a:endParaRPr lang="en-US" altLang="en-US">
              <a:latin typeface="Arial" panose="020B0604020202020204" pitchFamily="34" charset="0"/>
            </a:endParaRPr>
          </a:p>
        </p:txBody>
      </p:sp>
      <p:sp>
        <p:nvSpPr>
          <p:cNvPr id="20483" name="Rectangle 2">
            <a:extLst>
              <a:ext uri="{FF2B5EF4-FFF2-40B4-BE49-F238E27FC236}">
                <a16:creationId xmlns:a16="http://schemas.microsoft.com/office/drawing/2014/main" id="{77BCA067-A5B2-148B-15AF-DD70283D9010}"/>
              </a:ext>
            </a:extLst>
          </p:cNvPr>
          <p:cNvSpPr>
            <a:spLocks noRot="1" noChangeArrowheads="1" noTextEdit="1"/>
          </p:cNvSpPr>
          <p:nvPr>
            <p:ph type="sldImg"/>
          </p:nvPr>
        </p:nvSpPr>
        <p:spPr>
          <a:ln/>
        </p:spPr>
      </p:sp>
      <p:sp>
        <p:nvSpPr>
          <p:cNvPr id="20484" name="Rectangle 3">
            <a:extLst>
              <a:ext uri="{FF2B5EF4-FFF2-40B4-BE49-F238E27FC236}">
                <a16:creationId xmlns:a16="http://schemas.microsoft.com/office/drawing/2014/main" id="{EE805EE8-503C-0EAF-513F-B248CD4B7A5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7FD2CA89-0E57-9222-DC1C-6657483C57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5F23D96B-A346-4176-AF11-ACB56B2221DE}" type="slidenum">
              <a:rPr lang="en-US" altLang="en-US">
                <a:latin typeface="Arial" panose="020B0604020202020204" pitchFamily="34" charset="0"/>
              </a:rPr>
              <a:pPr/>
              <a:t>3</a:t>
            </a:fld>
            <a:endParaRPr lang="en-US" altLang="en-US">
              <a:latin typeface="Arial" panose="020B0604020202020204" pitchFamily="34" charset="0"/>
            </a:endParaRPr>
          </a:p>
        </p:txBody>
      </p:sp>
      <p:sp>
        <p:nvSpPr>
          <p:cNvPr id="21507" name="Rectangle 2">
            <a:extLst>
              <a:ext uri="{FF2B5EF4-FFF2-40B4-BE49-F238E27FC236}">
                <a16:creationId xmlns:a16="http://schemas.microsoft.com/office/drawing/2014/main" id="{64268201-17F8-D702-8018-4E098F6C3FAC}"/>
              </a:ext>
            </a:extLst>
          </p:cNvPr>
          <p:cNvSpPr>
            <a:spLocks noRot="1" noChangeArrowheads="1" noTextEdit="1"/>
          </p:cNvSpPr>
          <p:nvPr>
            <p:ph type="sldImg"/>
          </p:nvPr>
        </p:nvSpPr>
        <p:spPr>
          <a:ln/>
        </p:spPr>
      </p:sp>
      <p:sp>
        <p:nvSpPr>
          <p:cNvPr id="21508" name="Rectangle 3">
            <a:extLst>
              <a:ext uri="{FF2B5EF4-FFF2-40B4-BE49-F238E27FC236}">
                <a16:creationId xmlns:a16="http://schemas.microsoft.com/office/drawing/2014/main" id="{503040E9-0326-907E-3A67-BEB2895FA68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a:extLst>
              <a:ext uri="{FF2B5EF4-FFF2-40B4-BE49-F238E27FC236}">
                <a16:creationId xmlns:a16="http://schemas.microsoft.com/office/drawing/2014/main" id="{E9C98F04-095C-06CD-DD6E-AF4ECE4F88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A9544D9-796F-47A3-9963-CC5A576D7AD0}" type="slidenum">
              <a:rPr lang="en-US" altLang="en-US">
                <a:latin typeface="Arial" panose="020B0604020202020204" pitchFamily="34" charset="0"/>
              </a:rPr>
              <a:pPr/>
              <a:t>4</a:t>
            </a:fld>
            <a:endParaRPr lang="en-US" altLang="en-US">
              <a:latin typeface="Arial" panose="020B0604020202020204" pitchFamily="34" charset="0"/>
            </a:endParaRPr>
          </a:p>
        </p:txBody>
      </p:sp>
      <p:sp>
        <p:nvSpPr>
          <p:cNvPr id="22531" name="Rectangle 2">
            <a:extLst>
              <a:ext uri="{FF2B5EF4-FFF2-40B4-BE49-F238E27FC236}">
                <a16:creationId xmlns:a16="http://schemas.microsoft.com/office/drawing/2014/main" id="{E315572F-6285-9802-3F23-B4ACA7B52EE6}"/>
              </a:ext>
            </a:extLst>
          </p:cNvPr>
          <p:cNvSpPr>
            <a:spLocks noRot="1" noChangeArrowheads="1" noTextEdit="1"/>
          </p:cNvSpPr>
          <p:nvPr>
            <p:ph type="sldImg"/>
          </p:nvPr>
        </p:nvSpPr>
        <p:spPr>
          <a:ln/>
        </p:spPr>
      </p:sp>
      <p:sp>
        <p:nvSpPr>
          <p:cNvPr id="22532" name="Rectangle 3">
            <a:extLst>
              <a:ext uri="{FF2B5EF4-FFF2-40B4-BE49-F238E27FC236}">
                <a16:creationId xmlns:a16="http://schemas.microsoft.com/office/drawing/2014/main" id="{D6BBE3FB-5A3E-D12B-C65B-88FFE0DA513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50D371A9-8650-635E-199E-97215B90639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676B106-9917-4376-B659-9F9F0C30DA16}" type="slidenum">
              <a:rPr lang="en-US" altLang="en-US">
                <a:latin typeface="Arial" panose="020B0604020202020204" pitchFamily="34" charset="0"/>
              </a:rPr>
              <a:pPr/>
              <a:t>5</a:t>
            </a:fld>
            <a:endParaRPr lang="en-US" altLang="en-US">
              <a:latin typeface="Arial" panose="020B0604020202020204" pitchFamily="34" charset="0"/>
            </a:endParaRPr>
          </a:p>
        </p:txBody>
      </p:sp>
      <p:sp>
        <p:nvSpPr>
          <p:cNvPr id="23555" name="Rectangle 2">
            <a:extLst>
              <a:ext uri="{FF2B5EF4-FFF2-40B4-BE49-F238E27FC236}">
                <a16:creationId xmlns:a16="http://schemas.microsoft.com/office/drawing/2014/main" id="{0A2DD9EC-D170-C180-2A12-993C4E866B48}"/>
              </a:ext>
            </a:extLst>
          </p:cNvPr>
          <p:cNvSpPr>
            <a:spLocks noRot="1" noChangeArrowheads="1" noTextEdit="1"/>
          </p:cNvSpPr>
          <p:nvPr>
            <p:ph type="sldImg"/>
          </p:nvPr>
        </p:nvSpPr>
        <p:spPr>
          <a:ln/>
        </p:spPr>
      </p:sp>
      <p:sp>
        <p:nvSpPr>
          <p:cNvPr id="23556" name="Rectangle 3">
            <a:extLst>
              <a:ext uri="{FF2B5EF4-FFF2-40B4-BE49-F238E27FC236}">
                <a16:creationId xmlns:a16="http://schemas.microsoft.com/office/drawing/2014/main" id="{B386D802-289A-3EE5-F1BA-CD844E463E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a:extLst>
              <a:ext uri="{FF2B5EF4-FFF2-40B4-BE49-F238E27FC236}">
                <a16:creationId xmlns:a16="http://schemas.microsoft.com/office/drawing/2014/main" id="{4CBD0735-2269-54DB-FFA8-4ED1BAFE1C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2B3383E-C57E-4C74-BDAF-20A7CCC38013}" type="slidenum">
              <a:rPr lang="en-US" altLang="en-US">
                <a:latin typeface="Arial" panose="020B0604020202020204" pitchFamily="34" charset="0"/>
              </a:rPr>
              <a:pPr/>
              <a:t>6</a:t>
            </a:fld>
            <a:endParaRPr lang="en-US" altLang="en-US">
              <a:latin typeface="Arial" panose="020B0604020202020204" pitchFamily="34" charset="0"/>
            </a:endParaRPr>
          </a:p>
        </p:txBody>
      </p:sp>
      <p:sp>
        <p:nvSpPr>
          <p:cNvPr id="24579" name="Rectangle 2">
            <a:extLst>
              <a:ext uri="{FF2B5EF4-FFF2-40B4-BE49-F238E27FC236}">
                <a16:creationId xmlns:a16="http://schemas.microsoft.com/office/drawing/2014/main" id="{31FA0D7E-42A7-76F7-C4A4-F5520D7E1FF4}"/>
              </a:ext>
            </a:extLst>
          </p:cNvPr>
          <p:cNvSpPr>
            <a:spLocks noRot="1" noChangeArrowheads="1" noTextEdit="1"/>
          </p:cNvSpPr>
          <p:nvPr>
            <p:ph type="sldImg"/>
          </p:nvPr>
        </p:nvSpPr>
        <p:spPr>
          <a:ln/>
        </p:spPr>
      </p:sp>
      <p:sp>
        <p:nvSpPr>
          <p:cNvPr id="24580" name="Rectangle 3">
            <a:extLst>
              <a:ext uri="{FF2B5EF4-FFF2-40B4-BE49-F238E27FC236}">
                <a16:creationId xmlns:a16="http://schemas.microsoft.com/office/drawing/2014/main" id="{6B6557B9-4B4B-EC0A-B605-B9D1545A2F3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EA1F58A0-F26E-EDA5-67FB-8364F357A6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E5BF05C-6B1F-4B9D-9057-DFB214FFA6AD}" type="slidenum">
              <a:rPr lang="en-US" altLang="en-US">
                <a:latin typeface="Arial" panose="020B0604020202020204" pitchFamily="34" charset="0"/>
              </a:rPr>
              <a:pPr/>
              <a:t>7</a:t>
            </a:fld>
            <a:endParaRPr lang="en-US" altLang="en-US">
              <a:latin typeface="Arial" panose="020B0604020202020204" pitchFamily="34" charset="0"/>
            </a:endParaRPr>
          </a:p>
        </p:txBody>
      </p:sp>
      <p:sp>
        <p:nvSpPr>
          <p:cNvPr id="25603" name="Rectangle 2">
            <a:extLst>
              <a:ext uri="{FF2B5EF4-FFF2-40B4-BE49-F238E27FC236}">
                <a16:creationId xmlns:a16="http://schemas.microsoft.com/office/drawing/2014/main" id="{FBFE7302-0275-6893-B20C-9A702B3C6A07}"/>
              </a:ext>
            </a:extLst>
          </p:cNvPr>
          <p:cNvSpPr>
            <a:spLocks noRot="1" noChangeArrowheads="1" noTextEdit="1"/>
          </p:cNvSpPr>
          <p:nvPr>
            <p:ph type="sldImg"/>
          </p:nvPr>
        </p:nvSpPr>
        <p:spPr>
          <a:ln/>
        </p:spPr>
      </p:sp>
      <p:sp>
        <p:nvSpPr>
          <p:cNvPr id="25604" name="Rectangle 3">
            <a:extLst>
              <a:ext uri="{FF2B5EF4-FFF2-40B4-BE49-F238E27FC236}">
                <a16:creationId xmlns:a16="http://schemas.microsoft.com/office/drawing/2014/main" id="{4B0168CE-E94B-AB08-483C-4685F2865A5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CACFAC97-9264-8033-5DB0-EBD1E7668A3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7FAA5427-0C3B-4CF4-BAE2-C8F466A83F53}" type="slidenum">
              <a:rPr lang="en-US" altLang="en-US">
                <a:latin typeface="Arial" panose="020B0604020202020204" pitchFamily="34" charset="0"/>
              </a:rPr>
              <a:pPr/>
              <a:t>8</a:t>
            </a:fld>
            <a:endParaRPr lang="en-US" altLang="en-US">
              <a:latin typeface="Arial" panose="020B0604020202020204" pitchFamily="34" charset="0"/>
            </a:endParaRPr>
          </a:p>
        </p:txBody>
      </p:sp>
      <p:sp>
        <p:nvSpPr>
          <p:cNvPr id="26627" name="Rectangle 2">
            <a:extLst>
              <a:ext uri="{FF2B5EF4-FFF2-40B4-BE49-F238E27FC236}">
                <a16:creationId xmlns:a16="http://schemas.microsoft.com/office/drawing/2014/main" id="{E920AA52-85F2-920E-ADED-E3B6C91507F1}"/>
              </a:ext>
            </a:extLst>
          </p:cNvPr>
          <p:cNvSpPr>
            <a:spLocks noRot="1" noChangeArrowheads="1" noTextEdit="1"/>
          </p:cNvSpPr>
          <p:nvPr>
            <p:ph type="sldImg"/>
          </p:nvPr>
        </p:nvSpPr>
        <p:spPr>
          <a:ln/>
        </p:spPr>
      </p:sp>
      <p:sp>
        <p:nvSpPr>
          <p:cNvPr id="26628" name="Rectangle 3">
            <a:extLst>
              <a:ext uri="{FF2B5EF4-FFF2-40B4-BE49-F238E27FC236}">
                <a16:creationId xmlns:a16="http://schemas.microsoft.com/office/drawing/2014/main" id="{2E313ADB-8439-DC15-CDEB-BC29983AFC4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7A4EE4D5-CD19-E1E8-5204-75EBA1BDEDC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AB95F03-DF8F-42CB-8117-3376654BE816}" type="slidenum">
              <a:rPr lang="en-US" altLang="en-US">
                <a:latin typeface="Arial" panose="020B0604020202020204" pitchFamily="34" charset="0"/>
              </a:rPr>
              <a:pPr/>
              <a:t>9</a:t>
            </a:fld>
            <a:endParaRPr lang="en-US" altLang="en-US">
              <a:latin typeface="Arial" panose="020B0604020202020204" pitchFamily="34" charset="0"/>
            </a:endParaRPr>
          </a:p>
        </p:txBody>
      </p:sp>
      <p:sp>
        <p:nvSpPr>
          <p:cNvPr id="27651" name="Rectangle 2">
            <a:extLst>
              <a:ext uri="{FF2B5EF4-FFF2-40B4-BE49-F238E27FC236}">
                <a16:creationId xmlns:a16="http://schemas.microsoft.com/office/drawing/2014/main" id="{26120E62-8AE7-89A3-5BD5-B9AA8D0351F2}"/>
              </a:ext>
            </a:extLst>
          </p:cNvPr>
          <p:cNvSpPr>
            <a:spLocks noRot="1" noChangeArrowheads="1" noTextEdit="1"/>
          </p:cNvSpPr>
          <p:nvPr>
            <p:ph type="sldImg"/>
          </p:nvPr>
        </p:nvSpPr>
        <p:spPr>
          <a:ln/>
        </p:spPr>
      </p:sp>
      <p:sp>
        <p:nvSpPr>
          <p:cNvPr id="27652" name="Rectangle 3">
            <a:extLst>
              <a:ext uri="{FF2B5EF4-FFF2-40B4-BE49-F238E27FC236}">
                <a16:creationId xmlns:a16="http://schemas.microsoft.com/office/drawing/2014/main" id="{B4E0794F-312B-A191-218C-2DCA3A09488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4CDE2255-D253-1B94-D398-A790A69C0D4B}"/>
              </a:ext>
            </a:extLst>
          </p:cNvPr>
          <p:cNvGrpSpPr>
            <a:grpSpLocks/>
          </p:cNvGrpSpPr>
          <p:nvPr/>
        </p:nvGrpSpPr>
        <p:grpSpPr bwMode="auto">
          <a:xfrm>
            <a:off x="0" y="0"/>
            <a:ext cx="8458200" cy="5943600"/>
            <a:chOff x="0" y="0"/>
            <a:chExt cx="5328" cy="3744"/>
          </a:xfrm>
        </p:grpSpPr>
        <p:sp>
          <p:nvSpPr>
            <p:cNvPr id="3" name="Freeform 3">
              <a:extLst>
                <a:ext uri="{FF2B5EF4-FFF2-40B4-BE49-F238E27FC236}">
                  <a16:creationId xmlns:a16="http://schemas.microsoft.com/office/drawing/2014/main" id="{DD4B31FB-FA39-5B7C-DE86-AC8406F567FE}"/>
                </a:ext>
              </a:extLst>
            </p:cNvPr>
            <p:cNvSpPr>
              <a:spLocks/>
            </p:cNvSpPr>
            <p:nvPr/>
          </p:nvSpPr>
          <p:spPr bwMode="hidden">
            <a:xfrm>
              <a:off x="0" y="1440"/>
              <a:ext cx="5155" cy="2304"/>
            </a:xfrm>
            <a:custGeom>
              <a:avLst/>
              <a:gdLst/>
              <a:ahLst/>
              <a:cxnLst>
                <a:cxn ang="0">
                  <a:pos x="5154" y="1769"/>
                </a:cxn>
                <a:cxn ang="0">
                  <a:pos x="0" y="2304"/>
                </a:cxn>
                <a:cxn ang="0">
                  <a:pos x="0" y="1252"/>
                </a:cxn>
                <a:cxn ang="0">
                  <a:pos x="5155" y="0"/>
                </a:cxn>
                <a:cxn ang="0">
                  <a:pos x="5155" y="1416"/>
                </a:cxn>
                <a:cxn ang="0">
                  <a:pos x="5154" y="1769"/>
                </a:cxn>
              </a:cxnLst>
              <a:rect l="0" t="0" r="r" b="b"/>
              <a:pathLst>
                <a:path w="5155" h="2304">
                  <a:moveTo>
                    <a:pt x="5154" y="1769"/>
                  </a:moveTo>
                  <a:lnTo>
                    <a:pt x="0" y="2304"/>
                  </a:lnTo>
                  <a:lnTo>
                    <a:pt x="0" y="1252"/>
                  </a:lnTo>
                  <a:lnTo>
                    <a:pt x="5155" y="0"/>
                  </a:lnTo>
                  <a:lnTo>
                    <a:pt x="5155" y="1416"/>
                  </a:lnTo>
                  <a:lnTo>
                    <a:pt x="5154" y="1769"/>
                  </a:lnTo>
                  <a:close/>
                </a:path>
              </a:pathLst>
            </a:custGeom>
            <a:gradFill rotWithShape="1">
              <a:gsLst>
                <a:gs pos="0">
                  <a:schemeClr val="bg1">
                    <a:gamma/>
                    <a:shade val="84706"/>
                    <a:invGamma/>
                  </a:schemeClr>
                </a:gs>
                <a:gs pos="100000">
                  <a:schemeClr val="bg1"/>
                </a:gs>
              </a:gsLst>
              <a:lin ang="0" scaled="1"/>
            </a:gradFill>
            <a:ln w="9525">
              <a:noFill/>
              <a:round/>
              <a:headEnd/>
              <a:tailEnd/>
            </a:ln>
          </p:spPr>
          <p:txBody>
            <a:bodyPr/>
            <a:lstStyle/>
            <a:p>
              <a:pPr>
                <a:defRPr/>
              </a:pPr>
              <a:endParaRPr lang="en-US"/>
            </a:p>
          </p:txBody>
        </p:sp>
        <p:sp>
          <p:nvSpPr>
            <p:cNvPr id="4" name="Freeform 4">
              <a:extLst>
                <a:ext uri="{FF2B5EF4-FFF2-40B4-BE49-F238E27FC236}">
                  <a16:creationId xmlns:a16="http://schemas.microsoft.com/office/drawing/2014/main" id="{F80EE5F4-899D-54B2-A07B-DE067E95A07F}"/>
                </a:ext>
              </a:extLst>
            </p:cNvPr>
            <p:cNvSpPr>
              <a:spLocks/>
            </p:cNvSpPr>
            <p:nvPr/>
          </p:nvSpPr>
          <p:spPr bwMode="hidden">
            <a:xfrm>
              <a:off x="0" y="0"/>
              <a:ext cx="5328" cy="3689"/>
            </a:xfrm>
            <a:custGeom>
              <a:avLst/>
              <a:gdLst>
                <a:gd name="T0" fmla="*/ 5311 w 5328"/>
                <a:gd name="T1" fmla="*/ 3209 h 3689"/>
                <a:gd name="T2" fmla="*/ 0 w 5328"/>
                <a:gd name="T3" fmla="*/ 3689 h 3689"/>
                <a:gd name="T4" fmla="*/ 0 w 5328"/>
                <a:gd name="T5" fmla="*/ 9 h 3689"/>
                <a:gd name="T6" fmla="*/ 5328 w 5328"/>
                <a:gd name="T7" fmla="*/ 0 h 3689"/>
                <a:gd name="T8" fmla="*/ 5311 w 5328"/>
                <a:gd name="T9" fmla="*/ 3209 h 368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328" h="3689">
                  <a:moveTo>
                    <a:pt x="5311" y="3209"/>
                  </a:moveTo>
                  <a:lnTo>
                    <a:pt x="0" y="3689"/>
                  </a:lnTo>
                  <a:lnTo>
                    <a:pt x="0" y="9"/>
                  </a:lnTo>
                  <a:lnTo>
                    <a:pt x="5328" y="0"/>
                  </a:lnTo>
                  <a:lnTo>
                    <a:pt x="5311" y="3209"/>
                  </a:lnTo>
                  <a:close/>
                </a:path>
              </a:pathLst>
            </a:custGeom>
            <a:gradFill rotWithShape="1">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5125" name="Rectangle 5"/>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5129" name="Rectangle 9"/>
          <p:cNvSpPr>
            <a:spLocks noGrp="1" noChangeArrowheads="1"/>
          </p:cNvSpPr>
          <p:nvPr>
            <p:ph type="ctrTitle" sz="quarter"/>
          </p:nvPr>
        </p:nvSpPr>
        <p:spPr>
          <a:xfrm>
            <a:off x="685800" y="1768475"/>
            <a:ext cx="7772400" cy="1736725"/>
          </a:xfrm>
        </p:spPr>
        <p:txBody>
          <a:bodyPr anchor="b" anchorCtr="1"/>
          <a:lstStyle>
            <a:lvl1pPr>
              <a:defRPr sz="5400"/>
            </a:lvl1pPr>
          </a:lstStyle>
          <a:p>
            <a:r>
              <a:rPr lang="en-US"/>
              <a:t>Click to edit Master title style</a:t>
            </a:r>
          </a:p>
        </p:txBody>
      </p:sp>
      <p:sp>
        <p:nvSpPr>
          <p:cNvPr id="5" name="Date Placeholder 4">
            <a:extLst>
              <a:ext uri="{FF2B5EF4-FFF2-40B4-BE49-F238E27FC236}">
                <a16:creationId xmlns:a16="http://schemas.microsoft.com/office/drawing/2014/main" id="{58D4E119-66A9-188B-4583-C4CB8F706CEE}"/>
              </a:ext>
            </a:extLst>
          </p:cNvPr>
          <p:cNvSpPr>
            <a:spLocks noGrp="1" noChangeArrowheads="1"/>
          </p:cNvSpPr>
          <p:nvPr>
            <p:ph type="dt" sz="quarter" idx="10"/>
          </p:nvPr>
        </p:nvSpPr>
        <p:spPr/>
        <p:txBody>
          <a:bodyPr/>
          <a:lstStyle>
            <a:lvl1pPr>
              <a:defRPr/>
            </a:lvl1pPr>
          </a:lstStyle>
          <a:p>
            <a:pPr>
              <a:defRPr/>
            </a:pPr>
            <a:endParaRPr lang="en-US"/>
          </a:p>
        </p:txBody>
      </p:sp>
      <p:sp>
        <p:nvSpPr>
          <p:cNvPr id="6" name="Footer Placeholder 5">
            <a:extLst>
              <a:ext uri="{FF2B5EF4-FFF2-40B4-BE49-F238E27FC236}">
                <a16:creationId xmlns:a16="http://schemas.microsoft.com/office/drawing/2014/main" id="{EBCFEAD9-C1FF-34FA-522F-0B4CCFC03988}"/>
              </a:ext>
            </a:extLst>
          </p:cNvPr>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13ADF718-AC80-6953-CCD9-EEB3D4406B38}"/>
              </a:ext>
            </a:extLst>
          </p:cNvPr>
          <p:cNvSpPr>
            <a:spLocks noGrp="1" noChangeArrowheads="1"/>
          </p:cNvSpPr>
          <p:nvPr>
            <p:ph type="sldNum" sz="quarter" idx="12"/>
          </p:nvPr>
        </p:nvSpPr>
        <p:spPr/>
        <p:txBody>
          <a:bodyPr/>
          <a:lstStyle>
            <a:lvl1pPr>
              <a:defRPr/>
            </a:lvl1pPr>
          </a:lstStyle>
          <a:p>
            <a:fld id="{5DABF8E9-78D8-489B-AC87-29A0D2F4E9EC}" type="slidenum">
              <a:rPr lang="en-US" altLang="en-US"/>
              <a:pPr/>
              <a:t>‹#›</a:t>
            </a:fld>
            <a:endParaRPr lang="en-US" altLang="en-US"/>
          </a:p>
        </p:txBody>
      </p:sp>
    </p:spTree>
    <p:extLst>
      <p:ext uri="{BB962C8B-B14F-4D97-AF65-F5344CB8AC3E}">
        <p14:creationId xmlns:p14="http://schemas.microsoft.com/office/powerpoint/2010/main" val="1959619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0B028A99-14B9-F1DF-AD2B-70169DAA6C4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8">
            <a:extLst>
              <a:ext uri="{FF2B5EF4-FFF2-40B4-BE49-F238E27FC236}">
                <a16:creationId xmlns:a16="http://schemas.microsoft.com/office/drawing/2014/main" id="{29020791-C857-2752-BD07-40FA5CD183A6}"/>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5CC0B60B-9D43-56FD-99B2-418ACF49980D}"/>
              </a:ext>
            </a:extLst>
          </p:cNvPr>
          <p:cNvSpPr>
            <a:spLocks noGrp="1" noChangeArrowheads="1"/>
          </p:cNvSpPr>
          <p:nvPr>
            <p:ph type="sldNum" sz="quarter" idx="12"/>
          </p:nvPr>
        </p:nvSpPr>
        <p:spPr>
          <a:ln/>
        </p:spPr>
        <p:txBody>
          <a:bodyPr/>
          <a:lstStyle>
            <a:lvl1pPr>
              <a:defRPr/>
            </a:lvl1pPr>
          </a:lstStyle>
          <a:p>
            <a:fld id="{5ED7C472-7C76-4A0E-ACB3-EDE8372401D3}" type="slidenum">
              <a:rPr lang="en-US" altLang="en-US"/>
              <a:pPr/>
              <a:t>‹#›</a:t>
            </a:fld>
            <a:endParaRPr lang="en-US" altLang="en-US"/>
          </a:p>
        </p:txBody>
      </p:sp>
    </p:spTree>
    <p:extLst>
      <p:ext uri="{BB962C8B-B14F-4D97-AF65-F5344CB8AC3E}">
        <p14:creationId xmlns:p14="http://schemas.microsoft.com/office/powerpoint/2010/main" val="21969320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213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21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10E68A8C-DAC2-B343-69B0-1B83000C577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8">
            <a:extLst>
              <a:ext uri="{FF2B5EF4-FFF2-40B4-BE49-F238E27FC236}">
                <a16:creationId xmlns:a16="http://schemas.microsoft.com/office/drawing/2014/main" id="{2CA6C59C-77CA-FFE0-7D37-15B2F4A1B28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E26A4922-9C3F-BBCE-89AA-6A39963ECE63}"/>
              </a:ext>
            </a:extLst>
          </p:cNvPr>
          <p:cNvSpPr>
            <a:spLocks noGrp="1" noChangeArrowheads="1"/>
          </p:cNvSpPr>
          <p:nvPr>
            <p:ph type="sldNum" sz="quarter" idx="12"/>
          </p:nvPr>
        </p:nvSpPr>
        <p:spPr>
          <a:ln/>
        </p:spPr>
        <p:txBody>
          <a:bodyPr/>
          <a:lstStyle>
            <a:lvl1pPr>
              <a:defRPr/>
            </a:lvl1pPr>
          </a:lstStyle>
          <a:p>
            <a:fld id="{01AAF099-A973-49FB-8DF4-A903A13427C0}" type="slidenum">
              <a:rPr lang="en-US" altLang="en-US"/>
              <a:pPr/>
              <a:t>‹#›</a:t>
            </a:fld>
            <a:endParaRPr lang="en-US" altLang="en-US"/>
          </a:p>
        </p:txBody>
      </p:sp>
    </p:spTree>
    <p:extLst>
      <p:ext uri="{BB962C8B-B14F-4D97-AF65-F5344CB8AC3E}">
        <p14:creationId xmlns:p14="http://schemas.microsoft.com/office/powerpoint/2010/main" val="338473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7">
            <a:extLst>
              <a:ext uri="{FF2B5EF4-FFF2-40B4-BE49-F238E27FC236}">
                <a16:creationId xmlns:a16="http://schemas.microsoft.com/office/drawing/2014/main" id="{ED36B930-3258-76F1-D01E-8CD80851113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8">
            <a:extLst>
              <a:ext uri="{FF2B5EF4-FFF2-40B4-BE49-F238E27FC236}">
                <a16:creationId xmlns:a16="http://schemas.microsoft.com/office/drawing/2014/main" id="{D3BF1306-144A-2BC2-8F8F-AA5F37CCAFCF}"/>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68919797-1565-4BCA-FC9A-299B60046188}"/>
              </a:ext>
            </a:extLst>
          </p:cNvPr>
          <p:cNvSpPr>
            <a:spLocks noGrp="1" noChangeArrowheads="1"/>
          </p:cNvSpPr>
          <p:nvPr>
            <p:ph type="sldNum" sz="quarter" idx="12"/>
          </p:nvPr>
        </p:nvSpPr>
        <p:spPr>
          <a:ln/>
        </p:spPr>
        <p:txBody>
          <a:bodyPr/>
          <a:lstStyle>
            <a:lvl1pPr>
              <a:defRPr/>
            </a:lvl1pPr>
          </a:lstStyle>
          <a:p>
            <a:fld id="{DABFFAF0-EF74-4D91-A9F6-1124AAF231D7}" type="slidenum">
              <a:rPr lang="en-US" altLang="en-US"/>
              <a:pPr/>
              <a:t>‹#›</a:t>
            </a:fld>
            <a:endParaRPr lang="en-US" altLang="en-US"/>
          </a:p>
        </p:txBody>
      </p:sp>
    </p:spTree>
    <p:extLst>
      <p:ext uri="{BB962C8B-B14F-4D97-AF65-F5344CB8AC3E}">
        <p14:creationId xmlns:p14="http://schemas.microsoft.com/office/powerpoint/2010/main" val="3260670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7">
            <a:extLst>
              <a:ext uri="{FF2B5EF4-FFF2-40B4-BE49-F238E27FC236}">
                <a16:creationId xmlns:a16="http://schemas.microsoft.com/office/drawing/2014/main" id="{196BBFA1-1F99-6C0B-AF36-439FF626CAF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8">
            <a:extLst>
              <a:ext uri="{FF2B5EF4-FFF2-40B4-BE49-F238E27FC236}">
                <a16:creationId xmlns:a16="http://schemas.microsoft.com/office/drawing/2014/main" id="{5D96B420-1403-6AFA-0068-75177796F9F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9">
            <a:extLst>
              <a:ext uri="{FF2B5EF4-FFF2-40B4-BE49-F238E27FC236}">
                <a16:creationId xmlns:a16="http://schemas.microsoft.com/office/drawing/2014/main" id="{FE25D9BD-0EAC-62F0-295B-C087F53E23A3}"/>
              </a:ext>
            </a:extLst>
          </p:cNvPr>
          <p:cNvSpPr>
            <a:spLocks noGrp="1" noChangeArrowheads="1"/>
          </p:cNvSpPr>
          <p:nvPr>
            <p:ph type="sldNum" sz="quarter" idx="12"/>
          </p:nvPr>
        </p:nvSpPr>
        <p:spPr>
          <a:ln/>
        </p:spPr>
        <p:txBody>
          <a:bodyPr/>
          <a:lstStyle>
            <a:lvl1pPr>
              <a:defRPr/>
            </a:lvl1pPr>
          </a:lstStyle>
          <a:p>
            <a:fld id="{41145517-2EFD-49E3-B1C7-9E0456ACDE43}" type="slidenum">
              <a:rPr lang="en-US" altLang="en-US"/>
              <a:pPr/>
              <a:t>‹#›</a:t>
            </a:fld>
            <a:endParaRPr lang="en-US" altLang="en-US"/>
          </a:p>
        </p:txBody>
      </p:sp>
    </p:spTree>
    <p:extLst>
      <p:ext uri="{BB962C8B-B14F-4D97-AF65-F5344CB8AC3E}">
        <p14:creationId xmlns:p14="http://schemas.microsoft.com/office/powerpoint/2010/main" val="3497970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7">
            <a:extLst>
              <a:ext uri="{FF2B5EF4-FFF2-40B4-BE49-F238E27FC236}">
                <a16:creationId xmlns:a16="http://schemas.microsoft.com/office/drawing/2014/main" id="{54373664-7D29-6600-CC4B-FAA65C3730A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8">
            <a:extLst>
              <a:ext uri="{FF2B5EF4-FFF2-40B4-BE49-F238E27FC236}">
                <a16:creationId xmlns:a16="http://schemas.microsoft.com/office/drawing/2014/main" id="{A61993D8-4900-B2D4-5A72-795D1DEE6AE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9">
            <a:extLst>
              <a:ext uri="{FF2B5EF4-FFF2-40B4-BE49-F238E27FC236}">
                <a16:creationId xmlns:a16="http://schemas.microsoft.com/office/drawing/2014/main" id="{3CA86389-2963-8883-99FA-3611CF53C602}"/>
              </a:ext>
            </a:extLst>
          </p:cNvPr>
          <p:cNvSpPr>
            <a:spLocks noGrp="1" noChangeArrowheads="1"/>
          </p:cNvSpPr>
          <p:nvPr>
            <p:ph type="sldNum" sz="quarter" idx="12"/>
          </p:nvPr>
        </p:nvSpPr>
        <p:spPr>
          <a:ln/>
        </p:spPr>
        <p:txBody>
          <a:bodyPr/>
          <a:lstStyle>
            <a:lvl1pPr>
              <a:defRPr/>
            </a:lvl1pPr>
          </a:lstStyle>
          <a:p>
            <a:fld id="{62532F79-5165-4D7C-9A0B-05B5E5021868}" type="slidenum">
              <a:rPr lang="en-US" altLang="en-US"/>
              <a:pPr/>
              <a:t>‹#›</a:t>
            </a:fld>
            <a:endParaRPr lang="en-US" altLang="en-US"/>
          </a:p>
        </p:txBody>
      </p:sp>
    </p:spTree>
    <p:extLst>
      <p:ext uri="{BB962C8B-B14F-4D97-AF65-F5344CB8AC3E}">
        <p14:creationId xmlns:p14="http://schemas.microsoft.com/office/powerpoint/2010/main" val="372801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7">
            <a:extLst>
              <a:ext uri="{FF2B5EF4-FFF2-40B4-BE49-F238E27FC236}">
                <a16:creationId xmlns:a16="http://schemas.microsoft.com/office/drawing/2014/main" id="{9D381C88-2A97-068A-8BB8-B610F196B594}"/>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8">
            <a:extLst>
              <a:ext uri="{FF2B5EF4-FFF2-40B4-BE49-F238E27FC236}">
                <a16:creationId xmlns:a16="http://schemas.microsoft.com/office/drawing/2014/main" id="{A97CE46F-11DB-5678-397A-609144DA998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9">
            <a:extLst>
              <a:ext uri="{FF2B5EF4-FFF2-40B4-BE49-F238E27FC236}">
                <a16:creationId xmlns:a16="http://schemas.microsoft.com/office/drawing/2014/main" id="{5480B5E2-BD4A-E92E-C841-7DF690EDC09C}"/>
              </a:ext>
            </a:extLst>
          </p:cNvPr>
          <p:cNvSpPr>
            <a:spLocks noGrp="1" noChangeArrowheads="1"/>
          </p:cNvSpPr>
          <p:nvPr>
            <p:ph type="sldNum" sz="quarter" idx="12"/>
          </p:nvPr>
        </p:nvSpPr>
        <p:spPr>
          <a:ln/>
        </p:spPr>
        <p:txBody>
          <a:bodyPr/>
          <a:lstStyle>
            <a:lvl1pPr>
              <a:defRPr/>
            </a:lvl1pPr>
          </a:lstStyle>
          <a:p>
            <a:fld id="{2DC77A00-936C-4E71-972C-6D3FB6C71DFC}" type="slidenum">
              <a:rPr lang="en-US" altLang="en-US"/>
              <a:pPr/>
              <a:t>‹#›</a:t>
            </a:fld>
            <a:endParaRPr lang="en-US" altLang="en-US"/>
          </a:p>
        </p:txBody>
      </p:sp>
    </p:spTree>
    <p:extLst>
      <p:ext uri="{BB962C8B-B14F-4D97-AF65-F5344CB8AC3E}">
        <p14:creationId xmlns:p14="http://schemas.microsoft.com/office/powerpoint/2010/main" val="22953428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7">
            <a:extLst>
              <a:ext uri="{FF2B5EF4-FFF2-40B4-BE49-F238E27FC236}">
                <a16:creationId xmlns:a16="http://schemas.microsoft.com/office/drawing/2014/main" id="{5405725A-E7C6-5EF2-28D9-4B49D95E971A}"/>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8">
            <a:extLst>
              <a:ext uri="{FF2B5EF4-FFF2-40B4-BE49-F238E27FC236}">
                <a16:creationId xmlns:a16="http://schemas.microsoft.com/office/drawing/2014/main" id="{765F2B9F-7C18-52CD-D0DF-D5F6AAF7440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9">
            <a:extLst>
              <a:ext uri="{FF2B5EF4-FFF2-40B4-BE49-F238E27FC236}">
                <a16:creationId xmlns:a16="http://schemas.microsoft.com/office/drawing/2014/main" id="{695F9CA2-214E-09A8-D2C5-ECF8281BC569}"/>
              </a:ext>
            </a:extLst>
          </p:cNvPr>
          <p:cNvSpPr>
            <a:spLocks noGrp="1" noChangeArrowheads="1"/>
          </p:cNvSpPr>
          <p:nvPr>
            <p:ph type="sldNum" sz="quarter" idx="12"/>
          </p:nvPr>
        </p:nvSpPr>
        <p:spPr>
          <a:ln/>
        </p:spPr>
        <p:txBody>
          <a:bodyPr/>
          <a:lstStyle>
            <a:lvl1pPr>
              <a:defRPr/>
            </a:lvl1pPr>
          </a:lstStyle>
          <a:p>
            <a:fld id="{4CD3653A-1EB3-483C-B475-BAE3A5815C67}" type="slidenum">
              <a:rPr lang="en-US" altLang="en-US"/>
              <a:pPr/>
              <a:t>‹#›</a:t>
            </a:fld>
            <a:endParaRPr lang="en-US" altLang="en-US"/>
          </a:p>
        </p:txBody>
      </p:sp>
    </p:spTree>
    <p:extLst>
      <p:ext uri="{BB962C8B-B14F-4D97-AF65-F5344CB8AC3E}">
        <p14:creationId xmlns:p14="http://schemas.microsoft.com/office/powerpoint/2010/main" val="2687046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115D04EE-C8A9-0E80-1D96-65163B76C148}"/>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8">
            <a:extLst>
              <a:ext uri="{FF2B5EF4-FFF2-40B4-BE49-F238E27FC236}">
                <a16:creationId xmlns:a16="http://schemas.microsoft.com/office/drawing/2014/main" id="{2B8F7613-A4FE-E3E6-D6BF-A804EF069D6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9">
            <a:extLst>
              <a:ext uri="{FF2B5EF4-FFF2-40B4-BE49-F238E27FC236}">
                <a16:creationId xmlns:a16="http://schemas.microsoft.com/office/drawing/2014/main" id="{6D97FF23-6A35-42F6-DF0B-DBF21BEE4B20}"/>
              </a:ext>
            </a:extLst>
          </p:cNvPr>
          <p:cNvSpPr>
            <a:spLocks noGrp="1" noChangeArrowheads="1"/>
          </p:cNvSpPr>
          <p:nvPr>
            <p:ph type="sldNum" sz="quarter" idx="12"/>
          </p:nvPr>
        </p:nvSpPr>
        <p:spPr>
          <a:ln/>
        </p:spPr>
        <p:txBody>
          <a:bodyPr/>
          <a:lstStyle>
            <a:lvl1pPr>
              <a:defRPr/>
            </a:lvl1pPr>
          </a:lstStyle>
          <a:p>
            <a:fld id="{80E1C063-EF43-41A0-AB83-812D2CBA7072}" type="slidenum">
              <a:rPr lang="en-US" altLang="en-US"/>
              <a:pPr/>
              <a:t>‹#›</a:t>
            </a:fld>
            <a:endParaRPr lang="en-US" altLang="en-US"/>
          </a:p>
        </p:txBody>
      </p:sp>
    </p:spTree>
    <p:extLst>
      <p:ext uri="{BB962C8B-B14F-4D97-AF65-F5344CB8AC3E}">
        <p14:creationId xmlns:p14="http://schemas.microsoft.com/office/powerpoint/2010/main" val="22760356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FC1953AB-0F4D-FBCE-476A-E210A340B078}"/>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8">
            <a:extLst>
              <a:ext uri="{FF2B5EF4-FFF2-40B4-BE49-F238E27FC236}">
                <a16:creationId xmlns:a16="http://schemas.microsoft.com/office/drawing/2014/main" id="{D8631611-6D13-F8DF-2FF6-77747C2C2E4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9">
            <a:extLst>
              <a:ext uri="{FF2B5EF4-FFF2-40B4-BE49-F238E27FC236}">
                <a16:creationId xmlns:a16="http://schemas.microsoft.com/office/drawing/2014/main" id="{38B1A2B1-59C7-AAAB-FCE8-008B038DF91A}"/>
              </a:ext>
            </a:extLst>
          </p:cNvPr>
          <p:cNvSpPr>
            <a:spLocks noGrp="1" noChangeArrowheads="1"/>
          </p:cNvSpPr>
          <p:nvPr>
            <p:ph type="sldNum" sz="quarter" idx="12"/>
          </p:nvPr>
        </p:nvSpPr>
        <p:spPr>
          <a:ln/>
        </p:spPr>
        <p:txBody>
          <a:bodyPr/>
          <a:lstStyle>
            <a:lvl1pPr>
              <a:defRPr/>
            </a:lvl1pPr>
          </a:lstStyle>
          <a:p>
            <a:fld id="{B8635372-1A3F-4088-9D1D-20F5E5341BB4}" type="slidenum">
              <a:rPr lang="en-US" altLang="en-US"/>
              <a:pPr/>
              <a:t>‹#›</a:t>
            </a:fld>
            <a:endParaRPr lang="en-US" altLang="en-US"/>
          </a:p>
        </p:txBody>
      </p:sp>
    </p:spTree>
    <p:extLst>
      <p:ext uri="{BB962C8B-B14F-4D97-AF65-F5344CB8AC3E}">
        <p14:creationId xmlns:p14="http://schemas.microsoft.com/office/powerpoint/2010/main" val="31467069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7">
            <a:extLst>
              <a:ext uri="{FF2B5EF4-FFF2-40B4-BE49-F238E27FC236}">
                <a16:creationId xmlns:a16="http://schemas.microsoft.com/office/drawing/2014/main" id="{E7413CAB-8CB4-D93F-FAD0-DEBE7350278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8">
            <a:extLst>
              <a:ext uri="{FF2B5EF4-FFF2-40B4-BE49-F238E27FC236}">
                <a16:creationId xmlns:a16="http://schemas.microsoft.com/office/drawing/2014/main" id="{B4A12D7C-AB7C-D18B-7DFC-5D43A8043F6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9">
            <a:extLst>
              <a:ext uri="{FF2B5EF4-FFF2-40B4-BE49-F238E27FC236}">
                <a16:creationId xmlns:a16="http://schemas.microsoft.com/office/drawing/2014/main" id="{DEF57F47-61A3-C3B2-7590-0D64C09CA008}"/>
              </a:ext>
            </a:extLst>
          </p:cNvPr>
          <p:cNvSpPr>
            <a:spLocks noGrp="1" noChangeArrowheads="1"/>
          </p:cNvSpPr>
          <p:nvPr>
            <p:ph type="sldNum" sz="quarter" idx="12"/>
          </p:nvPr>
        </p:nvSpPr>
        <p:spPr>
          <a:ln/>
        </p:spPr>
        <p:txBody>
          <a:bodyPr/>
          <a:lstStyle>
            <a:lvl1pPr>
              <a:defRPr/>
            </a:lvl1pPr>
          </a:lstStyle>
          <a:p>
            <a:fld id="{5A3C52C2-D8E7-487C-82BD-473D6CAE9DDB}" type="slidenum">
              <a:rPr lang="en-US" altLang="en-US"/>
              <a:pPr/>
              <a:t>‹#›</a:t>
            </a:fld>
            <a:endParaRPr lang="en-US" altLang="en-US"/>
          </a:p>
        </p:txBody>
      </p:sp>
    </p:spTree>
    <p:extLst>
      <p:ext uri="{BB962C8B-B14F-4D97-AF65-F5344CB8AC3E}">
        <p14:creationId xmlns:p14="http://schemas.microsoft.com/office/powerpoint/2010/main" val="16034389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DF94728B-C0C0-CE8C-B649-D3C4ED9D6E7A}"/>
              </a:ext>
            </a:extLst>
          </p:cNvPr>
          <p:cNvGrpSpPr>
            <a:grpSpLocks/>
          </p:cNvGrpSpPr>
          <p:nvPr/>
        </p:nvGrpSpPr>
        <p:grpSpPr bwMode="auto">
          <a:xfrm>
            <a:off x="0" y="0"/>
            <a:ext cx="7242175" cy="1981200"/>
            <a:chOff x="0" y="0"/>
            <a:chExt cx="4562" cy="1248"/>
          </a:xfrm>
        </p:grpSpPr>
        <p:sp>
          <p:nvSpPr>
            <p:cNvPr id="4099" name="Freeform 3">
              <a:extLst>
                <a:ext uri="{FF2B5EF4-FFF2-40B4-BE49-F238E27FC236}">
                  <a16:creationId xmlns:a16="http://schemas.microsoft.com/office/drawing/2014/main" id="{8BAA4E6C-5091-BF31-B3DE-9B3588A53A0F}"/>
                </a:ext>
              </a:extLst>
            </p:cNvPr>
            <p:cNvSpPr>
              <a:spLocks/>
            </p:cNvSpPr>
            <p:nvPr/>
          </p:nvSpPr>
          <p:spPr bwMode="hidden">
            <a:xfrm>
              <a:off x="0" y="583"/>
              <a:ext cx="4487" cy="665"/>
            </a:xfrm>
            <a:custGeom>
              <a:avLst/>
              <a:gdLst/>
              <a:ahLst/>
              <a:cxnLst>
                <a:cxn ang="0">
                  <a:pos x="4800" y="299"/>
                </a:cxn>
                <a:cxn ang="0">
                  <a:pos x="0" y="665"/>
                </a:cxn>
                <a:cxn ang="0">
                  <a:pos x="0" y="0"/>
                </a:cxn>
                <a:cxn ang="0">
                  <a:pos x="4806" y="1"/>
                </a:cxn>
                <a:cxn ang="0">
                  <a:pos x="4800" y="153"/>
                </a:cxn>
                <a:cxn ang="0">
                  <a:pos x="4800" y="299"/>
                </a:cxn>
              </a:cxnLst>
              <a:rect l="0" t="0" r="r" b="b"/>
              <a:pathLst>
                <a:path w="4806" h="665">
                  <a:moveTo>
                    <a:pt x="4800" y="299"/>
                  </a:moveTo>
                  <a:lnTo>
                    <a:pt x="0" y="665"/>
                  </a:lnTo>
                  <a:lnTo>
                    <a:pt x="0" y="0"/>
                  </a:lnTo>
                  <a:lnTo>
                    <a:pt x="4806" y="1"/>
                  </a:lnTo>
                  <a:lnTo>
                    <a:pt x="4800" y="153"/>
                  </a:lnTo>
                  <a:lnTo>
                    <a:pt x="4800" y="299"/>
                  </a:lnTo>
                  <a:close/>
                </a:path>
              </a:pathLst>
            </a:custGeom>
            <a:gradFill rotWithShape="1">
              <a:gsLst>
                <a:gs pos="0">
                  <a:schemeClr val="bg1">
                    <a:gamma/>
                    <a:shade val="94118"/>
                    <a:invGamma/>
                  </a:schemeClr>
                </a:gs>
                <a:gs pos="100000">
                  <a:schemeClr val="bg1"/>
                </a:gs>
              </a:gsLst>
              <a:lin ang="0" scaled="1"/>
            </a:gradFill>
            <a:ln w="9525">
              <a:noFill/>
              <a:round/>
              <a:headEnd/>
              <a:tailEnd/>
            </a:ln>
          </p:spPr>
          <p:txBody>
            <a:bodyPr/>
            <a:lstStyle/>
            <a:p>
              <a:pPr>
                <a:defRPr/>
              </a:pPr>
              <a:endParaRPr lang="en-US"/>
            </a:p>
          </p:txBody>
        </p:sp>
        <p:sp>
          <p:nvSpPr>
            <p:cNvPr id="1033" name="Freeform 4">
              <a:extLst>
                <a:ext uri="{FF2B5EF4-FFF2-40B4-BE49-F238E27FC236}">
                  <a16:creationId xmlns:a16="http://schemas.microsoft.com/office/drawing/2014/main" id="{0BA4E71B-128E-EE26-0AA1-E46EEE601D34}"/>
                </a:ext>
              </a:extLst>
            </p:cNvPr>
            <p:cNvSpPr>
              <a:spLocks/>
            </p:cNvSpPr>
            <p:nvPr/>
          </p:nvSpPr>
          <p:spPr bwMode="hidden">
            <a:xfrm>
              <a:off x="0" y="0"/>
              <a:ext cx="4562" cy="1199"/>
            </a:xfrm>
            <a:custGeom>
              <a:avLst/>
              <a:gdLst>
                <a:gd name="T0" fmla="*/ 4560 w 4562"/>
                <a:gd name="T1" fmla="*/ 932 h 1199"/>
                <a:gd name="T2" fmla="*/ 0 w 4562"/>
                <a:gd name="T3" fmla="*/ 1199 h 1199"/>
                <a:gd name="T4" fmla="*/ 0 w 4562"/>
                <a:gd name="T5" fmla="*/ 0 h 1199"/>
                <a:gd name="T6" fmla="*/ 4562 w 4562"/>
                <a:gd name="T7" fmla="*/ 0 h 1199"/>
                <a:gd name="T8" fmla="*/ 4560 w 4562"/>
                <a:gd name="T9" fmla="*/ 932 h 1199"/>
                <a:gd name="T10" fmla="*/ 4560 w 4562"/>
                <a:gd name="T11" fmla="*/ 932 h 11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4562" h="1199">
                  <a:moveTo>
                    <a:pt x="4560" y="932"/>
                  </a:moveTo>
                  <a:lnTo>
                    <a:pt x="0" y="1199"/>
                  </a:lnTo>
                  <a:lnTo>
                    <a:pt x="0" y="0"/>
                  </a:lnTo>
                  <a:lnTo>
                    <a:pt x="4562" y="0"/>
                  </a:lnTo>
                  <a:lnTo>
                    <a:pt x="4560" y="932"/>
                  </a:lnTo>
                  <a:close/>
                </a:path>
              </a:pathLst>
            </a:cu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4101" name="Rectangle 5">
            <a:extLst>
              <a:ext uri="{FF2B5EF4-FFF2-40B4-BE49-F238E27FC236}">
                <a16:creationId xmlns:a16="http://schemas.microsoft.com/office/drawing/2014/main" id="{2683BCED-2C3A-B7C4-9FC1-D082B56A27D9}"/>
              </a:ext>
            </a:extLst>
          </p:cNvPr>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4102" name="Rectangle 6">
            <a:extLst>
              <a:ext uri="{FF2B5EF4-FFF2-40B4-BE49-F238E27FC236}">
                <a16:creationId xmlns:a16="http://schemas.microsoft.com/office/drawing/2014/main" id="{042F67DA-94DA-827F-5B21-FA364F326BEE}"/>
              </a:ext>
            </a:extLst>
          </p:cNvPr>
          <p:cNvSpPr>
            <a:spLocks noGrp="1" noChangeArrowheads="1"/>
          </p:cNvSpPr>
          <p:nvPr>
            <p:ph type="body" idx="1"/>
          </p:nvPr>
        </p:nvSpPr>
        <p:spPr bwMode="auto">
          <a:xfrm>
            <a:off x="457200" y="1600200"/>
            <a:ext cx="8229600" cy="4495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103" name="Rectangle 7">
            <a:extLst>
              <a:ext uri="{FF2B5EF4-FFF2-40B4-BE49-F238E27FC236}">
                <a16:creationId xmlns:a16="http://schemas.microsoft.com/office/drawing/2014/main" id="{4C56C8E2-C4CD-DFA5-0FAB-3E546023B6E3}"/>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effectLst>
                  <a:outerShdw blurRad="38100" dist="38100" dir="2700000" algn="tl">
                    <a:srgbClr val="000000"/>
                  </a:outerShdw>
                </a:effectLst>
              </a:defRPr>
            </a:lvl1pPr>
          </a:lstStyle>
          <a:p>
            <a:pPr>
              <a:defRPr/>
            </a:pPr>
            <a:endParaRPr lang="en-US"/>
          </a:p>
        </p:txBody>
      </p:sp>
      <p:sp>
        <p:nvSpPr>
          <p:cNvPr id="4104" name="Rectangle 8">
            <a:extLst>
              <a:ext uri="{FF2B5EF4-FFF2-40B4-BE49-F238E27FC236}">
                <a16:creationId xmlns:a16="http://schemas.microsoft.com/office/drawing/2014/main" id="{78BCBA80-EAD2-E73B-4DB0-031317DA4A83}"/>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effectLst>
                  <a:outerShdw blurRad="38100" dist="38100" dir="2700000" algn="tl">
                    <a:srgbClr val="000000"/>
                  </a:outerShdw>
                </a:effectLst>
              </a:defRPr>
            </a:lvl1pPr>
          </a:lstStyle>
          <a:p>
            <a:pPr>
              <a:defRPr/>
            </a:pPr>
            <a:endParaRPr lang="en-US"/>
          </a:p>
        </p:txBody>
      </p:sp>
      <p:sp>
        <p:nvSpPr>
          <p:cNvPr id="4105" name="Rectangle 9">
            <a:extLst>
              <a:ext uri="{FF2B5EF4-FFF2-40B4-BE49-F238E27FC236}">
                <a16:creationId xmlns:a16="http://schemas.microsoft.com/office/drawing/2014/main" id="{81FCC75A-2EB1-1343-2B03-F10C112CEA04}"/>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effectLst>
                  <a:outerShdw blurRad="38100" dist="38100" dir="2700000" algn="tl">
                    <a:srgbClr val="000000"/>
                  </a:outerShdw>
                </a:effectLst>
              </a:defRPr>
            </a:lvl1pPr>
          </a:lstStyle>
          <a:p>
            <a:fld id="{CF20EFE1-B70B-4562-BEA2-B1646BAFDEFE}"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720"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itchFamily="34" charset="0"/>
        </a:defRPr>
      </a:lvl9pPr>
    </p:titleStyle>
    <p:bodyStyle>
      <a:lvl1pPr marL="342900" indent="-342900" algn="l" rtl="0" eaLnBrk="0" fontAlgn="base" hangingPunct="0">
        <a:spcBef>
          <a:spcPct val="20000"/>
        </a:spcBef>
        <a:spcAft>
          <a:spcPct val="0"/>
        </a:spcAft>
        <a:buClr>
          <a:schemeClr val="hlink"/>
        </a:buClr>
        <a:buSzPct val="8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tx1"/>
        </a:buClr>
        <a:buChar char="–"/>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buChar char="§"/>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buChar char="§"/>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Font typeface="Wingdings" pitchFamily="2" charset="2"/>
        <a:buChar char="§"/>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085D1598-41F5-75D9-D529-E917B8E20103}"/>
              </a:ext>
            </a:extLst>
          </p:cNvPr>
          <p:cNvSpPr>
            <a:spLocks noGrp="1" noChangeArrowheads="1"/>
          </p:cNvSpPr>
          <p:nvPr>
            <p:ph type="ctrTitle"/>
          </p:nvPr>
        </p:nvSpPr>
        <p:spPr>
          <a:xfrm>
            <a:off x="685800" y="762000"/>
            <a:ext cx="7772400" cy="1736725"/>
          </a:xfrm>
        </p:spPr>
        <p:txBody>
          <a:bodyPr/>
          <a:lstStyle/>
          <a:p>
            <a:pPr eaLnBrk="1" hangingPunct="1">
              <a:defRPr/>
            </a:pPr>
            <a:r>
              <a:rPr lang="en-US"/>
              <a:t>Informal Personal Introductions</a:t>
            </a:r>
          </a:p>
        </p:txBody>
      </p:sp>
      <p:sp>
        <p:nvSpPr>
          <p:cNvPr id="2051" name="Rectangle 3">
            <a:extLst>
              <a:ext uri="{FF2B5EF4-FFF2-40B4-BE49-F238E27FC236}">
                <a16:creationId xmlns:a16="http://schemas.microsoft.com/office/drawing/2014/main" id="{341B587B-0772-9F8E-B205-CB0D8808565F}"/>
              </a:ext>
            </a:extLst>
          </p:cNvPr>
          <p:cNvSpPr>
            <a:spLocks noGrp="1" noChangeArrowheads="1"/>
          </p:cNvSpPr>
          <p:nvPr>
            <p:ph type="subTitle" idx="1"/>
          </p:nvPr>
        </p:nvSpPr>
        <p:spPr/>
        <p:txBody>
          <a:bodyPr/>
          <a:lstStyle/>
          <a:p>
            <a:pPr eaLnBrk="1" hangingPunct="1">
              <a:defRPr/>
            </a:pPr>
            <a:r>
              <a:rPr lang="en-US" dirty="0"/>
              <a:t>Gail P. Taylor, Ph.D.</a:t>
            </a:r>
          </a:p>
          <a:p>
            <a:pPr eaLnBrk="1" hangingPunct="1">
              <a:defRPr/>
            </a:pPr>
            <a:r>
              <a:rPr lang="en-US"/>
              <a:t>UTSA RISE/MARC </a:t>
            </a:r>
            <a:r>
              <a:rPr lang="en-US" dirty="0"/>
              <a:t>Programs</a:t>
            </a:r>
          </a:p>
        </p:txBody>
      </p:sp>
      <p:sp>
        <p:nvSpPr>
          <p:cNvPr id="4" name="TextBox 2">
            <a:extLst>
              <a:ext uri="{FF2B5EF4-FFF2-40B4-BE49-F238E27FC236}">
                <a16:creationId xmlns:a16="http://schemas.microsoft.com/office/drawing/2014/main" id="{CAE7900C-D3C1-469B-C045-268DF356AD9E}"/>
              </a:ext>
            </a:extLst>
          </p:cNvPr>
          <p:cNvSpPr txBox="1"/>
          <p:nvPr/>
        </p:nvSpPr>
        <p:spPr>
          <a:xfrm>
            <a:off x="8229600" y="6553200"/>
            <a:ext cx="800100" cy="215900"/>
          </a:xfrm>
          <a:prstGeom prst="rect">
            <a:avLst/>
          </a:prstGeom>
          <a:noFill/>
        </p:spPr>
        <p:txBody>
          <a:bodyPr>
            <a:spAutoFit/>
          </a:bodyPr>
          <a:lstStyle>
            <a:defPPr>
              <a:defRPr lang="en-US"/>
            </a:defPPr>
            <a:lvl1pPr algn="l" rtl="0" eaLnBrk="0" fontAlgn="base" hangingPunct="0">
              <a:spcBef>
                <a:spcPct val="0"/>
              </a:spcBef>
              <a:spcAft>
                <a:spcPct val="0"/>
              </a:spcAft>
              <a:defRPr kern="1200">
                <a:solidFill>
                  <a:schemeClr val="tx1"/>
                </a:solidFill>
                <a:latin typeface="Tahoma" pitchFamily="34" charset="0"/>
                <a:ea typeface="+mn-ea"/>
                <a:cs typeface="+mn-cs"/>
              </a:defRPr>
            </a:lvl1pPr>
            <a:lvl2pPr marL="457200" algn="l" rtl="0" eaLnBrk="0" fontAlgn="base" hangingPunct="0">
              <a:spcBef>
                <a:spcPct val="0"/>
              </a:spcBef>
              <a:spcAft>
                <a:spcPct val="0"/>
              </a:spcAft>
              <a:defRPr kern="1200">
                <a:solidFill>
                  <a:schemeClr val="tx1"/>
                </a:solidFill>
                <a:latin typeface="Tahoma" pitchFamily="34" charset="0"/>
                <a:ea typeface="+mn-ea"/>
                <a:cs typeface="+mn-cs"/>
              </a:defRPr>
            </a:lvl2pPr>
            <a:lvl3pPr marL="914400" algn="l" rtl="0" eaLnBrk="0" fontAlgn="base" hangingPunct="0">
              <a:spcBef>
                <a:spcPct val="0"/>
              </a:spcBef>
              <a:spcAft>
                <a:spcPct val="0"/>
              </a:spcAft>
              <a:defRPr kern="1200">
                <a:solidFill>
                  <a:schemeClr val="tx1"/>
                </a:solidFill>
                <a:latin typeface="Tahoma" pitchFamily="34" charset="0"/>
                <a:ea typeface="+mn-ea"/>
                <a:cs typeface="+mn-cs"/>
              </a:defRPr>
            </a:lvl3pPr>
            <a:lvl4pPr marL="1371600" algn="l" rtl="0" eaLnBrk="0" fontAlgn="base" hangingPunct="0">
              <a:spcBef>
                <a:spcPct val="0"/>
              </a:spcBef>
              <a:spcAft>
                <a:spcPct val="0"/>
              </a:spcAft>
              <a:defRPr kern="1200">
                <a:solidFill>
                  <a:schemeClr val="tx1"/>
                </a:solidFill>
                <a:latin typeface="Tahoma" pitchFamily="34" charset="0"/>
                <a:ea typeface="+mn-ea"/>
                <a:cs typeface="+mn-cs"/>
              </a:defRPr>
            </a:lvl4pPr>
            <a:lvl5pPr marL="1828800" algn="l" rtl="0" eaLnBrk="0" fontAlgn="base" hangingPunct="0">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a:lstStyle>
          <a:p>
            <a:pPr>
              <a:defRPr/>
            </a:pPr>
            <a:r>
              <a:rPr lang="en-US" sz="800" dirty="0">
                <a:solidFill>
                  <a:schemeClr val="tx1">
                    <a:lumMod val="85000"/>
                  </a:schemeClr>
                </a:solidFill>
              </a:rPr>
              <a:t>09/09/2013</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F0F7E094-7D50-D225-744E-894C658D8CB7}"/>
              </a:ext>
            </a:extLst>
          </p:cNvPr>
          <p:cNvSpPr>
            <a:spLocks noGrp="1" noChangeArrowheads="1"/>
          </p:cNvSpPr>
          <p:nvPr>
            <p:ph type="title"/>
          </p:nvPr>
        </p:nvSpPr>
        <p:spPr/>
        <p:txBody>
          <a:bodyPr/>
          <a:lstStyle/>
          <a:p>
            <a:pPr eaLnBrk="1" hangingPunct="1">
              <a:defRPr/>
            </a:pPr>
            <a:r>
              <a:rPr lang="en-US"/>
              <a:t>Handshake Overview…</a:t>
            </a:r>
          </a:p>
        </p:txBody>
      </p:sp>
      <p:sp>
        <p:nvSpPr>
          <p:cNvPr id="23555" name="Rectangle 3">
            <a:extLst>
              <a:ext uri="{FF2B5EF4-FFF2-40B4-BE49-F238E27FC236}">
                <a16:creationId xmlns:a16="http://schemas.microsoft.com/office/drawing/2014/main" id="{7C7CD592-DB9D-9150-FFD0-545899BC8DFF}"/>
              </a:ext>
            </a:extLst>
          </p:cNvPr>
          <p:cNvSpPr>
            <a:spLocks noGrp="1" noChangeArrowheads="1"/>
          </p:cNvSpPr>
          <p:nvPr>
            <p:ph type="body" idx="1"/>
          </p:nvPr>
        </p:nvSpPr>
        <p:spPr/>
        <p:txBody>
          <a:bodyPr/>
          <a:lstStyle/>
          <a:p>
            <a:pPr eaLnBrk="1" hangingPunct="1">
              <a:lnSpc>
                <a:spcPct val="90000"/>
              </a:lnSpc>
              <a:defRPr/>
            </a:pPr>
            <a:r>
              <a:rPr lang="en-US" dirty="0"/>
              <a:t>Establish eye contact</a:t>
            </a:r>
          </a:p>
          <a:p>
            <a:pPr eaLnBrk="1" hangingPunct="1">
              <a:lnSpc>
                <a:spcPct val="90000"/>
              </a:lnSpc>
              <a:defRPr/>
            </a:pPr>
            <a:r>
              <a:rPr lang="en-US" dirty="0"/>
              <a:t>Break eye contact, if needed, to extend your hand to meet theirs</a:t>
            </a:r>
          </a:p>
          <a:p>
            <a:pPr eaLnBrk="1" hangingPunct="1">
              <a:lnSpc>
                <a:spcPct val="90000"/>
              </a:lnSpc>
              <a:defRPr/>
            </a:pPr>
            <a:r>
              <a:rPr lang="en-US" dirty="0"/>
              <a:t>When the web of your hand meets the web of theirs, re-establish eye contact and engage grip.</a:t>
            </a:r>
          </a:p>
          <a:p>
            <a:pPr eaLnBrk="1" hangingPunct="1">
              <a:lnSpc>
                <a:spcPct val="90000"/>
              </a:lnSpc>
              <a:defRPr/>
            </a:pPr>
            <a:r>
              <a:rPr lang="en-US" dirty="0"/>
              <a:t>Tiny shakes two or three times, for 1-3 seconds, breaking off cleanly and smoothly before the introduction is over.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B05FEF2E-1EFC-C849-6FDC-EEB0EF3BCC2F}"/>
              </a:ext>
            </a:extLst>
          </p:cNvPr>
          <p:cNvSpPr>
            <a:spLocks noGrp="1" noChangeArrowheads="1"/>
          </p:cNvSpPr>
          <p:nvPr>
            <p:ph type="title"/>
          </p:nvPr>
        </p:nvSpPr>
        <p:spPr/>
        <p:txBody>
          <a:bodyPr/>
          <a:lstStyle/>
          <a:p>
            <a:pPr eaLnBrk="1" hangingPunct="1">
              <a:defRPr/>
            </a:pPr>
            <a:r>
              <a:rPr lang="en-US" dirty="0"/>
              <a:t>Details</a:t>
            </a:r>
          </a:p>
        </p:txBody>
      </p:sp>
      <p:sp>
        <p:nvSpPr>
          <p:cNvPr id="22531" name="Rectangle 3">
            <a:extLst>
              <a:ext uri="{FF2B5EF4-FFF2-40B4-BE49-F238E27FC236}">
                <a16:creationId xmlns:a16="http://schemas.microsoft.com/office/drawing/2014/main" id="{2FE13D0A-A6DC-C90F-B4E5-09EC29C011D5}"/>
              </a:ext>
            </a:extLst>
          </p:cNvPr>
          <p:cNvSpPr>
            <a:spLocks noGrp="1" noChangeArrowheads="1"/>
          </p:cNvSpPr>
          <p:nvPr>
            <p:ph type="body" idx="1"/>
          </p:nvPr>
        </p:nvSpPr>
        <p:spPr/>
        <p:txBody>
          <a:bodyPr/>
          <a:lstStyle/>
          <a:p>
            <a:pPr eaLnBrk="1" hangingPunct="1">
              <a:defRPr/>
            </a:pPr>
            <a:r>
              <a:rPr lang="en-US" dirty="0"/>
              <a:t>May break eye contact to find hand…</a:t>
            </a:r>
          </a:p>
          <a:p>
            <a:pPr eaLnBrk="1" hangingPunct="1">
              <a:defRPr/>
            </a:pPr>
            <a:r>
              <a:rPr lang="en-US" dirty="0"/>
              <a:t>Cultural issue…</a:t>
            </a:r>
          </a:p>
          <a:p>
            <a:pPr eaLnBrk="1" hangingPunct="1">
              <a:defRPr/>
            </a:pPr>
            <a:r>
              <a:rPr lang="en-US" dirty="0"/>
              <a:t>Make sure thumb webs contact</a:t>
            </a:r>
          </a:p>
          <a:p>
            <a:pPr eaLnBrk="1" hangingPunct="1">
              <a:defRPr/>
            </a:pPr>
            <a:r>
              <a:rPr lang="en-US" dirty="0"/>
              <a:t>Whole hand (not the </a:t>
            </a:r>
            <a:r>
              <a:rPr lang="en-US" dirty="0" err="1"/>
              <a:t>Gwenevere</a:t>
            </a:r>
            <a:r>
              <a:rPr lang="en-US" dirty="0"/>
              <a:t>!)</a:t>
            </a:r>
          </a:p>
          <a:p>
            <a:pPr eaLnBrk="1" hangingPunct="1">
              <a:defRPr/>
            </a:pPr>
            <a:r>
              <a:rPr lang="en-US" dirty="0"/>
              <a:t>Firm, but not crushing </a:t>
            </a:r>
          </a:p>
          <a:p>
            <a:pPr eaLnBrk="1" hangingPunct="1">
              <a:defRPr/>
            </a:pPr>
            <a:r>
              <a:rPr lang="en-US" dirty="0"/>
              <a:t>2-3 shakes, straight wrist</a:t>
            </a:r>
          </a:p>
          <a:p>
            <a:pPr eaLnBrk="1" hangingPunct="1">
              <a:buFont typeface="Wingdings" panose="05000000000000000000" pitchFamily="2" charset="2"/>
              <a:buNone/>
              <a:defRPr/>
            </a:pP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3D3ED602-7FB8-5A6B-AB55-5FE40D6AA6BA}"/>
              </a:ext>
            </a:extLst>
          </p:cNvPr>
          <p:cNvSpPr>
            <a:spLocks noGrp="1" noChangeArrowheads="1"/>
          </p:cNvSpPr>
          <p:nvPr>
            <p:ph type="title"/>
          </p:nvPr>
        </p:nvSpPr>
        <p:spPr/>
        <p:txBody>
          <a:bodyPr/>
          <a:lstStyle/>
          <a:p>
            <a:pPr eaLnBrk="1" hangingPunct="1">
              <a:defRPr/>
            </a:pPr>
            <a:r>
              <a:rPr lang="en-US"/>
              <a:t>The Introduction Itself</a:t>
            </a:r>
          </a:p>
        </p:txBody>
      </p:sp>
      <p:sp>
        <p:nvSpPr>
          <p:cNvPr id="24579" name="Rectangle 3">
            <a:extLst>
              <a:ext uri="{FF2B5EF4-FFF2-40B4-BE49-F238E27FC236}">
                <a16:creationId xmlns:a16="http://schemas.microsoft.com/office/drawing/2014/main" id="{AA74B213-4045-FD73-BFA7-85F392D29F2F}"/>
              </a:ext>
            </a:extLst>
          </p:cNvPr>
          <p:cNvSpPr>
            <a:spLocks noGrp="1" noChangeArrowheads="1"/>
          </p:cNvSpPr>
          <p:nvPr>
            <p:ph type="body" idx="1"/>
          </p:nvPr>
        </p:nvSpPr>
        <p:spPr/>
        <p:txBody>
          <a:bodyPr/>
          <a:lstStyle/>
          <a:p>
            <a:pPr eaLnBrk="1" hangingPunct="1">
              <a:defRPr/>
            </a:pPr>
            <a:r>
              <a:rPr lang="en-US" dirty="0"/>
              <a:t>Smile.</a:t>
            </a:r>
          </a:p>
          <a:p>
            <a:pPr eaLnBrk="1" hangingPunct="1">
              <a:defRPr/>
            </a:pPr>
            <a:r>
              <a:rPr lang="en-US" dirty="0"/>
              <a:t>Initiate Handshake/Hello, I’m Gail Taylor (Listen to theirs)</a:t>
            </a:r>
          </a:p>
          <a:p>
            <a:pPr eaLnBrk="1" hangingPunct="1">
              <a:defRPr/>
            </a:pPr>
            <a:r>
              <a:rPr lang="en-US" dirty="0"/>
              <a:t>End handshake</a:t>
            </a:r>
          </a:p>
          <a:p>
            <a:pPr eaLnBrk="1" hangingPunct="1">
              <a:defRPr/>
            </a:pPr>
            <a:r>
              <a:rPr lang="en-US" dirty="0"/>
              <a:t>I’m an undergraduate biology major at UT San Antonio.  I work in Dr. </a:t>
            </a:r>
            <a:r>
              <a:rPr lang="en-US" dirty="0" err="1"/>
              <a:t>Firstname</a:t>
            </a:r>
            <a:r>
              <a:rPr lang="en-US" dirty="0"/>
              <a:t> </a:t>
            </a:r>
            <a:r>
              <a:rPr lang="en-US" dirty="0" err="1"/>
              <a:t>Lastname’s</a:t>
            </a:r>
            <a:r>
              <a:rPr lang="en-US" dirty="0"/>
              <a:t> lab on superficial explanation of research.  </a:t>
            </a:r>
          </a:p>
          <a:p>
            <a:pPr eaLnBrk="1" hangingPunct="1">
              <a:defRPr/>
            </a:pPr>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Rectangle 7">
            <a:extLst>
              <a:ext uri="{FF2B5EF4-FFF2-40B4-BE49-F238E27FC236}">
                <a16:creationId xmlns:a16="http://schemas.microsoft.com/office/drawing/2014/main" id="{0729C605-CF09-6087-6801-33D293328D60}"/>
              </a:ext>
            </a:extLst>
          </p:cNvPr>
          <p:cNvSpPr>
            <a:spLocks noGrp="1" noChangeArrowheads="1"/>
          </p:cNvSpPr>
          <p:nvPr>
            <p:ph type="title"/>
          </p:nvPr>
        </p:nvSpPr>
        <p:spPr/>
        <p:txBody>
          <a:bodyPr/>
          <a:lstStyle/>
          <a:p>
            <a:pPr eaLnBrk="1" hangingPunct="1">
              <a:defRPr/>
            </a:pPr>
            <a:r>
              <a:rPr lang="en-US" dirty="0"/>
              <a:t>Example</a:t>
            </a:r>
          </a:p>
        </p:txBody>
      </p:sp>
      <p:sp>
        <p:nvSpPr>
          <p:cNvPr id="25608" name="Rectangle 8">
            <a:extLst>
              <a:ext uri="{FF2B5EF4-FFF2-40B4-BE49-F238E27FC236}">
                <a16:creationId xmlns:a16="http://schemas.microsoft.com/office/drawing/2014/main" id="{AE3CA69D-1FAA-926B-884B-69EA2AD72961}"/>
              </a:ext>
            </a:extLst>
          </p:cNvPr>
          <p:cNvSpPr>
            <a:spLocks noGrp="1" noChangeArrowheads="1"/>
          </p:cNvSpPr>
          <p:nvPr>
            <p:ph type="body" idx="1"/>
          </p:nvPr>
        </p:nvSpPr>
        <p:spPr/>
        <p:txBody>
          <a:bodyPr/>
          <a:lstStyle/>
          <a:p>
            <a:pPr eaLnBrk="1" hangingPunct="1">
              <a:defRPr/>
            </a:pPr>
            <a:r>
              <a:rPr lang="en-US" dirty="0"/>
              <a:t>Hello, I’m Gail Taylor.  I’m an undergraduate Biology student at UT San Antonio.  I work in Dr. Martha </a:t>
            </a:r>
            <a:r>
              <a:rPr lang="en-US" dirty="0" err="1"/>
              <a:t>Lundell’s</a:t>
            </a:r>
            <a:r>
              <a:rPr lang="en-US" dirty="0"/>
              <a:t> laboratory on serotonin neuron differentiation in Drosophila.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18269381-D390-B3D4-5802-AFBF840398AF}"/>
              </a:ext>
            </a:extLst>
          </p:cNvPr>
          <p:cNvSpPr>
            <a:spLocks noGrp="1" noChangeArrowheads="1"/>
          </p:cNvSpPr>
          <p:nvPr>
            <p:ph type="title"/>
          </p:nvPr>
        </p:nvSpPr>
        <p:spPr/>
        <p:txBody>
          <a:bodyPr/>
          <a:lstStyle/>
          <a:p>
            <a:pPr eaLnBrk="1" hangingPunct="1">
              <a:defRPr/>
            </a:pPr>
            <a:r>
              <a:rPr lang="en-US"/>
              <a:t>Next….</a:t>
            </a:r>
          </a:p>
        </p:txBody>
      </p:sp>
      <p:sp>
        <p:nvSpPr>
          <p:cNvPr id="29699" name="Rectangle 3">
            <a:extLst>
              <a:ext uri="{FF2B5EF4-FFF2-40B4-BE49-F238E27FC236}">
                <a16:creationId xmlns:a16="http://schemas.microsoft.com/office/drawing/2014/main" id="{C045981E-9491-B56B-6808-179D79342B97}"/>
              </a:ext>
            </a:extLst>
          </p:cNvPr>
          <p:cNvSpPr>
            <a:spLocks noGrp="1" noChangeArrowheads="1"/>
          </p:cNvSpPr>
          <p:nvPr>
            <p:ph type="body" idx="1"/>
          </p:nvPr>
        </p:nvSpPr>
        <p:spPr/>
        <p:txBody>
          <a:bodyPr/>
          <a:lstStyle/>
          <a:p>
            <a:pPr eaLnBrk="1" hangingPunct="1">
              <a:defRPr/>
            </a:pPr>
            <a:r>
              <a:rPr lang="en-US"/>
              <a:t>Longer introduction</a:t>
            </a:r>
          </a:p>
          <a:p>
            <a:pPr eaLnBrk="1" hangingPunct="1">
              <a:defRPr/>
            </a:pPr>
            <a:r>
              <a:rPr lang="en-US"/>
              <a:t>Much more specific</a:t>
            </a:r>
          </a:p>
          <a:p>
            <a:pPr eaLnBrk="1" hangingPunct="1">
              <a:defRPr/>
            </a:pPr>
            <a:r>
              <a:rPr lang="en-US"/>
              <a:t>Answer for question:  “Tell me about your research…”</a:t>
            </a:r>
          </a:p>
          <a:p>
            <a:pPr eaLnBrk="1" hangingPunct="1">
              <a:defRPr/>
            </a:pPr>
            <a:endParaRPr lang="en-US"/>
          </a:p>
          <a:p>
            <a:pPr eaLnBrk="1" hangingPunct="1">
              <a:defRPr/>
            </a:pPr>
            <a:endParaRPr lang="en-US"/>
          </a:p>
          <a:p>
            <a:pPr eaLnBrk="1" hangingPunct="1">
              <a:defRPr/>
            </a:pPr>
            <a:endParaRPr lang="en-US"/>
          </a:p>
          <a:p>
            <a:pPr eaLnBrk="1" hangingPunct="1">
              <a:defRPr/>
            </a:pP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B38949EE-E5E9-840E-1C80-B186ADD26FEC}"/>
              </a:ext>
            </a:extLst>
          </p:cNvPr>
          <p:cNvSpPr>
            <a:spLocks noGrp="1" noChangeArrowheads="1"/>
          </p:cNvSpPr>
          <p:nvPr>
            <p:ph type="title"/>
          </p:nvPr>
        </p:nvSpPr>
        <p:spPr/>
        <p:txBody>
          <a:bodyPr/>
          <a:lstStyle/>
          <a:p>
            <a:pPr eaLnBrk="1" hangingPunct="1">
              <a:defRPr/>
            </a:pPr>
            <a:r>
              <a:rPr lang="en-US" sz="4000"/>
              <a:t>Longer Introduction of your Work</a:t>
            </a:r>
          </a:p>
        </p:txBody>
      </p:sp>
      <p:sp>
        <p:nvSpPr>
          <p:cNvPr id="32771" name="Rectangle 3">
            <a:extLst>
              <a:ext uri="{FF2B5EF4-FFF2-40B4-BE49-F238E27FC236}">
                <a16:creationId xmlns:a16="http://schemas.microsoft.com/office/drawing/2014/main" id="{F81A47AD-45C3-B19A-515B-B74A358FAB27}"/>
              </a:ext>
            </a:extLst>
          </p:cNvPr>
          <p:cNvSpPr>
            <a:spLocks noGrp="1" noChangeArrowheads="1"/>
          </p:cNvSpPr>
          <p:nvPr>
            <p:ph type="body" idx="1"/>
          </p:nvPr>
        </p:nvSpPr>
        <p:spPr/>
        <p:txBody>
          <a:bodyPr/>
          <a:lstStyle/>
          <a:p>
            <a:pPr eaLnBrk="1" hangingPunct="1">
              <a:lnSpc>
                <a:spcPct val="90000"/>
              </a:lnSpc>
              <a:defRPr/>
            </a:pPr>
            <a:r>
              <a:rPr lang="en-US" sz="2800" dirty="0"/>
              <a:t>I have worked for the last year in a half, in Dr. </a:t>
            </a:r>
            <a:r>
              <a:rPr lang="en-US" sz="2800" dirty="0" err="1"/>
              <a:t>firstname</a:t>
            </a:r>
            <a:r>
              <a:rPr lang="en-US" sz="2800" dirty="0"/>
              <a:t> </a:t>
            </a:r>
            <a:r>
              <a:rPr lang="en-US" sz="2800" dirty="0" err="1"/>
              <a:t>lastname’s</a:t>
            </a:r>
            <a:r>
              <a:rPr lang="en-US" sz="2800" dirty="0"/>
              <a:t> laboratory on neuronal development in drosophila.  I’ve had several projects.  My main project involves…”Put smoothed abstract title here”.  Say something about why your experiment was important to the world.   We hypothesized that …. We used ………. (briefly put methods, techniques used here).  We found (results here).  We expected/didn’t expect this because.  Next I will do ___________.</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4">
            <a:extLst>
              <a:ext uri="{FF2B5EF4-FFF2-40B4-BE49-F238E27FC236}">
                <a16:creationId xmlns:a16="http://schemas.microsoft.com/office/drawing/2014/main" id="{C95B92F6-E13B-5104-643A-278AEA35C350}"/>
              </a:ext>
            </a:extLst>
          </p:cNvPr>
          <p:cNvSpPr>
            <a:spLocks noGrp="1" noChangeArrowheads="1"/>
          </p:cNvSpPr>
          <p:nvPr>
            <p:ph type="title"/>
          </p:nvPr>
        </p:nvSpPr>
        <p:spPr/>
        <p:txBody>
          <a:bodyPr/>
          <a:lstStyle/>
          <a:p>
            <a:pPr eaLnBrk="1" hangingPunct="1">
              <a:defRPr/>
            </a:pPr>
            <a:r>
              <a:rPr lang="en-US"/>
              <a:t>Science Is Communication</a:t>
            </a:r>
          </a:p>
        </p:txBody>
      </p:sp>
      <p:sp>
        <p:nvSpPr>
          <p:cNvPr id="7173" name="Rectangle 5">
            <a:extLst>
              <a:ext uri="{FF2B5EF4-FFF2-40B4-BE49-F238E27FC236}">
                <a16:creationId xmlns:a16="http://schemas.microsoft.com/office/drawing/2014/main" id="{9EC85158-528E-83A5-AB55-81858BDFD53E}"/>
              </a:ext>
            </a:extLst>
          </p:cNvPr>
          <p:cNvSpPr>
            <a:spLocks noGrp="1" noChangeArrowheads="1"/>
          </p:cNvSpPr>
          <p:nvPr>
            <p:ph type="body" idx="1"/>
          </p:nvPr>
        </p:nvSpPr>
        <p:spPr/>
        <p:txBody>
          <a:bodyPr/>
          <a:lstStyle/>
          <a:p>
            <a:pPr eaLnBrk="1" hangingPunct="1">
              <a:defRPr/>
            </a:pPr>
            <a:r>
              <a:rPr lang="en-US"/>
              <a:t>Many forms – Papers, talks, etc…</a:t>
            </a:r>
          </a:p>
          <a:p>
            <a:pPr eaLnBrk="1" hangingPunct="1">
              <a:defRPr/>
            </a:pPr>
            <a:r>
              <a:rPr lang="en-US"/>
              <a:t>Begins with Introductions!</a:t>
            </a:r>
          </a:p>
          <a:p>
            <a:pPr lvl="1" eaLnBrk="1" hangingPunct="1">
              <a:defRPr/>
            </a:pPr>
            <a:r>
              <a:rPr lang="en-US"/>
              <a:t>New colleagues</a:t>
            </a:r>
          </a:p>
          <a:p>
            <a:pPr lvl="1" eaLnBrk="1" hangingPunct="1">
              <a:defRPr/>
            </a:pPr>
            <a:r>
              <a:rPr lang="en-US"/>
              <a:t>New labmates</a:t>
            </a:r>
          </a:p>
          <a:p>
            <a:pPr lvl="1" eaLnBrk="1" hangingPunct="1">
              <a:defRPr/>
            </a:pPr>
            <a:r>
              <a:rPr lang="en-US">
                <a:solidFill>
                  <a:schemeClr val="hlink"/>
                </a:solidFill>
              </a:rPr>
              <a:t>Scientific Conferences</a:t>
            </a:r>
          </a:p>
          <a:p>
            <a:pPr eaLnBrk="1" hangingPunct="1">
              <a:defRPr/>
            </a:pPr>
            <a:r>
              <a:rPr lang="en-US"/>
              <a:t>Involve both exchanging name AND information about your research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96AF3A8B-2ECD-DDDC-94D4-66B1887F8AC6}"/>
              </a:ext>
            </a:extLst>
          </p:cNvPr>
          <p:cNvSpPr>
            <a:spLocks noGrp="1" noChangeArrowheads="1"/>
          </p:cNvSpPr>
          <p:nvPr>
            <p:ph type="title"/>
          </p:nvPr>
        </p:nvSpPr>
        <p:spPr/>
        <p:txBody>
          <a:bodyPr/>
          <a:lstStyle/>
          <a:p>
            <a:pPr eaLnBrk="1" hangingPunct="1">
              <a:defRPr/>
            </a:pPr>
            <a:r>
              <a:rPr lang="en-US"/>
              <a:t>Conference Introductions</a:t>
            </a:r>
          </a:p>
        </p:txBody>
      </p:sp>
      <p:sp>
        <p:nvSpPr>
          <p:cNvPr id="8195" name="Rectangle 3">
            <a:extLst>
              <a:ext uri="{FF2B5EF4-FFF2-40B4-BE49-F238E27FC236}">
                <a16:creationId xmlns:a16="http://schemas.microsoft.com/office/drawing/2014/main" id="{261D6AD3-8E4F-9D88-19BE-B88BCE70E1FF}"/>
              </a:ext>
            </a:extLst>
          </p:cNvPr>
          <p:cNvSpPr>
            <a:spLocks noGrp="1" noChangeArrowheads="1"/>
          </p:cNvSpPr>
          <p:nvPr>
            <p:ph type="body" idx="1"/>
          </p:nvPr>
        </p:nvSpPr>
        <p:spPr/>
        <p:txBody>
          <a:bodyPr/>
          <a:lstStyle/>
          <a:p>
            <a:pPr eaLnBrk="1" hangingPunct="1">
              <a:defRPr/>
            </a:pPr>
            <a:r>
              <a:rPr lang="en-US" dirty="0"/>
              <a:t>Will introduce yourself to many people</a:t>
            </a:r>
          </a:p>
          <a:p>
            <a:pPr eaLnBrk="1" hangingPunct="1">
              <a:defRPr/>
            </a:pPr>
            <a:r>
              <a:rPr lang="en-US" dirty="0"/>
              <a:t>Very important for networking</a:t>
            </a:r>
          </a:p>
          <a:p>
            <a:pPr eaLnBrk="1" hangingPunct="1">
              <a:defRPr/>
            </a:pPr>
            <a:r>
              <a:rPr lang="en-US" dirty="0"/>
              <a:t>Need different lengths…</a:t>
            </a:r>
          </a:p>
          <a:p>
            <a:pPr lvl="2" eaLnBrk="1" hangingPunct="1">
              <a:defRPr/>
            </a:pPr>
            <a:r>
              <a:rPr lang="en-US" dirty="0"/>
              <a:t>5 second</a:t>
            </a:r>
          </a:p>
          <a:p>
            <a:pPr lvl="2" eaLnBrk="1" hangingPunct="1">
              <a:defRPr/>
            </a:pPr>
            <a:r>
              <a:rPr lang="en-US" dirty="0"/>
              <a:t>~1 minute</a:t>
            </a:r>
          </a:p>
          <a:p>
            <a:pPr lvl="2" eaLnBrk="1" hangingPunct="1">
              <a:defRPr/>
            </a:pPr>
            <a:r>
              <a:rPr lang="en-US" dirty="0"/>
              <a:t>~3 minute</a:t>
            </a:r>
          </a:p>
          <a:p>
            <a:pPr lvl="1" eaLnBrk="1" hangingPunct="1">
              <a:defRPr/>
            </a:pPr>
            <a:endParaRPr lang="en-US" dirty="0"/>
          </a:p>
          <a:p>
            <a:pPr lvl="1" eaLnBrk="1" hangingPunct="1">
              <a:buFontTx/>
              <a:buNone/>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0B902F1F-7581-FAD1-FD7A-CE9A71EEC162}"/>
              </a:ext>
            </a:extLst>
          </p:cNvPr>
          <p:cNvSpPr>
            <a:spLocks noGrp="1" noChangeArrowheads="1"/>
          </p:cNvSpPr>
          <p:nvPr>
            <p:ph type="ctrTitle"/>
          </p:nvPr>
        </p:nvSpPr>
        <p:spPr/>
        <p:txBody>
          <a:bodyPr/>
          <a:lstStyle/>
          <a:p>
            <a:pPr eaLnBrk="1" hangingPunct="1">
              <a:defRPr/>
            </a:pPr>
            <a:r>
              <a:rPr lang="en-US" sz="4800" dirty="0"/>
              <a:t>If you Practice Your Introductions You Will be More Fluent!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0B3FEFEC-9C36-F031-D1C8-D8BD7CBBEBB2}"/>
              </a:ext>
            </a:extLst>
          </p:cNvPr>
          <p:cNvSpPr>
            <a:spLocks noGrp="1" noChangeArrowheads="1"/>
          </p:cNvSpPr>
          <p:nvPr>
            <p:ph type="title"/>
          </p:nvPr>
        </p:nvSpPr>
        <p:spPr/>
        <p:txBody>
          <a:bodyPr/>
          <a:lstStyle/>
          <a:p>
            <a:pPr eaLnBrk="1" hangingPunct="1">
              <a:defRPr/>
            </a:pPr>
            <a:r>
              <a:rPr lang="en-US"/>
              <a:t>Confidence and Introductions</a:t>
            </a:r>
          </a:p>
        </p:txBody>
      </p:sp>
      <p:sp>
        <p:nvSpPr>
          <p:cNvPr id="12291" name="Rectangle 3">
            <a:extLst>
              <a:ext uri="{FF2B5EF4-FFF2-40B4-BE49-F238E27FC236}">
                <a16:creationId xmlns:a16="http://schemas.microsoft.com/office/drawing/2014/main" id="{7ABE6F08-D895-ED9D-D34C-F0ADCB7D2458}"/>
              </a:ext>
            </a:extLst>
          </p:cNvPr>
          <p:cNvSpPr>
            <a:spLocks noGrp="1" noChangeArrowheads="1"/>
          </p:cNvSpPr>
          <p:nvPr>
            <p:ph type="body" idx="1"/>
          </p:nvPr>
        </p:nvSpPr>
        <p:spPr/>
        <p:txBody>
          <a:bodyPr/>
          <a:lstStyle/>
          <a:p>
            <a:pPr marL="609600" indent="-609600" eaLnBrk="1" hangingPunct="1">
              <a:lnSpc>
                <a:spcPct val="90000"/>
              </a:lnSpc>
              <a:defRPr/>
            </a:pPr>
            <a:r>
              <a:rPr lang="en-US" sz="2400"/>
              <a:t>Everybody is nervous and unconfident at times, but mask in different ways</a:t>
            </a:r>
          </a:p>
          <a:p>
            <a:pPr marL="609600" indent="-609600" eaLnBrk="1" hangingPunct="1">
              <a:lnSpc>
                <a:spcPct val="90000"/>
              </a:lnSpc>
              <a:defRPr/>
            </a:pPr>
            <a:r>
              <a:rPr lang="en-US" sz="2400"/>
              <a:t>Confidence and warmth impress people and draw them to you</a:t>
            </a:r>
          </a:p>
          <a:p>
            <a:pPr marL="609600" indent="-609600" eaLnBrk="1" hangingPunct="1">
              <a:lnSpc>
                <a:spcPct val="90000"/>
              </a:lnSpc>
              <a:defRPr/>
            </a:pPr>
            <a:r>
              <a:rPr lang="en-US" sz="2400">
                <a:solidFill>
                  <a:schemeClr val="hlink"/>
                </a:solidFill>
              </a:rPr>
              <a:t>You don’t have to show people that you’re nervous</a:t>
            </a:r>
          </a:p>
          <a:p>
            <a:pPr marL="609600" indent="-609600" eaLnBrk="1" hangingPunct="1">
              <a:lnSpc>
                <a:spcPct val="90000"/>
              </a:lnSpc>
              <a:defRPr/>
            </a:pPr>
            <a:r>
              <a:rPr lang="en-US" sz="2400"/>
              <a:t>The more you do something, the more confident you feel</a:t>
            </a:r>
          </a:p>
          <a:p>
            <a:pPr marL="609600" indent="-609600" eaLnBrk="1" hangingPunct="1">
              <a:lnSpc>
                <a:spcPct val="90000"/>
              </a:lnSpc>
              <a:defRPr/>
            </a:pPr>
            <a:r>
              <a:rPr lang="en-US" sz="2400"/>
              <a:t>Intro will look more confident if you</a:t>
            </a:r>
          </a:p>
          <a:p>
            <a:pPr marL="990600" lvl="1" indent="-533400" eaLnBrk="1" hangingPunct="1">
              <a:lnSpc>
                <a:spcPct val="90000"/>
              </a:lnSpc>
              <a:defRPr/>
            </a:pPr>
            <a:r>
              <a:rPr lang="en-US" sz="2000"/>
              <a:t>Have a firm handshake</a:t>
            </a:r>
          </a:p>
          <a:p>
            <a:pPr marL="990600" lvl="1" indent="-533400" eaLnBrk="1" hangingPunct="1">
              <a:lnSpc>
                <a:spcPct val="90000"/>
              </a:lnSpc>
              <a:defRPr/>
            </a:pPr>
            <a:r>
              <a:rPr lang="en-US" sz="2000"/>
              <a:t>Look people in the eye</a:t>
            </a:r>
          </a:p>
          <a:p>
            <a:pPr marL="990600" lvl="1" indent="-533400" eaLnBrk="1" hangingPunct="1">
              <a:lnSpc>
                <a:spcPct val="90000"/>
              </a:lnSpc>
              <a:defRPr/>
            </a:pPr>
            <a:r>
              <a:rPr lang="en-US" sz="2000"/>
              <a:t>Speak fluently</a:t>
            </a:r>
          </a:p>
          <a:p>
            <a:pPr marL="990600" lvl="1" indent="-533400" eaLnBrk="1" hangingPunct="1">
              <a:lnSpc>
                <a:spcPct val="90000"/>
              </a:lnSpc>
              <a:defRPr/>
            </a:pPr>
            <a:r>
              <a:rPr lang="en-US" sz="2000"/>
              <a:t>PRACTICE!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5F1C3D2B-7A53-A1D6-F13E-2C29FCE27C63}"/>
              </a:ext>
            </a:extLst>
          </p:cNvPr>
          <p:cNvSpPr>
            <a:spLocks noGrp="1" noChangeArrowheads="1"/>
          </p:cNvSpPr>
          <p:nvPr>
            <p:ph type="title"/>
          </p:nvPr>
        </p:nvSpPr>
        <p:spPr/>
        <p:txBody>
          <a:bodyPr/>
          <a:lstStyle/>
          <a:p>
            <a:pPr eaLnBrk="1" hangingPunct="1">
              <a:defRPr/>
            </a:pPr>
            <a:r>
              <a:rPr lang="en-US"/>
              <a:t>Aside about Imposter Syndrome</a:t>
            </a:r>
          </a:p>
        </p:txBody>
      </p:sp>
      <p:sp>
        <p:nvSpPr>
          <p:cNvPr id="13315" name="Rectangle 3">
            <a:extLst>
              <a:ext uri="{FF2B5EF4-FFF2-40B4-BE49-F238E27FC236}">
                <a16:creationId xmlns:a16="http://schemas.microsoft.com/office/drawing/2014/main" id="{21F4CF49-4589-AB5F-4D4E-704C45DB82CD}"/>
              </a:ext>
            </a:extLst>
          </p:cNvPr>
          <p:cNvSpPr>
            <a:spLocks noGrp="1" noChangeArrowheads="1"/>
          </p:cNvSpPr>
          <p:nvPr>
            <p:ph type="body" idx="1"/>
          </p:nvPr>
        </p:nvSpPr>
        <p:spPr/>
        <p:txBody>
          <a:bodyPr/>
          <a:lstStyle/>
          <a:p>
            <a:pPr eaLnBrk="1" hangingPunct="1">
              <a:lnSpc>
                <a:spcPct val="90000"/>
              </a:lnSpc>
              <a:defRPr/>
            </a:pPr>
            <a:r>
              <a:rPr lang="en-US" sz="2800"/>
              <a:t>Some people may persistently disbelieve that they deserve to be in a position, level of education, etc.  </a:t>
            </a:r>
          </a:p>
          <a:p>
            <a:pPr eaLnBrk="1" hangingPunct="1">
              <a:lnSpc>
                <a:spcPct val="90000"/>
              </a:lnSpc>
              <a:defRPr/>
            </a:pPr>
            <a:r>
              <a:rPr lang="en-US" sz="2800"/>
              <a:t>Someone has made a mistake</a:t>
            </a:r>
          </a:p>
          <a:p>
            <a:pPr eaLnBrk="1" hangingPunct="1">
              <a:lnSpc>
                <a:spcPct val="90000"/>
              </a:lnSpc>
              <a:defRPr/>
            </a:pPr>
            <a:r>
              <a:rPr lang="en-US" sz="2800"/>
              <a:t>Everyone else is smarter</a:t>
            </a:r>
          </a:p>
          <a:p>
            <a:pPr eaLnBrk="1" hangingPunct="1">
              <a:lnSpc>
                <a:spcPct val="90000"/>
              </a:lnSpc>
              <a:defRPr/>
            </a:pPr>
            <a:r>
              <a:rPr lang="en-US" sz="2800"/>
              <a:t>All successes are an accident or luck… </a:t>
            </a:r>
          </a:p>
          <a:p>
            <a:pPr eaLnBrk="1" hangingPunct="1">
              <a:lnSpc>
                <a:spcPct val="90000"/>
              </a:lnSpc>
              <a:defRPr/>
            </a:pPr>
            <a:r>
              <a:rPr lang="en-US" sz="2800"/>
              <a:t>Women, minority, first generation college students often fall prey</a:t>
            </a:r>
          </a:p>
          <a:p>
            <a:pPr eaLnBrk="1" hangingPunct="1">
              <a:lnSpc>
                <a:spcPct val="90000"/>
              </a:lnSpc>
              <a:defRPr/>
            </a:pPr>
            <a:r>
              <a:rPr lang="en-US" sz="2800"/>
              <a:t>“Lies” in their heads…believe that they are less smart than everyone…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a:extLst>
              <a:ext uri="{FF2B5EF4-FFF2-40B4-BE49-F238E27FC236}">
                <a16:creationId xmlns:a16="http://schemas.microsoft.com/office/drawing/2014/main" id="{96733096-2740-6C49-3097-00748E2779F6}"/>
              </a:ext>
            </a:extLst>
          </p:cNvPr>
          <p:cNvSpPr>
            <a:spLocks noGrp="1" noChangeArrowheads="1"/>
          </p:cNvSpPr>
          <p:nvPr>
            <p:ph type="ctrTitle"/>
          </p:nvPr>
        </p:nvSpPr>
        <p:spPr/>
        <p:txBody>
          <a:bodyPr/>
          <a:lstStyle/>
          <a:p>
            <a:pPr eaLnBrk="1" hangingPunct="1">
              <a:defRPr/>
            </a:pPr>
            <a:r>
              <a:rPr lang="en-US"/>
              <a:t>Handshakes</a:t>
            </a:r>
          </a:p>
        </p:txBody>
      </p:sp>
      <p:sp>
        <p:nvSpPr>
          <p:cNvPr id="30725" name="Rectangle 5">
            <a:extLst>
              <a:ext uri="{FF2B5EF4-FFF2-40B4-BE49-F238E27FC236}">
                <a16:creationId xmlns:a16="http://schemas.microsoft.com/office/drawing/2014/main" id="{8B5D54A5-D251-8F6A-DDF6-0B3D660560B6}"/>
              </a:ext>
            </a:extLst>
          </p:cNvPr>
          <p:cNvSpPr>
            <a:spLocks noGrp="1" noChangeArrowheads="1"/>
          </p:cNvSpPr>
          <p:nvPr>
            <p:ph type="subTitle" idx="1"/>
          </p:nvPr>
        </p:nvSpPr>
        <p:spPr/>
        <p:txBody>
          <a:bodyPr/>
          <a:lstStyle/>
          <a:p>
            <a:pPr eaLnBrk="1" hangingPunct="1">
              <a:defRPr/>
            </a:pP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17F0F75-B707-D2C8-F939-D07C02BD076F}"/>
              </a:ext>
            </a:extLst>
          </p:cNvPr>
          <p:cNvSpPr>
            <a:spLocks noGrp="1" noChangeArrowheads="1"/>
          </p:cNvSpPr>
          <p:nvPr>
            <p:ph type="title"/>
          </p:nvPr>
        </p:nvSpPr>
        <p:spPr/>
        <p:txBody>
          <a:bodyPr/>
          <a:lstStyle/>
          <a:p>
            <a:pPr eaLnBrk="1" hangingPunct="1">
              <a:defRPr/>
            </a:pPr>
            <a:r>
              <a:rPr lang="en-US"/>
              <a:t>Posture</a:t>
            </a:r>
          </a:p>
        </p:txBody>
      </p:sp>
      <p:sp>
        <p:nvSpPr>
          <p:cNvPr id="15363" name="Rectangle 3">
            <a:extLst>
              <a:ext uri="{FF2B5EF4-FFF2-40B4-BE49-F238E27FC236}">
                <a16:creationId xmlns:a16="http://schemas.microsoft.com/office/drawing/2014/main" id="{C473BD5C-E96F-5088-EA7F-C2C530421679}"/>
              </a:ext>
            </a:extLst>
          </p:cNvPr>
          <p:cNvSpPr>
            <a:spLocks noGrp="1" noChangeArrowheads="1"/>
          </p:cNvSpPr>
          <p:nvPr>
            <p:ph type="body" idx="1"/>
          </p:nvPr>
        </p:nvSpPr>
        <p:spPr/>
        <p:txBody>
          <a:bodyPr/>
          <a:lstStyle/>
          <a:p>
            <a:pPr eaLnBrk="1" hangingPunct="1">
              <a:defRPr/>
            </a:pPr>
            <a:r>
              <a:rPr lang="en-US"/>
              <a:t>Important for first impressions!</a:t>
            </a:r>
          </a:p>
          <a:p>
            <a:pPr eaLnBrk="1" hangingPunct="1">
              <a:defRPr/>
            </a:pPr>
            <a:r>
              <a:rPr lang="en-US"/>
              <a:t>Always stand up for a handshake and introduction!</a:t>
            </a:r>
          </a:p>
        </p:txBody>
      </p:sp>
      <p:sp>
        <p:nvSpPr>
          <p:cNvPr id="10244" name="Rectangle 4">
            <a:extLst>
              <a:ext uri="{FF2B5EF4-FFF2-40B4-BE49-F238E27FC236}">
                <a16:creationId xmlns:a16="http://schemas.microsoft.com/office/drawing/2014/main" id="{68CE30A9-3AF2-F5C4-086B-EF99C1247FE7}"/>
              </a:ext>
            </a:extLst>
          </p:cNvPr>
          <p:cNvSpPr>
            <a:spLocks noChangeArrowheads="1"/>
          </p:cNvSpPr>
          <p:nvPr/>
        </p:nvSpPr>
        <p:spPr bwMode="auto">
          <a:xfrm>
            <a:off x="152400" y="6324600"/>
            <a:ext cx="73707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8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tx1"/>
              </a:buClr>
              <a:buChar char="–"/>
              <a:defRPr sz="2800">
                <a:solidFill>
                  <a:schemeClr val="tx1"/>
                </a:solidFill>
                <a:latin typeface="Tahoma" panose="020B0604030504040204" pitchFamily="34" charset="0"/>
              </a:defRPr>
            </a:lvl2pPr>
            <a:lvl3pPr marL="1143000" indent="-228600">
              <a:spcBef>
                <a:spcPct val="20000"/>
              </a:spcBef>
              <a:buClr>
                <a:schemeClr val="hlink"/>
              </a:buClr>
              <a:buFont typeface="Wingdings" panose="05000000000000000000" pitchFamily="2" charset="2"/>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lr>
                <a:schemeClr val="hlink"/>
              </a:buClr>
              <a:buFont typeface="Wingdings" panose="05000000000000000000" pitchFamily="2" charset="2"/>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Font typeface="Wingdings" panose="05000000000000000000" pitchFamily="2" charset="2"/>
              <a:buChar char="§"/>
              <a:defRPr sz="2000">
                <a:solidFill>
                  <a:schemeClr val="tx1"/>
                </a:solidFill>
                <a:latin typeface="Tahoma" panose="020B0604030504040204" pitchFamily="34" charset="0"/>
              </a:defRPr>
            </a:lvl9pPr>
          </a:lstStyle>
          <a:p>
            <a:pPr>
              <a:spcBef>
                <a:spcPct val="0"/>
              </a:spcBef>
              <a:buClrTx/>
              <a:buSzTx/>
              <a:buFontTx/>
              <a:buNone/>
            </a:pPr>
            <a:r>
              <a:rPr lang="en-US" altLang="en-US" sz="1800"/>
              <a:t>http://www.faqfarm.com/Q/How_does_one_give_a_proper_handshake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D2523B39-A5AF-B263-30CC-2ED07DC99370}"/>
              </a:ext>
            </a:extLst>
          </p:cNvPr>
          <p:cNvSpPr>
            <a:spLocks noGrp="1" noChangeArrowheads="1"/>
          </p:cNvSpPr>
          <p:nvPr>
            <p:ph type="title"/>
          </p:nvPr>
        </p:nvSpPr>
        <p:spPr/>
        <p:txBody>
          <a:bodyPr/>
          <a:lstStyle/>
          <a:p>
            <a:pPr eaLnBrk="1" hangingPunct="1">
              <a:defRPr/>
            </a:pPr>
            <a:r>
              <a:rPr lang="en-US" sz="4000"/>
              <a:t>Components of a an “Western” Handshake</a:t>
            </a:r>
          </a:p>
        </p:txBody>
      </p:sp>
      <p:sp>
        <p:nvSpPr>
          <p:cNvPr id="16387" name="Rectangle 3">
            <a:extLst>
              <a:ext uri="{FF2B5EF4-FFF2-40B4-BE49-F238E27FC236}">
                <a16:creationId xmlns:a16="http://schemas.microsoft.com/office/drawing/2014/main" id="{40BA8C6B-0B55-2A2F-9121-D6E0B4F79A74}"/>
              </a:ext>
            </a:extLst>
          </p:cNvPr>
          <p:cNvSpPr>
            <a:spLocks noGrp="1" noChangeArrowheads="1"/>
          </p:cNvSpPr>
          <p:nvPr>
            <p:ph type="body" idx="1"/>
          </p:nvPr>
        </p:nvSpPr>
        <p:spPr/>
        <p:txBody>
          <a:bodyPr/>
          <a:lstStyle/>
          <a:p>
            <a:pPr eaLnBrk="1" hangingPunct="1">
              <a:defRPr/>
            </a:pPr>
            <a:r>
              <a:rPr lang="en-US"/>
              <a:t>Eye contact</a:t>
            </a:r>
          </a:p>
          <a:p>
            <a:pPr eaLnBrk="1" hangingPunct="1">
              <a:defRPr/>
            </a:pPr>
            <a:r>
              <a:rPr lang="en-US"/>
              <a:t>Grip</a:t>
            </a:r>
          </a:p>
          <a:p>
            <a:pPr eaLnBrk="1" hangingPunct="1">
              <a:defRPr/>
            </a:pPr>
            <a:r>
              <a:rPr lang="en-US"/>
              <a:t>Position</a:t>
            </a:r>
          </a:p>
          <a:p>
            <a:pPr eaLnBrk="1" hangingPunct="1">
              <a:defRPr/>
            </a:pPr>
            <a:r>
              <a:rPr lang="en-US"/>
              <a:t>Shake</a:t>
            </a:r>
          </a:p>
        </p:txBody>
      </p:sp>
    </p:spTree>
  </p:cSld>
  <p:clrMapOvr>
    <a:masterClrMapping/>
  </p:clrMapOvr>
</p:sld>
</file>

<file path=ppt/theme/theme1.xml><?xml version="1.0" encoding="utf-8"?>
<a:theme xmlns:a="http://schemas.openxmlformats.org/drawingml/2006/main" name="Slit">
  <a:themeElements>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fontScheme name="Sli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pitchFamily="34" charset="0"/>
          </a:defRPr>
        </a:defPPr>
      </a:lstStyle>
    </a:lnDef>
  </a:objectDefaults>
  <a:extraClrSchemeLst>
    <a:extraClrScheme>
      <a:clrScheme name="Slit 1">
        <a:dk1>
          <a:srgbClr val="8C0000"/>
        </a:dk1>
        <a:lt1>
          <a:srgbClr val="FFFFFF"/>
        </a:lt1>
        <a:dk2>
          <a:srgbClr val="720000"/>
        </a:dk2>
        <a:lt2>
          <a:srgbClr val="FFFFCC"/>
        </a:lt2>
        <a:accent1>
          <a:srgbClr val="FF3300"/>
        </a:accent1>
        <a:accent2>
          <a:srgbClr val="BE7960"/>
        </a:accent2>
        <a:accent3>
          <a:srgbClr val="BCAAAA"/>
        </a:accent3>
        <a:accent4>
          <a:srgbClr val="DADADA"/>
        </a:accent4>
        <a:accent5>
          <a:srgbClr val="FFADAA"/>
        </a:accent5>
        <a:accent6>
          <a:srgbClr val="AC6D56"/>
        </a:accent6>
        <a:hlink>
          <a:srgbClr val="FFCC66"/>
        </a:hlink>
        <a:folHlink>
          <a:srgbClr val="FF9900"/>
        </a:folHlink>
      </a:clrScheme>
      <a:clrMap bg1="dk2" tx1="lt1" bg2="dk1" tx2="lt2" accent1="accent1" accent2="accent2" accent3="accent3" accent4="accent4" accent5="accent5" accent6="accent6" hlink="hlink" folHlink="folHlink"/>
    </a:extraClrScheme>
    <a:extraClrScheme>
      <a:clrScheme name="Slit 2">
        <a:dk1>
          <a:srgbClr val="674E2F"/>
        </a:dk1>
        <a:lt1>
          <a:srgbClr val="FFFFFF"/>
        </a:lt1>
        <a:dk2>
          <a:srgbClr val="533F27"/>
        </a:dk2>
        <a:lt2>
          <a:srgbClr val="D8B274"/>
        </a:lt2>
        <a:accent1>
          <a:srgbClr val="CC9900"/>
        </a:accent1>
        <a:accent2>
          <a:srgbClr val="8F5F2F"/>
        </a:accent2>
        <a:accent3>
          <a:srgbClr val="B3AFAC"/>
        </a:accent3>
        <a:accent4>
          <a:srgbClr val="DADADA"/>
        </a:accent4>
        <a:accent5>
          <a:srgbClr val="E2CAAA"/>
        </a:accent5>
        <a:accent6>
          <a:srgbClr val="81552A"/>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lit 3">
        <a:dk1>
          <a:srgbClr val="646464"/>
        </a:dk1>
        <a:lt1>
          <a:srgbClr val="FFFFFF"/>
        </a:lt1>
        <a:dk2>
          <a:srgbClr val="545454"/>
        </a:dk2>
        <a:lt2>
          <a:srgbClr val="D4D4CE"/>
        </a:lt2>
        <a:accent1>
          <a:srgbClr val="49747D"/>
        </a:accent1>
        <a:accent2>
          <a:srgbClr val="8F9699"/>
        </a:accent2>
        <a:accent3>
          <a:srgbClr val="B3B3B3"/>
        </a:accent3>
        <a:accent4>
          <a:srgbClr val="DADADA"/>
        </a:accent4>
        <a:accent5>
          <a:srgbClr val="B1BCBF"/>
        </a:accent5>
        <a:accent6>
          <a:srgbClr val="81878A"/>
        </a:accent6>
        <a:hlink>
          <a:srgbClr val="8DC4D7"/>
        </a:hlink>
        <a:folHlink>
          <a:srgbClr val="7FB97F"/>
        </a:folHlink>
      </a:clrScheme>
      <a:clrMap bg1="dk2" tx1="lt1" bg2="dk1" tx2="lt2" accent1="accent1" accent2="accent2" accent3="accent3" accent4="accent4" accent5="accent5" accent6="accent6" hlink="hlink" folHlink="folHlink"/>
    </a:extraClrScheme>
    <a:extraClrScheme>
      <a:clrScheme name="Slit 4">
        <a:dk1>
          <a:srgbClr val="3A7400"/>
        </a:dk1>
        <a:lt1>
          <a:srgbClr val="FFFFFF"/>
        </a:lt1>
        <a:dk2>
          <a:srgbClr val="2E5C00"/>
        </a:dk2>
        <a:lt2>
          <a:srgbClr val="FFFFFF"/>
        </a:lt2>
        <a:accent1>
          <a:srgbClr val="79CA02"/>
        </a:accent1>
        <a:accent2>
          <a:srgbClr val="008080"/>
        </a:accent2>
        <a:accent3>
          <a:srgbClr val="ADB5AA"/>
        </a:accent3>
        <a:accent4>
          <a:srgbClr val="DADADA"/>
        </a:accent4>
        <a:accent5>
          <a:srgbClr val="BEE1AA"/>
        </a:accent5>
        <a:accent6>
          <a:srgbClr val="007373"/>
        </a:accent6>
        <a:hlink>
          <a:srgbClr val="A8DE0E"/>
        </a:hlink>
        <a:folHlink>
          <a:srgbClr val="00CC66"/>
        </a:folHlink>
      </a:clrScheme>
      <a:clrMap bg1="dk2" tx1="lt1" bg2="dk1" tx2="lt2" accent1="accent1" accent2="accent2" accent3="accent3" accent4="accent4" accent5="accent5" accent6="accent6" hlink="hlink" folHlink="folHlink"/>
    </a:extraClrScheme>
    <a:extraClrScheme>
      <a:clrScheme name="Slit 5">
        <a:dk1>
          <a:srgbClr val="008885"/>
        </a:dk1>
        <a:lt1>
          <a:srgbClr val="FFFFFF"/>
        </a:lt1>
        <a:dk2>
          <a:srgbClr val="007572"/>
        </a:dk2>
        <a:lt2>
          <a:srgbClr val="FFFF99"/>
        </a:lt2>
        <a:accent1>
          <a:srgbClr val="33CCCC"/>
        </a:accent1>
        <a:accent2>
          <a:srgbClr val="6D6FC7"/>
        </a:accent2>
        <a:accent3>
          <a:srgbClr val="AABDBC"/>
        </a:accent3>
        <a:accent4>
          <a:srgbClr val="DADADA"/>
        </a:accent4>
        <a:accent5>
          <a:srgbClr val="ADE2E2"/>
        </a:accent5>
        <a:accent6>
          <a:srgbClr val="6264B4"/>
        </a:accent6>
        <a:hlink>
          <a:srgbClr val="FFFFCC"/>
        </a:hlink>
        <a:folHlink>
          <a:srgbClr val="00FF00"/>
        </a:folHlink>
      </a:clrScheme>
      <a:clrMap bg1="dk2" tx1="lt1" bg2="dk1" tx2="lt2" accent1="accent1" accent2="accent2" accent3="accent3" accent4="accent4" accent5="accent5" accent6="accent6" hlink="hlink" folHlink="folHlink"/>
    </a:extraClrScheme>
    <a:extraClrScheme>
      <a:clrScheme name="Slit 6">
        <a:dk1>
          <a:srgbClr val="0000AC"/>
        </a:dk1>
        <a:lt1>
          <a:srgbClr val="FFFFFF"/>
        </a:lt1>
        <a:dk2>
          <a:srgbClr val="000086"/>
        </a:dk2>
        <a:lt2>
          <a:srgbClr val="CCFFFF"/>
        </a:lt2>
        <a:accent1>
          <a:srgbClr val="0099FF"/>
        </a:accent1>
        <a:accent2>
          <a:srgbClr val="00B000"/>
        </a:accent2>
        <a:accent3>
          <a:srgbClr val="AAAAC3"/>
        </a:accent3>
        <a:accent4>
          <a:srgbClr val="DADADA"/>
        </a:accent4>
        <a:accent5>
          <a:srgbClr val="AACAFF"/>
        </a:accent5>
        <a:accent6>
          <a:srgbClr val="009F00"/>
        </a:accent6>
        <a:hlink>
          <a:srgbClr val="FFE701"/>
        </a:hlink>
        <a:folHlink>
          <a:srgbClr val="FF9900"/>
        </a:folHlink>
      </a:clrScheme>
      <a:clrMap bg1="dk2" tx1="lt1" bg2="dk1" tx2="lt2" accent1="accent1" accent2="accent2" accent3="accent3" accent4="accent4" accent5="accent5" accent6="accent6" hlink="hlink" folHlink="folHlink"/>
    </a:extraClrScheme>
    <a:extraClrScheme>
      <a:clrScheme name="Slit 7">
        <a:dk1>
          <a:srgbClr val="7474A2"/>
        </a:dk1>
        <a:lt1>
          <a:srgbClr val="FFFFFF"/>
        </a:lt1>
        <a:dk2>
          <a:srgbClr val="5E5E8E"/>
        </a:dk2>
        <a:lt2>
          <a:srgbClr val="D1D1DF"/>
        </a:lt2>
        <a:accent1>
          <a:srgbClr val="CC66FF"/>
        </a:accent1>
        <a:accent2>
          <a:srgbClr val="6666FF"/>
        </a:accent2>
        <a:accent3>
          <a:srgbClr val="B6B6C6"/>
        </a:accent3>
        <a:accent4>
          <a:srgbClr val="DADADA"/>
        </a:accent4>
        <a:accent5>
          <a:srgbClr val="E2B8FF"/>
        </a:accent5>
        <a:accent6>
          <a:srgbClr val="5C5CE7"/>
        </a:accent6>
        <a:hlink>
          <a:srgbClr val="FFCC99"/>
        </a:hlink>
        <a:folHlink>
          <a:srgbClr val="CCCCFF"/>
        </a:folHlink>
      </a:clrScheme>
      <a:clrMap bg1="dk2" tx1="lt1" bg2="dk1" tx2="lt2" accent1="accent1" accent2="accent2" accent3="accent3" accent4="accent4" accent5="accent5" accent6="accent6" hlink="hlink" folHlink="folHlink"/>
    </a:extraClrScheme>
    <a:extraClrScheme>
      <a:clrScheme name="Slit 8">
        <a:dk1>
          <a:srgbClr val="000000"/>
        </a:dk1>
        <a:lt1>
          <a:srgbClr val="D0DAE2"/>
        </a:lt1>
        <a:dk2>
          <a:srgbClr val="000000"/>
        </a:dk2>
        <a:lt2>
          <a:srgbClr val="E7EDF1"/>
        </a:lt2>
        <a:accent1>
          <a:srgbClr val="33CCCC"/>
        </a:accent1>
        <a:accent2>
          <a:srgbClr val="0099CC"/>
        </a:accent2>
        <a:accent3>
          <a:srgbClr val="E4EAEE"/>
        </a:accent3>
        <a:accent4>
          <a:srgbClr val="000000"/>
        </a:accent4>
        <a:accent5>
          <a:srgbClr val="ADE2E2"/>
        </a:accent5>
        <a:accent6>
          <a:srgbClr val="008AB9"/>
        </a:accent6>
        <a:hlink>
          <a:srgbClr val="3333CC"/>
        </a:hlink>
        <a:folHlink>
          <a:srgbClr val="008080"/>
        </a:folHlink>
      </a:clrScheme>
      <a:clrMap bg1="lt1" tx1="dk1" bg2="lt2" tx2="dk2" accent1="accent1" accent2="accent2" accent3="accent3" accent4="accent4" accent5="accent5" accent6="accent6" hlink="hlink" folHlink="folHlink"/>
    </a:extraClrScheme>
    <a:extraClrScheme>
      <a:clrScheme name="Slit 9">
        <a:dk1>
          <a:srgbClr val="000000"/>
        </a:dk1>
        <a:lt1>
          <a:srgbClr val="FFFFFF"/>
        </a:lt1>
        <a:dk2>
          <a:srgbClr val="000000"/>
        </a:dk2>
        <a:lt2>
          <a:srgbClr val="E6E6E6"/>
        </a:lt2>
        <a:accent1>
          <a:srgbClr val="66CCFF"/>
        </a:accent1>
        <a:accent2>
          <a:srgbClr val="9999FF"/>
        </a:accent2>
        <a:accent3>
          <a:srgbClr val="FFFFFF"/>
        </a:accent3>
        <a:accent4>
          <a:srgbClr val="000000"/>
        </a:accent4>
        <a:accent5>
          <a:srgbClr val="B8E2FF"/>
        </a:accent5>
        <a:accent6>
          <a:srgbClr val="8A8AE7"/>
        </a:accent6>
        <a:hlink>
          <a:srgbClr val="3333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Slit</Template>
  <TotalTime>145</TotalTime>
  <Words>565</Words>
  <Application>Microsoft Office PowerPoint</Application>
  <PresentationFormat>On-screen Show (4:3)</PresentationFormat>
  <Paragraphs>88</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Tahoma</vt:lpstr>
      <vt:lpstr>Arial</vt:lpstr>
      <vt:lpstr>Wingdings</vt:lpstr>
      <vt:lpstr>Slit</vt:lpstr>
      <vt:lpstr>Informal Personal Introductions</vt:lpstr>
      <vt:lpstr>Science Is Communication</vt:lpstr>
      <vt:lpstr>Conference Introductions</vt:lpstr>
      <vt:lpstr>If you Practice Your Introductions You Will be More Fluent!</vt:lpstr>
      <vt:lpstr>Confidence and Introductions</vt:lpstr>
      <vt:lpstr>Aside about Imposter Syndrome</vt:lpstr>
      <vt:lpstr>Handshakes</vt:lpstr>
      <vt:lpstr>Posture</vt:lpstr>
      <vt:lpstr>Components of a an “Western” Handshake</vt:lpstr>
      <vt:lpstr>Handshake Overview…</vt:lpstr>
      <vt:lpstr>Details</vt:lpstr>
      <vt:lpstr>The Introduction Itself</vt:lpstr>
      <vt:lpstr>Example</vt:lpstr>
      <vt:lpstr>Next….</vt:lpstr>
      <vt:lpstr>Longer Introduction of your Work</vt:lpstr>
    </vt:vector>
  </TitlesOfParts>
  <Company>The University of Texas at San Antonio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Informal Introductions</dc:title>
  <dc:creator>gail.taylor</dc:creator>
  <cp:lastModifiedBy>Patty Ramirez</cp:lastModifiedBy>
  <cp:revision>24</cp:revision>
  <dcterms:created xsi:type="dcterms:W3CDTF">2007-01-15T20:45:00Z</dcterms:created>
  <dcterms:modified xsi:type="dcterms:W3CDTF">2026-07-29T22:21:59Z</dcterms:modified>
</cp:coreProperties>
</file>