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44"/>
  </p:notesMasterIdLst>
  <p:handoutMasterIdLst>
    <p:handoutMasterId r:id="rId45"/>
  </p:handoutMasterIdLst>
  <p:sldIdLst>
    <p:sldId id="256" r:id="rId2"/>
    <p:sldId id="289" r:id="rId3"/>
    <p:sldId id="315" r:id="rId4"/>
    <p:sldId id="306" r:id="rId5"/>
    <p:sldId id="316" r:id="rId6"/>
    <p:sldId id="297" r:id="rId7"/>
    <p:sldId id="307" r:id="rId8"/>
    <p:sldId id="262" r:id="rId9"/>
    <p:sldId id="276" r:id="rId10"/>
    <p:sldId id="277" r:id="rId11"/>
    <p:sldId id="278" r:id="rId12"/>
    <p:sldId id="293" r:id="rId13"/>
    <p:sldId id="279" r:id="rId14"/>
    <p:sldId id="263" r:id="rId15"/>
    <p:sldId id="327" r:id="rId16"/>
    <p:sldId id="321" r:id="rId17"/>
    <p:sldId id="322" r:id="rId18"/>
    <p:sldId id="323" r:id="rId19"/>
    <p:sldId id="324" r:id="rId20"/>
    <p:sldId id="266" r:id="rId21"/>
    <p:sldId id="313" r:id="rId22"/>
    <p:sldId id="314" r:id="rId23"/>
    <p:sldId id="291" r:id="rId24"/>
    <p:sldId id="317" r:id="rId25"/>
    <p:sldId id="319" r:id="rId26"/>
    <p:sldId id="318" r:id="rId27"/>
    <p:sldId id="326" r:id="rId28"/>
    <p:sldId id="325" r:id="rId29"/>
    <p:sldId id="320" r:id="rId30"/>
    <p:sldId id="268" r:id="rId31"/>
    <p:sldId id="269" r:id="rId32"/>
    <p:sldId id="309" r:id="rId33"/>
    <p:sldId id="283" r:id="rId34"/>
    <p:sldId id="284" r:id="rId35"/>
    <p:sldId id="298" r:id="rId36"/>
    <p:sldId id="299" r:id="rId37"/>
    <p:sldId id="294" r:id="rId38"/>
    <p:sldId id="295" r:id="rId39"/>
    <p:sldId id="296" r:id="rId40"/>
    <p:sldId id="272" r:id="rId41"/>
    <p:sldId id="310" r:id="rId42"/>
    <p:sldId id="273" r:id="rId43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17" autoAdjust="0"/>
  </p:normalViewPr>
  <p:slideViewPr>
    <p:cSldViewPr>
      <p:cViewPr varScale="1">
        <p:scale>
          <a:sx n="87" d="100"/>
          <a:sy n="87" d="100"/>
        </p:scale>
        <p:origin x="103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0A5B820A-A214-68E9-1DE9-663128498E1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7C8E86F3-0C19-86F7-5564-F166A8D9E89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6" name="Rectangle 4">
            <a:extLst>
              <a:ext uri="{FF2B5EF4-FFF2-40B4-BE49-F238E27FC236}">
                <a16:creationId xmlns:a16="http://schemas.microsoft.com/office/drawing/2014/main" id="{B565A838-8A4E-1B7D-2841-E71F357ECA9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7" name="Rectangle 5">
            <a:extLst>
              <a:ext uri="{FF2B5EF4-FFF2-40B4-BE49-F238E27FC236}">
                <a16:creationId xmlns:a16="http://schemas.microsoft.com/office/drawing/2014/main" id="{0FDDCE51-35C9-8B81-6624-8E787291363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panose="02020603050405020304" pitchFamily="18" charset="0"/>
              </a:defRPr>
            </a:lvl1pPr>
          </a:lstStyle>
          <a:p>
            <a:fld id="{38ADE7C2-466F-4D7A-8640-392277D973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4C349960-1051-1E27-40F8-72213A2E978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F5D89020-5CF3-34BA-78AC-1EB7B9F9D97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01AFAFAA-CBC8-32F9-6EEB-1CFC8171A30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1" name="Rectangle 5">
            <a:extLst>
              <a:ext uri="{FF2B5EF4-FFF2-40B4-BE49-F238E27FC236}">
                <a16:creationId xmlns:a16="http://schemas.microsoft.com/office/drawing/2014/main" id="{E2F98D1C-B69A-8F84-0092-07022408C8E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1142" name="Rectangle 6">
            <a:extLst>
              <a:ext uri="{FF2B5EF4-FFF2-40B4-BE49-F238E27FC236}">
                <a16:creationId xmlns:a16="http://schemas.microsoft.com/office/drawing/2014/main" id="{BAAA6F26-23D4-44B1-B2CB-1F7B44206EA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3" name="Rectangle 7">
            <a:extLst>
              <a:ext uri="{FF2B5EF4-FFF2-40B4-BE49-F238E27FC236}">
                <a16:creationId xmlns:a16="http://schemas.microsoft.com/office/drawing/2014/main" id="{6522ED22-ED0C-9F60-EDD3-74B700FF1A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D77BCF35-2215-4853-9C26-7002C59B45B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339C8EB4-51FD-6B59-CB82-A4CBF60C0F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A8108C2-24F2-4B9B-A0BA-824744746A73}" type="slidenum">
              <a:rPr lang="en-US" altLang="en-US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C45CB72B-9B72-50B2-30EC-C7695F882E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2EC42368-27AA-E0AF-A551-BF1380888F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476C0EF9-F180-0307-E01C-E85D37865F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1F87DE2-0E29-46DC-A298-A3345C9E5D85}" type="slidenum">
              <a:rPr lang="en-US" altLang="en-US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8E32C4E0-E2D0-6C04-D82F-D621AFC62C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01CBA9FE-647E-96F3-2B0F-F0E99B4DDA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F6E4B315-277D-E328-F701-AE41BA92C4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4BCE9FB-0D80-40A4-8A67-F7BF5C550372}" type="slidenum">
              <a:rPr lang="en-US" altLang="en-US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55E1F32E-4D4D-673E-AF3A-259CC2A37C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955222B9-CC3B-0652-CB25-B2E97CA932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1A57EB75-64FC-92ED-6886-DDA86696F2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BA97CEA-82CA-402C-A7D6-1FC7A24E1220}" type="slidenum">
              <a:rPr lang="en-US" altLang="en-US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2A2D859B-CDD7-BEFE-B804-81C1068408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7C0D0197-D1B3-273C-2A42-0342A5E5A0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F6F5F531-84F8-A332-5F75-481E9B9301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E2332EB-1227-4818-9580-CD4025CEB615}" type="slidenum">
              <a:rPr lang="en-US" altLang="en-US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6DBEAC1D-D646-7470-6DD1-46EE89BA20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AD6149D9-DE6D-F0AE-6ECD-FBB1CBC532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DDE73284-FA7D-CADD-FD8D-F6B14A65D9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D0DB503-0C11-445F-B417-E7CCF3B8C80C}" type="slidenum">
              <a:rPr lang="en-US" altLang="en-US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54FDB561-6EF7-962E-D9BC-48AEBF4A64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6B24F71C-8E7E-D0DD-5D39-B44BA32F58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5FF11878-7486-9971-9FD7-FE5B0FF9BA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9AEE4E3-8761-4EA9-9E0C-F94EFD7FAE7F}" type="slidenum">
              <a:rPr lang="en-US" altLang="en-US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3CBF0610-DD6A-FE6D-C67C-CBC2CF281A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F82092E9-0673-5FA8-DA2B-CDFA5DD208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B3D96CA5-633C-F2FF-6CED-871956E0D5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D3DC73E-E3E1-4885-8F7F-DB3AB247A1FF}" type="slidenum">
              <a:rPr lang="en-US" altLang="en-US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0965E9AD-9156-CAF3-FD85-2D923FD1DB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E029C769-BEFE-2D2F-B972-E009021698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B919B8DC-2D39-8773-5E76-933C8E58DD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55DF48D6-E62E-67C4-DF0F-C25C766388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942503CD-8B2F-2528-7C6B-E9A1879C5D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5478387-8D06-4C39-B537-B0DA107D8B11}" type="slidenum">
              <a:rPr lang="en-US" altLang="en-US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03B6C894-01D5-88BD-9E4C-6282500550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65C62AF-A465-4E07-8F23-18E83C8F8599}" type="slidenum">
              <a:rPr lang="en-US" altLang="en-US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C70AE20B-F577-AD81-91C0-98F91B6DC6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CD5F4959-5477-3079-E744-1D215E659A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54AA0131-961F-D284-5506-11871B65F6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B894627-4461-4243-B0B4-0D1930F8E0EA}" type="slidenum">
              <a:rPr lang="en-US" altLang="en-US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79F1264C-1198-FCA2-3934-7A1D6B8C92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64755CD7-32C0-EFD4-6C24-7D9A377B0B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5D14B4EA-F894-2BA6-C3CA-3D9759351A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0C710DC-B324-4EA9-9074-1B52D860358B}" type="slidenum">
              <a:rPr lang="en-US" altLang="en-US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0B337721-DD37-D68F-2028-9E49E25C61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5A773120-563B-32B2-1BCD-DA513B0058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EAFD61CC-116B-1970-AC90-8F764C48EB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3115AAE-78F4-4ABA-BDB2-58CF3F929067}" type="slidenum">
              <a:rPr lang="en-US" altLang="en-US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BF417721-0466-FB0F-02C1-199F91DBB1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A1D2EA3F-B8CB-4B7A-1257-2CFED7A38C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00C0842E-B1A9-2389-D8BB-3936FB306C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EEC7104-1211-4326-9194-3667159490B8}" type="slidenum">
              <a:rPr lang="en-US" altLang="en-US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22B9E8D0-E71C-7220-0364-C7CADAFA74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67A936D0-E9DD-3211-9D3B-5B4E6B327D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778BE3F5-32D9-B776-37C7-2E5FD6E431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F519AA9-65E4-4A9E-859B-AB1001B180B5}" type="slidenum">
              <a:rPr lang="en-US" altLang="en-US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566C7D70-3CC6-594C-DFE8-23A4C99F6A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06D5F84D-4007-3A0E-DECF-6FE497E895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A4EE90BA-9DB9-FD39-116D-C6F53A1AD4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5311DDE-7FA9-402E-B848-4069141B8C4F}" type="slidenum">
              <a:rPr lang="en-US" altLang="en-US"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3FC7C027-1D39-A9FE-42F1-CCC9079360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43857652-3FF2-B5CA-22F3-178058B4D7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51982019-ABAD-B04E-6B96-581966B18B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632ED01-82B2-4B0B-9F20-B7C8D81C2B6F}" type="slidenum">
              <a:rPr lang="en-US" altLang="en-US"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E6A559DD-5F84-145B-630A-8390973AC1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64DFFF1C-129B-5457-2B97-5A1FE21DB7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15606957-D662-DE67-68A3-5BB7F14BE4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C7F1C85-F8A7-4204-9875-0BAB28A48838}" type="slidenum">
              <a:rPr lang="en-US" altLang="en-US">
                <a:latin typeface="Times New Roman" panose="02020603050405020304" pitchFamily="18" charset="0"/>
              </a:rPr>
              <a:pPr/>
              <a:t>25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D8ED1027-8734-78F0-0310-6939632C01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30B97583-B456-72A8-D431-B742E8B008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2F324675-0C37-5C68-B00C-8D61AE15AE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0A2F9DC-1C76-4E3A-924D-625A66524AE1}" type="slidenum">
              <a:rPr lang="en-US" altLang="en-US">
                <a:latin typeface="Times New Roman" panose="02020603050405020304" pitchFamily="18" charset="0"/>
              </a:rPr>
              <a:pPr/>
              <a:t>26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F6F5E921-171D-FABE-BED4-E31F4400BE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8352B76C-2A2F-EB2D-9B91-C397207841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479C89D6-5CDA-DACE-BEC8-6177FDE629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2258A34-49B4-43CD-B234-4AC19B450AE5}" type="slidenum">
              <a:rPr lang="en-US" altLang="en-US">
                <a:latin typeface="Times New Roman" panose="02020603050405020304" pitchFamily="18" charset="0"/>
              </a:rPr>
              <a:pPr/>
              <a:t>27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00772CFF-7B56-DC7C-11BC-3D2FDF9F75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9D151238-C86A-3754-DC23-2FEFD1CBA6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A1CA2AC0-9833-B8A0-96E9-59157ACF28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81EB83B7-8C9D-7D46-40E8-111D8BB21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74756" name="Slide Number Placeholder 3">
            <a:extLst>
              <a:ext uri="{FF2B5EF4-FFF2-40B4-BE49-F238E27FC236}">
                <a16:creationId xmlns:a16="http://schemas.microsoft.com/office/drawing/2014/main" id="{4AFC433F-E6CC-E646-E661-6D9053325E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09A5333-75DC-4601-96E5-E0B0DDEA71FB}" type="slidenum">
              <a:rPr lang="en-US" altLang="en-US">
                <a:latin typeface="Times New Roman" panose="02020603050405020304" pitchFamily="18" charset="0"/>
              </a:rPr>
              <a:pPr/>
              <a:t>28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D24D365F-8A65-CFAB-0661-61B06DFE2C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7C9B80B-3B64-4E40-8A38-1A92382DDBE4}" type="slidenum">
              <a:rPr lang="en-US" altLang="en-US">
                <a:latin typeface="Times New Roman" panose="02020603050405020304" pitchFamily="18" charset="0"/>
              </a:rPr>
              <a:pPr/>
              <a:t>29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E25E9EA2-DDCF-B209-A8A4-6913126555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CF8F4A56-6FB1-D0F5-D831-C53983B887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C06A1348-BB93-E97B-52E6-0A71F55FB6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AC95788-71CB-41B1-877F-74AE15CE77C6}" type="slidenum">
              <a:rPr lang="en-US" altLang="en-US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55CECD4D-59FB-E895-2FA7-7A8EA2D7B0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0600" cy="3600450"/>
          </a:xfrm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A622359A-17B3-0549-0982-9CF6FF8C56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57713"/>
            <a:ext cx="5365750" cy="4321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845C5EED-A74C-86E9-8D16-8889B9F45B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7B2DA3B-D03A-404C-B195-7591DA91567F}" type="slidenum">
              <a:rPr lang="en-US" altLang="en-US"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7303D8F4-1D0D-3578-A927-997930BB6F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58D5B049-9B64-5C9F-9E78-01B4D6FCEF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00B8B148-BBAB-CC76-1DE6-F343F779BD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568472D-2ED0-4B1A-B25B-FF71723155C8}" type="slidenum">
              <a:rPr lang="en-US" altLang="en-US">
                <a:latin typeface="Times New Roman" panose="02020603050405020304" pitchFamily="18" charset="0"/>
              </a:rPr>
              <a:pPr/>
              <a:t>31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BCB4D738-80BD-0498-8AD0-8241454A47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3E6E5F19-4428-9C91-1F24-6501D83910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C63286EC-11A7-2AEC-EBF3-CDD07117F7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ED2557A-CD26-424A-BCC3-103040242CC1}" type="slidenum">
              <a:rPr lang="en-US" altLang="en-US">
                <a:latin typeface="Times New Roman" panose="02020603050405020304" pitchFamily="18" charset="0"/>
              </a:rPr>
              <a:pPr/>
              <a:t>32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0BAA1146-FAD7-F5B7-C129-4C33965A3A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C458AC18-16F5-FF89-9E3D-0EED08E9C1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C0BD6630-3B69-98E4-695B-340C06CD41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A6A859D-4CE8-4787-9AB2-8A4FF725F32C}" type="slidenum">
              <a:rPr lang="en-US" altLang="en-US">
                <a:latin typeface="Times New Roman" panose="02020603050405020304" pitchFamily="18" charset="0"/>
              </a:rPr>
              <a:pPr/>
              <a:t>33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9384A43C-BE5B-D085-4A72-969733E134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5522C31C-3E71-3B15-39F2-25CE32ADA3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F3EF5584-055E-6D1F-F606-4A96180727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113E43F-C4AE-4580-9B38-B451F9B96360}" type="slidenum">
              <a:rPr lang="en-US" altLang="en-US">
                <a:latin typeface="Times New Roman" panose="02020603050405020304" pitchFamily="18" charset="0"/>
              </a:rPr>
              <a:pPr/>
              <a:t>34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4A9D883C-31CF-17D7-300B-020E1E8F16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73E802EF-4AB7-FFCC-DF28-5809C1E2AB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71886F71-ECB8-FB26-6B68-3FF1F75BA1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B353FB6-F5D0-4768-A64E-CCD80F4E1FC4}" type="slidenum">
              <a:rPr lang="en-US" altLang="en-US">
                <a:latin typeface="Times New Roman" panose="02020603050405020304" pitchFamily="18" charset="0"/>
              </a:rPr>
              <a:pPr/>
              <a:t>35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A0E5982E-35BC-8C19-5D63-B52362B25C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721722EB-5C30-7A08-C386-94DF50B894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1FF1392A-E9BD-35B8-FD34-2C2459BA99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7652122-B817-49E0-B8A6-17234DD8D548}" type="slidenum">
              <a:rPr lang="en-US" altLang="en-US">
                <a:latin typeface="Times New Roman" panose="02020603050405020304" pitchFamily="18" charset="0"/>
              </a:rPr>
              <a:pPr/>
              <a:t>36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DBF4D320-4C51-FF09-1718-084FF21085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D7942F00-997B-1DE1-5582-0551333900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A359BF9C-A20E-2E6A-D8AD-80171F71FB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F642C21-1816-4546-A053-31C2C33202B8}" type="slidenum">
              <a:rPr lang="en-US" altLang="en-US">
                <a:latin typeface="Times New Roman" panose="02020603050405020304" pitchFamily="18" charset="0"/>
              </a:rPr>
              <a:pPr/>
              <a:t>37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ABBE969C-FDD2-DD34-CA67-F95BC4D47E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EC5D7DE1-2E6E-227D-D681-BF0D93CCFE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AFA42001-1279-4A18-2610-5B13D136A7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60A70D1-1FC7-47C4-8224-D95956694FFA}" type="slidenum">
              <a:rPr lang="en-US" altLang="en-US">
                <a:latin typeface="Times New Roman" panose="02020603050405020304" pitchFamily="18" charset="0"/>
              </a:rPr>
              <a:pPr/>
              <a:t>38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D7F6B5CE-9479-3628-B6F4-47F6888177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6B4FE446-2EF7-A8F1-2EF5-37896189D6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C4939A1E-75AE-EAE0-80AF-77109BFC0F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8BB7537-9A95-4C5B-ADC7-B92845ACA484}" type="slidenum">
              <a:rPr lang="en-US" altLang="en-US">
                <a:latin typeface="Times New Roman" panose="02020603050405020304" pitchFamily="18" charset="0"/>
              </a:rPr>
              <a:pPr/>
              <a:t>39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21FF75CA-94B5-CC2E-A355-4A7294460E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D2F3F8F0-4DA7-C692-D580-F16D658E04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35757250-DA98-3D9B-0422-D25EC58E2A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D589C8F-9D4C-4686-829F-67048323D8AA}" type="slidenum">
              <a:rPr lang="en-US" altLang="en-US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5EE099D4-44D0-96AC-2F9A-8E985F6A09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62A4A34F-9624-1531-EBAC-E91EBA18F6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905C3065-3543-0836-5723-05983EF43D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6439EC6-83EC-4170-ADF0-8E14C58DDEF9}" type="slidenum">
              <a:rPr lang="en-US" altLang="en-US">
                <a:latin typeface="Times New Roman" panose="02020603050405020304" pitchFamily="18" charset="0"/>
              </a:rPr>
              <a:pPr/>
              <a:t>40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D9334668-226E-1758-B8BC-80149925FE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43EEDC18-90EA-9D39-F85A-2F3A9E01C1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56682AF3-2B97-8E48-7390-1AD4EAD6C5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2C5F3F8-669A-4E1F-AD10-C3ED3E96AB78}" type="slidenum">
              <a:rPr lang="en-US" altLang="en-US">
                <a:latin typeface="Times New Roman" panose="02020603050405020304" pitchFamily="18" charset="0"/>
              </a:rPr>
              <a:pPr/>
              <a:t>41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C624B653-410E-8F97-A1E9-EE7C839EFB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7B69F4D9-4AC6-CBF5-1E8D-704C3574C1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9ED222DB-CA56-E3A5-3AD5-A922A966BC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DA25CE9-459D-4CC3-9373-6E789FCD67A7}" type="slidenum">
              <a:rPr lang="en-US" altLang="en-US">
                <a:latin typeface="Times New Roman" panose="02020603050405020304" pitchFamily="18" charset="0"/>
              </a:rPr>
              <a:pPr/>
              <a:t>42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FD54AA23-1481-A8E7-6387-6CAAD0B0C8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56959901-7C8D-46FF-13D6-01AE9A1545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072CD83B-67C1-9108-0195-3E8EA1B7FD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0D85C0A-8532-4CD9-AF32-EC6947CFE21C}" type="slidenum">
              <a:rPr lang="en-US" altLang="en-US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E8290C17-F83B-29AE-3D22-70379F3C5B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295700D3-3A19-19A6-6F47-39C0A65C88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7451DE76-FE45-2398-0209-B1297EFA2B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17356AE-060A-4A45-9CD3-01C30BCBD209}" type="slidenum">
              <a:rPr lang="en-US" altLang="en-US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D57E1366-78C1-DD78-1059-6FEDDBD540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14CC85A9-F29D-BEC8-DB45-496C0B8D37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5AB96C29-2552-C47C-29EF-E1D26AE498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EE9F4B9-862D-4A4D-AD8A-5A703A4ACC77}" type="slidenum">
              <a:rPr lang="en-US" altLang="en-US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4603D2DA-6980-72C5-0A14-497077AC19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3C84DDB6-141B-17F6-830C-D89D85E308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64FE268F-E50A-72E8-7BAA-C021D0266F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30608FB-29E1-4F6A-A30F-17CD9DED8D49}" type="slidenum">
              <a:rPr lang="en-US" altLang="en-US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35BCD7C1-B5A4-5C62-51A0-D040EBD0B0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2DF78BFD-E550-DC29-ED6C-BC45ECB54C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FAC8FD7B-F5E3-DEEB-37EA-F0C836151F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3565F49-118E-496F-B328-F93396C94253}" type="slidenum">
              <a:rPr lang="en-US" altLang="en-US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59F7D7B8-5050-05C1-9D4E-552A73F910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ED135860-1C81-D941-6377-D03E6E7058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1F03E17-8D9B-4017-8DD4-0570F918F70A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A4E131AB-09A2-EBE8-D3C5-36E46366BE9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68142" name="Freeform 4">
                <a:extLst>
                  <a:ext uri="{FF2B5EF4-FFF2-40B4-BE49-F238E27FC236}">
                    <a16:creationId xmlns:a16="http://schemas.microsoft.com/office/drawing/2014/main" id="{A7A1E2C2-CABE-0BBB-D863-4B434EE0E68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43" name="Freeform 5">
                <a:extLst>
                  <a:ext uri="{FF2B5EF4-FFF2-40B4-BE49-F238E27FC236}">
                    <a16:creationId xmlns:a16="http://schemas.microsoft.com/office/drawing/2014/main" id="{4E6BA377-F2DA-7C48-C9DE-DD57140DAB8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44" name="Freeform 6">
                <a:extLst>
                  <a:ext uri="{FF2B5EF4-FFF2-40B4-BE49-F238E27FC236}">
                    <a16:creationId xmlns:a16="http://schemas.microsoft.com/office/drawing/2014/main" id="{50038F14-930F-55DF-F9A3-12235DD2CCF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45" name="Freeform 7">
                <a:extLst>
                  <a:ext uri="{FF2B5EF4-FFF2-40B4-BE49-F238E27FC236}">
                    <a16:creationId xmlns:a16="http://schemas.microsoft.com/office/drawing/2014/main" id="{C652129C-6062-5B3C-ECF8-68BB32F595D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46" name="Freeform 8">
                <a:extLst>
                  <a:ext uri="{FF2B5EF4-FFF2-40B4-BE49-F238E27FC236}">
                    <a16:creationId xmlns:a16="http://schemas.microsoft.com/office/drawing/2014/main" id="{D4F6D43F-CDE7-2EAF-41B4-A0E7F8DDEA5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47" name="Freeform 9">
                <a:extLst>
                  <a:ext uri="{FF2B5EF4-FFF2-40B4-BE49-F238E27FC236}">
                    <a16:creationId xmlns:a16="http://schemas.microsoft.com/office/drawing/2014/main" id="{F26AE932-D43A-ED91-ED49-58217B400751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48" name="Freeform 10">
                <a:extLst>
                  <a:ext uri="{FF2B5EF4-FFF2-40B4-BE49-F238E27FC236}">
                    <a16:creationId xmlns:a16="http://schemas.microsoft.com/office/drawing/2014/main" id="{38702A59-FD59-04B6-6F3E-5C2311710FC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49" name="Freeform 11">
                <a:extLst>
                  <a:ext uri="{FF2B5EF4-FFF2-40B4-BE49-F238E27FC236}">
                    <a16:creationId xmlns:a16="http://schemas.microsoft.com/office/drawing/2014/main" id="{431D1788-62A6-C5A4-D086-8F81CF7AD73E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50" name="Freeform 12">
                <a:extLst>
                  <a:ext uri="{FF2B5EF4-FFF2-40B4-BE49-F238E27FC236}">
                    <a16:creationId xmlns:a16="http://schemas.microsoft.com/office/drawing/2014/main" id="{D27103BC-F711-93B1-5636-FF82758B226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51" name="Freeform 13">
                <a:extLst>
                  <a:ext uri="{FF2B5EF4-FFF2-40B4-BE49-F238E27FC236}">
                    <a16:creationId xmlns:a16="http://schemas.microsoft.com/office/drawing/2014/main" id="{28ECAB56-408D-4B36-6B7A-F6E47A1D227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52" name="Freeform 14">
                <a:extLst>
                  <a:ext uri="{FF2B5EF4-FFF2-40B4-BE49-F238E27FC236}">
                    <a16:creationId xmlns:a16="http://schemas.microsoft.com/office/drawing/2014/main" id="{96BE16CC-72B0-9153-F6CD-D5FA62D1E57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53" name="Freeform 15">
                <a:extLst>
                  <a:ext uri="{FF2B5EF4-FFF2-40B4-BE49-F238E27FC236}">
                    <a16:creationId xmlns:a16="http://schemas.microsoft.com/office/drawing/2014/main" id="{29CBCDA4-C66E-04EC-9E5B-50A1E1190CBD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54" name="Freeform 16">
                <a:extLst>
                  <a:ext uri="{FF2B5EF4-FFF2-40B4-BE49-F238E27FC236}">
                    <a16:creationId xmlns:a16="http://schemas.microsoft.com/office/drawing/2014/main" id="{DCF027C0-7F55-87D4-7EE1-9C6CB7BCD2D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17">
              <a:extLst>
                <a:ext uri="{FF2B5EF4-FFF2-40B4-BE49-F238E27FC236}">
                  <a16:creationId xmlns:a16="http://schemas.microsoft.com/office/drawing/2014/main" id="{1BC285F5-934A-C896-DC70-9B1AB32B1C1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5" name="Rectangle 18">
                <a:extLst>
                  <a:ext uri="{FF2B5EF4-FFF2-40B4-BE49-F238E27FC236}">
                    <a16:creationId xmlns:a16="http://schemas.microsoft.com/office/drawing/2014/main" id="{C91FAE4F-E544-7F54-E2EE-E957A203405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" name="Rectangle 19">
                <a:extLst>
                  <a:ext uri="{FF2B5EF4-FFF2-40B4-BE49-F238E27FC236}">
                    <a16:creationId xmlns:a16="http://schemas.microsoft.com/office/drawing/2014/main" id="{91B249FE-DEAF-0371-5835-527AB8D9ED5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7" name="Rectangle 20">
                <a:extLst>
                  <a:ext uri="{FF2B5EF4-FFF2-40B4-BE49-F238E27FC236}">
                    <a16:creationId xmlns:a16="http://schemas.microsoft.com/office/drawing/2014/main" id="{8392E4C7-D361-E73D-DD11-41C5ED5C773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" name="Rectangle 21">
                <a:extLst>
                  <a:ext uri="{FF2B5EF4-FFF2-40B4-BE49-F238E27FC236}">
                    <a16:creationId xmlns:a16="http://schemas.microsoft.com/office/drawing/2014/main" id="{1F72C528-B597-2412-9F55-D55315D3B09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9" name="Rectangle 22">
                <a:extLst>
                  <a:ext uri="{FF2B5EF4-FFF2-40B4-BE49-F238E27FC236}">
                    <a16:creationId xmlns:a16="http://schemas.microsoft.com/office/drawing/2014/main" id="{55013372-0669-323C-AC65-3A740EDBEE5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" name="Rectangle 23">
                <a:extLst>
                  <a:ext uri="{FF2B5EF4-FFF2-40B4-BE49-F238E27FC236}">
                    <a16:creationId xmlns:a16="http://schemas.microsoft.com/office/drawing/2014/main" id="{C52D9E36-0353-CE64-B974-E0EE886196A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" name="Rectangle 24">
                <a:extLst>
                  <a:ext uri="{FF2B5EF4-FFF2-40B4-BE49-F238E27FC236}">
                    <a16:creationId xmlns:a16="http://schemas.microsoft.com/office/drawing/2014/main" id="{5E9CEFBF-11E8-9B94-2B09-A4F052825D8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2" name="Rectangle 25">
                <a:extLst>
                  <a:ext uri="{FF2B5EF4-FFF2-40B4-BE49-F238E27FC236}">
                    <a16:creationId xmlns:a16="http://schemas.microsoft.com/office/drawing/2014/main" id="{34BF97D9-6D54-68E6-BF3B-90ECFA0AB54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" name="Rectangle 26">
                <a:extLst>
                  <a:ext uri="{FF2B5EF4-FFF2-40B4-BE49-F238E27FC236}">
                    <a16:creationId xmlns:a16="http://schemas.microsoft.com/office/drawing/2014/main" id="{4E6FE87E-3862-0027-275D-37830860FB4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4" name="Rectangle 27">
                <a:extLst>
                  <a:ext uri="{FF2B5EF4-FFF2-40B4-BE49-F238E27FC236}">
                    <a16:creationId xmlns:a16="http://schemas.microsoft.com/office/drawing/2014/main" id="{D4CF681B-86E9-58FB-5C84-ECB39596E27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5" name="Rectangle 28">
                <a:extLst>
                  <a:ext uri="{FF2B5EF4-FFF2-40B4-BE49-F238E27FC236}">
                    <a16:creationId xmlns:a16="http://schemas.microsoft.com/office/drawing/2014/main" id="{43623E7F-2964-1859-41E9-929C491E877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" name="Rectangle 29">
                <a:extLst>
                  <a:ext uri="{FF2B5EF4-FFF2-40B4-BE49-F238E27FC236}">
                    <a16:creationId xmlns:a16="http://schemas.microsoft.com/office/drawing/2014/main" id="{7B39C9BD-DB6E-C0B6-A2B5-21974ABECA0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7" name="Rectangle 30">
                <a:extLst>
                  <a:ext uri="{FF2B5EF4-FFF2-40B4-BE49-F238E27FC236}">
                    <a16:creationId xmlns:a16="http://schemas.microsoft.com/office/drawing/2014/main" id="{707D3DB8-9235-99A5-A42B-73669636EFF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8" name="Rectangle 31">
                <a:extLst>
                  <a:ext uri="{FF2B5EF4-FFF2-40B4-BE49-F238E27FC236}">
                    <a16:creationId xmlns:a16="http://schemas.microsoft.com/office/drawing/2014/main" id="{58C78D93-D8DD-BBAE-7E95-73E6639ACF6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" name="Rectangle 32">
                <a:extLst>
                  <a:ext uri="{FF2B5EF4-FFF2-40B4-BE49-F238E27FC236}">
                    <a16:creationId xmlns:a16="http://schemas.microsoft.com/office/drawing/2014/main" id="{27599E98-D146-DB8C-7040-714010B8E42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" name="Rectangle 33">
                <a:extLst>
                  <a:ext uri="{FF2B5EF4-FFF2-40B4-BE49-F238E27FC236}">
                    <a16:creationId xmlns:a16="http://schemas.microsoft.com/office/drawing/2014/main" id="{883A6638-D983-ADB6-6833-D1001675F39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" name="Rectangle 34">
                <a:extLst>
                  <a:ext uri="{FF2B5EF4-FFF2-40B4-BE49-F238E27FC236}">
                    <a16:creationId xmlns:a16="http://schemas.microsoft.com/office/drawing/2014/main" id="{2BC1A5E8-C392-9CE2-D380-C6BDE97251D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" name="Rectangle 35">
                <a:extLst>
                  <a:ext uri="{FF2B5EF4-FFF2-40B4-BE49-F238E27FC236}">
                    <a16:creationId xmlns:a16="http://schemas.microsoft.com/office/drawing/2014/main" id="{3FAFD388-858B-0EF2-DE1F-14BCF76FAD0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" name="Rectangle 36">
                <a:extLst>
                  <a:ext uri="{FF2B5EF4-FFF2-40B4-BE49-F238E27FC236}">
                    <a16:creationId xmlns:a16="http://schemas.microsoft.com/office/drawing/2014/main" id="{1F65BC03-1D4C-872F-5734-9F3922D19DB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" name="Rectangle 37">
                <a:extLst>
                  <a:ext uri="{FF2B5EF4-FFF2-40B4-BE49-F238E27FC236}">
                    <a16:creationId xmlns:a16="http://schemas.microsoft.com/office/drawing/2014/main" id="{872A09ED-4095-4D4B-E586-37FC82E3988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5" name="Rectangle 38">
                <a:extLst>
                  <a:ext uri="{FF2B5EF4-FFF2-40B4-BE49-F238E27FC236}">
                    <a16:creationId xmlns:a16="http://schemas.microsoft.com/office/drawing/2014/main" id="{860A3A5A-ABA8-7C1E-136A-49D57A61109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6" name="Rectangle 39">
                <a:extLst>
                  <a:ext uri="{FF2B5EF4-FFF2-40B4-BE49-F238E27FC236}">
                    <a16:creationId xmlns:a16="http://schemas.microsoft.com/office/drawing/2014/main" id="{D5B088D4-8EB6-6F81-4A78-7125C884630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7" name="Rectangle 40">
                <a:extLst>
                  <a:ext uri="{FF2B5EF4-FFF2-40B4-BE49-F238E27FC236}">
                    <a16:creationId xmlns:a16="http://schemas.microsoft.com/office/drawing/2014/main" id="{971AA7DD-E057-5BF6-A734-73EDD5442B4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8" name="Rectangle 41">
                <a:extLst>
                  <a:ext uri="{FF2B5EF4-FFF2-40B4-BE49-F238E27FC236}">
                    <a16:creationId xmlns:a16="http://schemas.microsoft.com/office/drawing/2014/main" id="{3CFECA7E-FE13-1E66-4DB9-6C8BD23F6E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9" name="Rectangle 42">
                <a:extLst>
                  <a:ext uri="{FF2B5EF4-FFF2-40B4-BE49-F238E27FC236}">
                    <a16:creationId xmlns:a16="http://schemas.microsoft.com/office/drawing/2014/main" id="{84F93804-9C47-0932-764C-5F5D7FE1A40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0" name="Rectangle 43">
                <a:extLst>
                  <a:ext uri="{FF2B5EF4-FFF2-40B4-BE49-F238E27FC236}">
                    <a16:creationId xmlns:a16="http://schemas.microsoft.com/office/drawing/2014/main" id="{AF384BB6-491D-AB11-CE62-090B34D46B2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1" name="Rectangle 44">
                <a:extLst>
                  <a:ext uri="{FF2B5EF4-FFF2-40B4-BE49-F238E27FC236}">
                    <a16:creationId xmlns:a16="http://schemas.microsoft.com/office/drawing/2014/main" id="{E86CAC88-1C5B-42BD-B485-C4051FE940E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2" name="Rectangle 45">
                <a:extLst>
                  <a:ext uri="{FF2B5EF4-FFF2-40B4-BE49-F238E27FC236}">
                    <a16:creationId xmlns:a16="http://schemas.microsoft.com/office/drawing/2014/main" id="{DF4C47E9-B787-46A9-33BD-BDCE7D96028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3" name="Rectangle 46">
                <a:extLst>
                  <a:ext uri="{FF2B5EF4-FFF2-40B4-BE49-F238E27FC236}">
                    <a16:creationId xmlns:a16="http://schemas.microsoft.com/office/drawing/2014/main" id="{04730D46-6796-9F41-7258-5EF247640CB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4" name="Rectangle 47">
                <a:extLst>
                  <a:ext uri="{FF2B5EF4-FFF2-40B4-BE49-F238E27FC236}">
                    <a16:creationId xmlns:a16="http://schemas.microsoft.com/office/drawing/2014/main" id="{88A3E1A1-4CEF-09F1-3803-94BE5EF9DD0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5" name="Rectangle 48">
                <a:extLst>
                  <a:ext uri="{FF2B5EF4-FFF2-40B4-BE49-F238E27FC236}">
                    <a16:creationId xmlns:a16="http://schemas.microsoft.com/office/drawing/2014/main" id="{466F401C-05C3-975E-43F1-736BF08D993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6" name="Rectangle 49">
                <a:extLst>
                  <a:ext uri="{FF2B5EF4-FFF2-40B4-BE49-F238E27FC236}">
                    <a16:creationId xmlns:a16="http://schemas.microsoft.com/office/drawing/2014/main" id="{256A23F0-C1EB-7840-286F-90CE5250D4F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7" name="Rectangle 50">
                <a:extLst>
                  <a:ext uri="{FF2B5EF4-FFF2-40B4-BE49-F238E27FC236}">
                    <a16:creationId xmlns:a16="http://schemas.microsoft.com/office/drawing/2014/main" id="{8734AA9A-F20B-FBF0-E17D-FC2C8DD932D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8" name="Rectangle 51">
                <a:extLst>
                  <a:ext uri="{FF2B5EF4-FFF2-40B4-BE49-F238E27FC236}">
                    <a16:creationId xmlns:a16="http://schemas.microsoft.com/office/drawing/2014/main" id="{F9698BC0-9335-5BE9-1919-9E3B5C03119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9" name="Rectangle 52">
                <a:extLst>
                  <a:ext uri="{FF2B5EF4-FFF2-40B4-BE49-F238E27FC236}">
                    <a16:creationId xmlns:a16="http://schemas.microsoft.com/office/drawing/2014/main" id="{91188337-2CCA-A60C-C1E3-14F54348F29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0" name="Rectangle 53">
                <a:extLst>
                  <a:ext uri="{FF2B5EF4-FFF2-40B4-BE49-F238E27FC236}">
                    <a16:creationId xmlns:a16="http://schemas.microsoft.com/office/drawing/2014/main" id="{2AEE3E0E-FCCC-4EF8-68CF-E1595C2FEAA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1" name="Rectangle 54">
                <a:extLst>
                  <a:ext uri="{FF2B5EF4-FFF2-40B4-BE49-F238E27FC236}">
                    <a16:creationId xmlns:a16="http://schemas.microsoft.com/office/drawing/2014/main" id="{55F4AE6F-610F-D531-78DD-A4CE7D7E019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2" name="Rectangle 55">
                <a:extLst>
                  <a:ext uri="{FF2B5EF4-FFF2-40B4-BE49-F238E27FC236}">
                    <a16:creationId xmlns:a16="http://schemas.microsoft.com/office/drawing/2014/main" id="{3CB76217-84C2-5F08-44CC-B503E7663C5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3" name="Rectangle 56">
                <a:extLst>
                  <a:ext uri="{FF2B5EF4-FFF2-40B4-BE49-F238E27FC236}">
                    <a16:creationId xmlns:a16="http://schemas.microsoft.com/office/drawing/2014/main" id="{6D494F48-9559-AA02-A79D-9BC9C15C3B5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4" name="Rectangle 57">
                <a:extLst>
                  <a:ext uri="{FF2B5EF4-FFF2-40B4-BE49-F238E27FC236}">
                    <a16:creationId xmlns:a16="http://schemas.microsoft.com/office/drawing/2014/main" id="{F458E871-F267-28B9-D911-5C26FF676AE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" name="Rectangle 58">
                <a:extLst>
                  <a:ext uri="{FF2B5EF4-FFF2-40B4-BE49-F238E27FC236}">
                    <a16:creationId xmlns:a16="http://schemas.microsoft.com/office/drawing/2014/main" id="{3E4F9920-2B79-FE02-F503-5435BA0E8C1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6" name="Rectangle 59">
                <a:extLst>
                  <a:ext uri="{FF2B5EF4-FFF2-40B4-BE49-F238E27FC236}">
                    <a16:creationId xmlns:a16="http://schemas.microsoft.com/office/drawing/2014/main" id="{C7AFCEA5-BD83-A230-4998-5E2BF04FD64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7" name="Rectangle 60">
                <a:extLst>
                  <a:ext uri="{FF2B5EF4-FFF2-40B4-BE49-F238E27FC236}">
                    <a16:creationId xmlns:a16="http://schemas.microsoft.com/office/drawing/2014/main" id="{C4721348-D489-495A-A869-2B606A0FDF3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8" name="Rectangle 61">
                <a:extLst>
                  <a:ext uri="{FF2B5EF4-FFF2-40B4-BE49-F238E27FC236}">
                    <a16:creationId xmlns:a16="http://schemas.microsoft.com/office/drawing/2014/main" id="{9F1C2D83-5DCC-10FA-3D5E-11D2D0E0817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9" name="Rectangle 62">
                <a:extLst>
                  <a:ext uri="{FF2B5EF4-FFF2-40B4-BE49-F238E27FC236}">
                    <a16:creationId xmlns:a16="http://schemas.microsoft.com/office/drawing/2014/main" id="{67979D60-EBA2-9E4B-1AB5-E688412587D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0" name="Rectangle 63">
                <a:extLst>
                  <a:ext uri="{FF2B5EF4-FFF2-40B4-BE49-F238E27FC236}">
                    <a16:creationId xmlns:a16="http://schemas.microsoft.com/office/drawing/2014/main" id="{FC06CA7B-EA25-467B-B6F0-EB632700BD9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1" name="Rectangle 64">
                <a:extLst>
                  <a:ext uri="{FF2B5EF4-FFF2-40B4-BE49-F238E27FC236}">
                    <a16:creationId xmlns:a16="http://schemas.microsoft.com/office/drawing/2014/main" id="{53DCE38E-C08C-5808-04C1-B4F98DA001B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2" name="Rectangle 65">
                <a:extLst>
                  <a:ext uri="{FF2B5EF4-FFF2-40B4-BE49-F238E27FC236}">
                    <a16:creationId xmlns:a16="http://schemas.microsoft.com/office/drawing/2014/main" id="{C7860BAD-A820-DC67-9AA7-4608F94EC9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3" name="Rectangle 66">
                <a:extLst>
                  <a:ext uri="{FF2B5EF4-FFF2-40B4-BE49-F238E27FC236}">
                    <a16:creationId xmlns:a16="http://schemas.microsoft.com/office/drawing/2014/main" id="{ABF90F4F-FDB3-5CC7-5D08-2BCF0C0EDCF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4" name="Rectangle 67">
                <a:extLst>
                  <a:ext uri="{FF2B5EF4-FFF2-40B4-BE49-F238E27FC236}">
                    <a16:creationId xmlns:a16="http://schemas.microsoft.com/office/drawing/2014/main" id="{A5D8016E-D5D7-715A-36D6-C04C42C6CD6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5" name="Rectangle 68">
                <a:extLst>
                  <a:ext uri="{FF2B5EF4-FFF2-40B4-BE49-F238E27FC236}">
                    <a16:creationId xmlns:a16="http://schemas.microsoft.com/office/drawing/2014/main" id="{6589E6D2-3CC1-9ADF-485A-AB9CB4E862F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6" name="Rectangle 69">
                <a:extLst>
                  <a:ext uri="{FF2B5EF4-FFF2-40B4-BE49-F238E27FC236}">
                    <a16:creationId xmlns:a16="http://schemas.microsoft.com/office/drawing/2014/main" id="{830273D6-6018-B6FA-53F5-5CCC0C3CE86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7" name="Rectangle 70">
                <a:extLst>
                  <a:ext uri="{FF2B5EF4-FFF2-40B4-BE49-F238E27FC236}">
                    <a16:creationId xmlns:a16="http://schemas.microsoft.com/office/drawing/2014/main" id="{1BD24C5A-877A-EB9B-1044-E5B89313544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8" name="Rectangle 71">
                <a:extLst>
                  <a:ext uri="{FF2B5EF4-FFF2-40B4-BE49-F238E27FC236}">
                    <a16:creationId xmlns:a16="http://schemas.microsoft.com/office/drawing/2014/main" id="{75903921-588B-4A81-57A2-B0BB0C41DD3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9" name="Rectangle 72">
                <a:extLst>
                  <a:ext uri="{FF2B5EF4-FFF2-40B4-BE49-F238E27FC236}">
                    <a16:creationId xmlns:a16="http://schemas.microsoft.com/office/drawing/2014/main" id="{5D09965F-C31D-141A-6DA1-53A48BF94B7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0" name="Rectangle 73">
                <a:extLst>
                  <a:ext uri="{FF2B5EF4-FFF2-40B4-BE49-F238E27FC236}">
                    <a16:creationId xmlns:a16="http://schemas.microsoft.com/office/drawing/2014/main" id="{E9A5E038-ED17-DE1A-334C-F2036723D59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1" name="Rectangle 74">
                <a:extLst>
                  <a:ext uri="{FF2B5EF4-FFF2-40B4-BE49-F238E27FC236}">
                    <a16:creationId xmlns:a16="http://schemas.microsoft.com/office/drawing/2014/main" id="{88E5DD99-74BF-67E5-D23C-4EB7038114D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2" name="Rectangle 75">
                <a:extLst>
                  <a:ext uri="{FF2B5EF4-FFF2-40B4-BE49-F238E27FC236}">
                    <a16:creationId xmlns:a16="http://schemas.microsoft.com/office/drawing/2014/main" id="{35430834-C8E7-94CE-24BA-42143434A7E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3" name="Rectangle 76">
                <a:extLst>
                  <a:ext uri="{FF2B5EF4-FFF2-40B4-BE49-F238E27FC236}">
                    <a16:creationId xmlns:a16="http://schemas.microsoft.com/office/drawing/2014/main" id="{DB99F1AE-EA7E-6C95-1AFB-D7908C7F97E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64" name="Rectangle 77">
                <a:extLst>
                  <a:ext uri="{FF2B5EF4-FFF2-40B4-BE49-F238E27FC236}">
                    <a16:creationId xmlns:a16="http://schemas.microsoft.com/office/drawing/2014/main" id="{37208803-9255-9786-048A-2B6466B3BF1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65" name="Rectangle 78">
                <a:extLst>
                  <a:ext uri="{FF2B5EF4-FFF2-40B4-BE49-F238E27FC236}">
                    <a16:creationId xmlns:a16="http://schemas.microsoft.com/office/drawing/2014/main" id="{189D9D6D-0ECD-5AA1-923E-2AE3F2D8943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66" name="Rectangle 79">
                <a:extLst>
                  <a:ext uri="{FF2B5EF4-FFF2-40B4-BE49-F238E27FC236}">
                    <a16:creationId xmlns:a16="http://schemas.microsoft.com/office/drawing/2014/main" id="{C7C1C665-8931-06FD-98C9-60BE4EA5008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67" name="Rectangle 80">
                <a:extLst>
                  <a:ext uri="{FF2B5EF4-FFF2-40B4-BE49-F238E27FC236}">
                    <a16:creationId xmlns:a16="http://schemas.microsoft.com/office/drawing/2014/main" id="{CD53ACE6-9058-E519-DE8E-7E07332A554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68" name="Freeform 81">
                <a:extLst>
                  <a:ext uri="{FF2B5EF4-FFF2-40B4-BE49-F238E27FC236}">
                    <a16:creationId xmlns:a16="http://schemas.microsoft.com/office/drawing/2014/main" id="{9222A720-E323-341E-484A-77B0E57F822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069" name="Rectangle 82">
                <a:extLst>
                  <a:ext uri="{FF2B5EF4-FFF2-40B4-BE49-F238E27FC236}">
                    <a16:creationId xmlns:a16="http://schemas.microsoft.com/office/drawing/2014/main" id="{2CA1810C-6123-7AD4-3A95-84C395DE9BA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70" name="Rectangle 83">
                <a:extLst>
                  <a:ext uri="{FF2B5EF4-FFF2-40B4-BE49-F238E27FC236}">
                    <a16:creationId xmlns:a16="http://schemas.microsoft.com/office/drawing/2014/main" id="{BCF67050-63E3-7E19-7929-02F02F877F9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71" name="Rectangle 84">
                <a:extLst>
                  <a:ext uri="{FF2B5EF4-FFF2-40B4-BE49-F238E27FC236}">
                    <a16:creationId xmlns:a16="http://schemas.microsoft.com/office/drawing/2014/main" id="{5C702234-0B56-48D7-A9FF-07AE4E55CA7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72" name="Rectangle 85">
                <a:extLst>
                  <a:ext uri="{FF2B5EF4-FFF2-40B4-BE49-F238E27FC236}">
                    <a16:creationId xmlns:a16="http://schemas.microsoft.com/office/drawing/2014/main" id="{070C401C-9723-4FBB-DCD5-A2960C2CBE0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73" name="Rectangle 86">
                <a:extLst>
                  <a:ext uri="{FF2B5EF4-FFF2-40B4-BE49-F238E27FC236}">
                    <a16:creationId xmlns:a16="http://schemas.microsoft.com/office/drawing/2014/main" id="{D46A2A0C-D904-F86D-BFD2-99F536360D0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74" name="Rectangle 87">
                <a:extLst>
                  <a:ext uri="{FF2B5EF4-FFF2-40B4-BE49-F238E27FC236}">
                    <a16:creationId xmlns:a16="http://schemas.microsoft.com/office/drawing/2014/main" id="{62B91415-DE45-8830-52ED-579D074B951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75" name="Rectangle 88">
                <a:extLst>
                  <a:ext uri="{FF2B5EF4-FFF2-40B4-BE49-F238E27FC236}">
                    <a16:creationId xmlns:a16="http://schemas.microsoft.com/office/drawing/2014/main" id="{7ED71576-B561-3D32-372D-C87EC92397D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76" name="Rectangle 89">
                <a:extLst>
                  <a:ext uri="{FF2B5EF4-FFF2-40B4-BE49-F238E27FC236}">
                    <a16:creationId xmlns:a16="http://schemas.microsoft.com/office/drawing/2014/main" id="{7C32C5E5-78DF-E323-D533-B7E40D7607C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77" name="Rectangle 90">
                <a:extLst>
                  <a:ext uri="{FF2B5EF4-FFF2-40B4-BE49-F238E27FC236}">
                    <a16:creationId xmlns:a16="http://schemas.microsoft.com/office/drawing/2014/main" id="{A16A1F87-81CB-22A1-1748-B3855974CF0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78" name="Rectangle 91">
                <a:extLst>
                  <a:ext uri="{FF2B5EF4-FFF2-40B4-BE49-F238E27FC236}">
                    <a16:creationId xmlns:a16="http://schemas.microsoft.com/office/drawing/2014/main" id="{719FFFB2-CE22-391D-8B89-1F609E093B0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79" name="Rectangle 92">
                <a:extLst>
                  <a:ext uri="{FF2B5EF4-FFF2-40B4-BE49-F238E27FC236}">
                    <a16:creationId xmlns:a16="http://schemas.microsoft.com/office/drawing/2014/main" id="{0362383D-67E7-33D5-145F-538A99A9B04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80" name="Rectangle 93">
                <a:extLst>
                  <a:ext uri="{FF2B5EF4-FFF2-40B4-BE49-F238E27FC236}">
                    <a16:creationId xmlns:a16="http://schemas.microsoft.com/office/drawing/2014/main" id="{78436A88-7E39-469A-9FE4-6C7B16F78CD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81" name="Rectangle 94">
                <a:extLst>
                  <a:ext uri="{FF2B5EF4-FFF2-40B4-BE49-F238E27FC236}">
                    <a16:creationId xmlns:a16="http://schemas.microsoft.com/office/drawing/2014/main" id="{070A8490-272E-6B7E-E97E-58660BC8123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82" name="Rectangle 95">
                <a:extLst>
                  <a:ext uri="{FF2B5EF4-FFF2-40B4-BE49-F238E27FC236}">
                    <a16:creationId xmlns:a16="http://schemas.microsoft.com/office/drawing/2014/main" id="{73B3827B-FD28-CAD0-1D65-2354D6D84C5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83" name="Rectangle 96">
                <a:extLst>
                  <a:ext uri="{FF2B5EF4-FFF2-40B4-BE49-F238E27FC236}">
                    <a16:creationId xmlns:a16="http://schemas.microsoft.com/office/drawing/2014/main" id="{2676C857-105E-5D11-EF91-BDC088FD4DD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84" name="Rectangle 97">
                <a:extLst>
                  <a:ext uri="{FF2B5EF4-FFF2-40B4-BE49-F238E27FC236}">
                    <a16:creationId xmlns:a16="http://schemas.microsoft.com/office/drawing/2014/main" id="{3356A029-A6CE-84E5-AC34-64B1E596F9F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85" name="Rectangle 98">
                <a:extLst>
                  <a:ext uri="{FF2B5EF4-FFF2-40B4-BE49-F238E27FC236}">
                    <a16:creationId xmlns:a16="http://schemas.microsoft.com/office/drawing/2014/main" id="{C1181667-810D-6767-15BC-3C8FA2A76D2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86" name="Rectangle 99">
                <a:extLst>
                  <a:ext uri="{FF2B5EF4-FFF2-40B4-BE49-F238E27FC236}">
                    <a16:creationId xmlns:a16="http://schemas.microsoft.com/office/drawing/2014/main" id="{CE58EF16-627F-745A-B0F8-C3B01C7849A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87" name="Rectangle 100">
                <a:extLst>
                  <a:ext uri="{FF2B5EF4-FFF2-40B4-BE49-F238E27FC236}">
                    <a16:creationId xmlns:a16="http://schemas.microsoft.com/office/drawing/2014/main" id="{EDF6B6AE-CAB8-AE87-5945-CED197D9B58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88" name="Rectangle 101">
                <a:extLst>
                  <a:ext uri="{FF2B5EF4-FFF2-40B4-BE49-F238E27FC236}">
                    <a16:creationId xmlns:a16="http://schemas.microsoft.com/office/drawing/2014/main" id="{59B55094-70A5-A697-2063-5A58701BCAE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91" name="Rectangle 102">
                <a:extLst>
                  <a:ext uri="{FF2B5EF4-FFF2-40B4-BE49-F238E27FC236}">
                    <a16:creationId xmlns:a16="http://schemas.microsoft.com/office/drawing/2014/main" id="{6F658F89-949A-A30B-2612-5B4E90CCA75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92" name="Rectangle 103">
                <a:extLst>
                  <a:ext uri="{FF2B5EF4-FFF2-40B4-BE49-F238E27FC236}">
                    <a16:creationId xmlns:a16="http://schemas.microsoft.com/office/drawing/2014/main" id="{85BA8738-9B34-D5DC-31D5-DF3EE8B12DE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93" name="Rectangle 104">
                <a:extLst>
                  <a:ext uri="{FF2B5EF4-FFF2-40B4-BE49-F238E27FC236}">
                    <a16:creationId xmlns:a16="http://schemas.microsoft.com/office/drawing/2014/main" id="{E28AD1FF-B2E0-5E89-7D67-765891DBC37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94" name="Rectangle 105">
                <a:extLst>
                  <a:ext uri="{FF2B5EF4-FFF2-40B4-BE49-F238E27FC236}">
                    <a16:creationId xmlns:a16="http://schemas.microsoft.com/office/drawing/2014/main" id="{0137116D-7268-51C3-9165-973B356C724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95" name="Rectangle 106">
                <a:extLst>
                  <a:ext uri="{FF2B5EF4-FFF2-40B4-BE49-F238E27FC236}">
                    <a16:creationId xmlns:a16="http://schemas.microsoft.com/office/drawing/2014/main" id="{42D7489C-32FA-6719-9E09-9D9967198BB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96" name="Rectangle 107">
                <a:extLst>
                  <a:ext uri="{FF2B5EF4-FFF2-40B4-BE49-F238E27FC236}">
                    <a16:creationId xmlns:a16="http://schemas.microsoft.com/office/drawing/2014/main" id="{59ADA4E5-57FC-4C42-DA4B-92A6DA3C781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97" name="Rectangle 108">
                <a:extLst>
                  <a:ext uri="{FF2B5EF4-FFF2-40B4-BE49-F238E27FC236}">
                    <a16:creationId xmlns:a16="http://schemas.microsoft.com/office/drawing/2014/main" id="{0E984597-927A-C32E-2373-C68C12640B6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98" name="Rectangle 109">
                <a:extLst>
                  <a:ext uri="{FF2B5EF4-FFF2-40B4-BE49-F238E27FC236}">
                    <a16:creationId xmlns:a16="http://schemas.microsoft.com/office/drawing/2014/main" id="{33BCBBBD-9B16-CAF8-377F-A44642DF23F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099" name="Rectangle 110">
                <a:extLst>
                  <a:ext uri="{FF2B5EF4-FFF2-40B4-BE49-F238E27FC236}">
                    <a16:creationId xmlns:a16="http://schemas.microsoft.com/office/drawing/2014/main" id="{DBD8AB79-9E93-217F-15A3-90B61E5F0E5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00" name="Rectangle 111">
                <a:extLst>
                  <a:ext uri="{FF2B5EF4-FFF2-40B4-BE49-F238E27FC236}">
                    <a16:creationId xmlns:a16="http://schemas.microsoft.com/office/drawing/2014/main" id="{D88A2745-FA54-F328-9C2E-F583DD83B1F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01" name="Rectangle 112">
                <a:extLst>
                  <a:ext uri="{FF2B5EF4-FFF2-40B4-BE49-F238E27FC236}">
                    <a16:creationId xmlns:a16="http://schemas.microsoft.com/office/drawing/2014/main" id="{A53ADF80-986B-AFCB-344C-A8C6929669B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02" name="Rectangle 113">
                <a:extLst>
                  <a:ext uri="{FF2B5EF4-FFF2-40B4-BE49-F238E27FC236}">
                    <a16:creationId xmlns:a16="http://schemas.microsoft.com/office/drawing/2014/main" id="{529B017E-4940-73D7-B57F-35560B977B6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03" name="Rectangle 114">
                <a:extLst>
                  <a:ext uri="{FF2B5EF4-FFF2-40B4-BE49-F238E27FC236}">
                    <a16:creationId xmlns:a16="http://schemas.microsoft.com/office/drawing/2014/main" id="{630BFEB3-15FA-25E3-1EE2-AFC7D9E4E1B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04" name="Rectangle 115">
                <a:extLst>
                  <a:ext uri="{FF2B5EF4-FFF2-40B4-BE49-F238E27FC236}">
                    <a16:creationId xmlns:a16="http://schemas.microsoft.com/office/drawing/2014/main" id="{09A9FC05-7E68-25E4-2ADE-6089D310A50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05" name="Rectangle 116">
                <a:extLst>
                  <a:ext uri="{FF2B5EF4-FFF2-40B4-BE49-F238E27FC236}">
                    <a16:creationId xmlns:a16="http://schemas.microsoft.com/office/drawing/2014/main" id="{C7BF6027-1BF4-1CAF-FE21-6F005C1489A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06" name="Rectangle 117">
                <a:extLst>
                  <a:ext uri="{FF2B5EF4-FFF2-40B4-BE49-F238E27FC236}">
                    <a16:creationId xmlns:a16="http://schemas.microsoft.com/office/drawing/2014/main" id="{2DA52583-5DC8-E6EB-8477-8665FEBAE5E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07" name="Rectangle 118">
                <a:extLst>
                  <a:ext uri="{FF2B5EF4-FFF2-40B4-BE49-F238E27FC236}">
                    <a16:creationId xmlns:a16="http://schemas.microsoft.com/office/drawing/2014/main" id="{33FB0AAC-E22A-6EDA-9F9A-A1B2EB86ED2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08" name="Rectangle 119">
                <a:extLst>
                  <a:ext uri="{FF2B5EF4-FFF2-40B4-BE49-F238E27FC236}">
                    <a16:creationId xmlns:a16="http://schemas.microsoft.com/office/drawing/2014/main" id="{8E15D63A-6450-48AA-4B15-3552E9926DF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09" name="Rectangle 120">
                <a:extLst>
                  <a:ext uri="{FF2B5EF4-FFF2-40B4-BE49-F238E27FC236}">
                    <a16:creationId xmlns:a16="http://schemas.microsoft.com/office/drawing/2014/main" id="{D6608B3A-38D0-5500-E24E-190EA15A85E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10" name="Rectangle 121">
                <a:extLst>
                  <a:ext uri="{FF2B5EF4-FFF2-40B4-BE49-F238E27FC236}">
                    <a16:creationId xmlns:a16="http://schemas.microsoft.com/office/drawing/2014/main" id="{3DA13AD5-6F44-333B-16CC-A520CCB9BC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11" name="Rectangle 122">
                <a:extLst>
                  <a:ext uri="{FF2B5EF4-FFF2-40B4-BE49-F238E27FC236}">
                    <a16:creationId xmlns:a16="http://schemas.microsoft.com/office/drawing/2014/main" id="{6AE21925-164D-85B3-F148-80894A42D92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12" name="Rectangle 123">
                <a:extLst>
                  <a:ext uri="{FF2B5EF4-FFF2-40B4-BE49-F238E27FC236}">
                    <a16:creationId xmlns:a16="http://schemas.microsoft.com/office/drawing/2014/main" id="{BD86FC59-3B38-021A-6522-4F648576CE7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13" name="Rectangle 124">
                <a:extLst>
                  <a:ext uri="{FF2B5EF4-FFF2-40B4-BE49-F238E27FC236}">
                    <a16:creationId xmlns:a16="http://schemas.microsoft.com/office/drawing/2014/main" id="{803A5F66-CE4B-D6C7-7EB9-AA0DA269EEB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14" name="Rectangle 125">
                <a:extLst>
                  <a:ext uri="{FF2B5EF4-FFF2-40B4-BE49-F238E27FC236}">
                    <a16:creationId xmlns:a16="http://schemas.microsoft.com/office/drawing/2014/main" id="{39F662B6-F98B-562A-AA7B-F4C454521B5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15" name="Rectangle 126">
                <a:extLst>
                  <a:ext uri="{FF2B5EF4-FFF2-40B4-BE49-F238E27FC236}">
                    <a16:creationId xmlns:a16="http://schemas.microsoft.com/office/drawing/2014/main" id="{3FD2861A-FB92-2556-2FF1-EC619BB24FA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16" name="Rectangle 127">
                <a:extLst>
                  <a:ext uri="{FF2B5EF4-FFF2-40B4-BE49-F238E27FC236}">
                    <a16:creationId xmlns:a16="http://schemas.microsoft.com/office/drawing/2014/main" id="{5AEAD7D8-9777-9907-E2DD-CB5D10283B8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17" name="Rectangle 128">
                <a:extLst>
                  <a:ext uri="{FF2B5EF4-FFF2-40B4-BE49-F238E27FC236}">
                    <a16:creationId xmlns:a16="http://schemas.microsoft.com/office/drawing/2014/main" id="{BA77B4E5-4CEA-80EC-C517-EF7BD33A26C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18" name="Rectangle 129">
                <a:extLst>
                  <a:ext uri="{FF2B5EF4-FFF2-40B4-BE49-F238E27FC236}">
                    <a16:creationId xmlns:a16="http://schemas.microsoft.com/office/drawing/2014/main" id="{9CB0E8F0-A689-C51B-7284-8553C97C89B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19" name="Rectangle 130">
                <a:extLst>
                  <a:ext uri="{FF2B5EF4-FFF2-40B4-BE49-F238E27FC236}">
                    <a16:creationId xmlns:a16="http://schemas.microsoft.com/office/drawing/2014/main" id="{56BDC57D-6913-B20E-4677-970DC27F577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20" name="Rectangle 131">
                <a:extLst>
                  <a:ext uri="{FF2B5EF4-FFF2-40B4-BE49-F238E27FC236}">
                    <a16:creationId xmlns:a16="http://schemas.microsoft.com/office/drawing/2014/main" id="{114046AA-1FD2-63A1-6651-7A09E628316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21" name="Rectangle 132">
                <a:extLst>
                  <a:ext uri="{FF2B5EF4-FFF2-40B4-BE49-F238E27FC236}">
                    <a16:creationId xmlns:a16="http://schemas.microsoft.com/office/drawing/2014/main" id="{4042B872-DE7C-1CE1-0D48-25FF9194E8E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22" name="Rectangle 133">
                <a:extLst>
                  <a:ext uri="{FF2B5EF4-FFF2-40B4-BE49-F238E27FC236}">
                    <a16:creationId xmlns:a16="http://schemas.microsoft.com/office/drawing/2014/main" id="{31E62924-B865-00A4-BF47-B202D57BD03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23" name="Rectangle 134">
                <a:extLst>
                  <a:ext uri="{FF2B5EF4-FFF2-40B4-BE49-F238E27FC236}">
                    <a16:creationId xmlns:a16="http://schemas.microsoft.com/office/drawing/2014/main" id="{BEB0B85C-D27E-F552-20D0-ACDF6530258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24" name="Rectangle 135">
                <a:extLst>
                  <a:ext uri="{FF2B5EF4-FFF2-40B4-BE49-F238E27FC236}">
                    <a16:creationId xmlns:a16="http://schemas.microsoft.com/office/drawing/2014/main" id="{F544F218-DA40-E204-28A0-C278347455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25" name="Rectangle 136">
                <a:extLst>
                  <a:ext uri="{FF2B5EF4-FFF2-40B4-BE49-F238E27FC236}">
                    <a16:creationId xmlns:a16="http://schemas.microsoft.com/office/drawing/2014/main" id="{4C527BAF-2919-B673-A33A-8C68A19855C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26" name="Rectangle 137">
                <a:extLst>
                  <a:ext uri="{FF2B5EF4-FFF2-40B4-BE49-F238E27FC236}">
                    <a16:creationId xmlns:a16="http://schemas.microsoft.com/office/drawing/2014/main" id="{7DA82EAC-30FA-E467-88AE-E8017AFCE6D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27" name="Freeform 138">
                <a:extLst>
                  <a:ext uri="{FF2B5EF4-FFF2-40B4-BE49-F238E27FC236}">
                    <a16:creationId xmlns:a16="http://schemas.microsoft.com/office/drawing/2014/main" id="{40EA3B20-72B1-CC97-E06F-86E68CCD68D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28" name="Freeform 139">
                <a:extLst>
                  <a:ext uri="{FF2B5EF4-FFF2-40B4-BE49-F238E27FC236}">
                    <a16:creationId xmlns:a16="http://schemas.microsoft.com/office/drawing/2014/main" id="{32CC7D66-308B-8B03-7AE5-4FC703747B6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29" name="Freeform 140">
                <a:extLst>
                  <a:ext uri="{FF2B5EF4-FFF2-40B4-BE49-F238E27FC236}">
                    <a16:creationId xmlns:a16="http://schemas.microsoft.com/office/drawing/2014/main" id="{484BFA57-2D4C-71F0-56CD-E146B5D91DC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30" name="Freeform 141">
                <a:extLst>
                  <a:ext uri="{FF2B5EF4-FFF2-40B4-BE49-F238E27FC236}">
                    <a16:creationId xmlns:a16="http://schemas.microsoft.com/office/drawing/2014/main" id="{3913820D-5FF1-5664-3FD5-54D4144DCF1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31" name="Freeform 142">
                <a:extLst>
                  <a:ext uri="{FF2B5EF4-FFF2-40B4-BE49-F238E27FC236}">
                    <a16:creationId xmlns:a16="http://schemas.microsoft.com/office/drawing/2014/main" id="{47614FB5-D361-6BA7-A43C-F81B276F8CA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32" name="Freeform 143">
                <a:extLst>
                  <a:ext uri="{FF2B5EF4-FFF2-40B4-BE49-F238E27FC236}">
                    <a16:creationId xmlns:a16="http://schemas.microsoft.com/office/drawing/2014/main" id="{F3AC7245-AB58-E748-CF1E-067FA404C73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33" name="Freeform 144">
                <a:extLst>
                  <a:ext uri="{FF2B5EF4-FFF2-40B4-BE49-F238E27FC236}">
                    <a16:creationId xmlns:a16="http://schemas.microsoft.com/office/drawing/2014/main" id="{90D1A761-9C9A-477D-98CD-B567E9CF4DB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34" name="Freeform 145">
                <a:extLst>
                  <a:ext uri="{FF2B5EF4-FFF2-40B4-BE49-F238E27FC236}">
                    <a16:creationId xmlns:a16="http://schemas.microsoft.com/office/drawing/2014/main" id="{5413437B-DA3A-D41C-B0C5-F933CE86F1D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35" name="Freeform 146">
                <a:extLst>
                  <a:ext uri="{FF2B5EF4-FFF2-40B4-BE49-F238E27FC236}">
                    <a16:creationId xmlns:a16="http://schemas.microsoft.com/office/drawing/2014/main" id="{EDEB513F-D8C9-D4E0-2451-876A7691551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36" name="Rectangle 147">
                <a:extLst>
                  <a:ext uri="{FF2B5EF4-FFF2-40B4-BE49-F238E27FC236}">
                    <a16:creationId xmlns:a16="http://schemas.microsoft.com/office/drawing/2014/main" id="{1CBDDAC3-AF2B-5F07-F106-D078C8B66B7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37" name="Rectangle 148">
                <a:extLst>
                  <a:ext uri="{FF2B5EF4-FFF2-40B4-BE49-F238E27FC236}">
                    <a16:creationId xmlns:a16="http://schemas.microsoft.com/office/drawing/2014/main" id="{7CCD7F3D-7BC8-469A-72B3-7A9E312BA1F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8138" name="Freeform 149">
                <a:extLst>
                  <a:ext uri="{FF2B5EF4-FFF2-40B4-BE49-F238E27FC236}">
                    <a16:creationId xmlns:a16="http://schemas.microsoft.com/office/drawing/2014/main" id="{4C554781-5F13-6102-380B-C986A8E9B02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39" name="Freeform 150">
                <a:extLst>
                  <a:ext uri="{FF2B5EF4-FFF2-40B4-BE49-F238E27FC236}">
                    <a16:creationId xmlns:a16="http://schemas.microsoft.com/office/drawing/2014/main" id="{7151C5C0-92E3-AABA-A615-303A90A8298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140" name="Freeform 151">
                <a:extLst>
                  <a:ext uri="{FF2B5EF4-FFF2-40B4-BE49-F238E27FC236}">
                    <a16:creationId xmlns:a16="http://schemas.microsoft.com/office/drawing/2014/main" id="{F2DBDB8F-D62A-7224-AB4A-2B52B4153D1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8141" name="Oval 152">
                <a:extLst>
                  <a:ext uri="{FF2B5EF4-FFF2-40B4-BE49-F238E27FC236}">
                    <a16:creationId xmlns:a16="http://schemas.microsoft.com/office/drawing/2014/main" id="{B63B9CC9-8178-35DE-AFCB-2041513909F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68089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8090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8155" name="Rectangle 155">
            <a:extLst>
              <a:ext uri="{FF2B5EF4-FFF2-40B4-BE49-F238E27FC236}">
                <a16:creationId xmlns:a16="http://schemas.microsoft.com/office/drawing/2014/main" id="{6A5530BA-A194-E0E4-AE31-BAD87F9F707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8156" name="Rectangle 156">
            <a:extLst>
              <a:ext uri="{FF2B5EF4-FFF2-40B4-BE49-F238E27FC236}">
                <a16:creationId xmlns:a16="http://schemas.microsoft.com/office/drawing/2014/main" id="{47ED5B26-FAB1-2128-E4A4-2A4743705C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8157" name="Rectangle 157">
            <a:extLst>
              <a:ext uri="{FF2B5EF4-FFF2-40B4-BE49-F238E27FC236}">
                <a16:creationId xmlns:a16="http://schemas.microsoft.com/office/drawing/2014/main" id="{8F249C25-DF84-28C7-D73A-609D30C272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1pPr>
          </a:lstStyle>
          <a:p>
            <a:fld id="{25159B20-87F5-45D5-ABBA-972A5CEB32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7068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BF75298B-43D8-2607-383A-AF0AEFBFF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2E5396A8-EB18-C203-1D8B-BC1F8F6593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AC36F8C7-8A58-B0AD-1952-F053430840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BB2B41-606B-4726-9198-8EA21D95BF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0652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E39486A9-22D9-AB88-C8C8-E47B5AB3B2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2D22FB07-79D9-C036-28F8-6EA7D0B2E0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783CF392-A8C5-87CE-C517-535238FBDC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2BC3D7-07A9-4E79-B63C-D7964B52E3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7478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1EE8C135-E3FE-50B5-1470-CA3083CA37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D40A2F99-1C6B-986C-107E-93A2C5B18D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BDD0E608-A90A-077E-6EC8-DDE8E88798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FA1F11-209E-4DAA-8531-D0DF8CF890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3535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8DDFC82D-1544-127C-E7FF-F6818A1BEA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3B338641-E053-A171-A50B-2365AC916C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2F990696-96D3-2A2D-82CB-20BC796959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491D10-CD91-450B-8659-C321C50D82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6020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194175" cy="217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5888"/>
            <a:ext cx="4194175" cy="2173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54">
            <a:extLst>
              <a:ext uri="{FF2B5EF4-FFF2-40B4-BE49-F238E27FC236}">
                <a16:creationId xmlns:a16="http://schemas.microsoft.com/office/drawing/2014/main" id="{988B646A-1A86-D6C9-CE2A-8F28FA134F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5">
            <a:extLst>
              <a:ext uri="{FF2B5EF4-FFF2-40B4-BE49-F238E27FC236}">
                <a16:creationId xmlns:a16="http://schemas.microsoft.com/office/drawing/2014/main" id="{8CB9A5E3-241B-70C8-17ED-DDFD4A5490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6">
            <a:extLst>
              <a:ext uri="{FF2B5EF4-FFF2-40B4-BE49-F238E27FC236}">
                <a16:creationId xmlns:a16="http://schemas.microsoft.com/office/drawing/2014/main" id="{969D0B84-6E42-99A4-06CF-47B3520500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D64409-CD72-4BFB-8B98-C9E6776648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5495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4531E630-F8CA-4830-4986-4118AB26DE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2EB3EDBA-78D8-E81A-514C-8C811CE60D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4E0DBC29-4BA7-5B2C-DAF1-49D83EF35F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29AB0C-456F-4FB9-9E33-C23834AA76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51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B5E848AB-70C8-5727-9123-2F50296D54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7B7503E7-C800-F6BA-7EC1-1AF13B9F96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14E23078-5C47-F7AF-0B7B-139C7F17CE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7B264D-BEFD-4309-AFDE-61E1466E98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3747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423C0B0C-81B9-DD12-273F-749FC807EE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88A2A106-C84E-F481-B66E-D0A664DBF5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66C83819-1E19-C53B-F431-DA8F4D2BFA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DF1B5D-F4ED-4C42-AD03-3F0348D2BB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0758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54">
            <a:extLst>
              <a:ext uri="{FF2B5EF4-FFF2-40B4-BE49-F238E27FC236}">
                <a16:creationId xmlns:a16="http://schemas.microsoft.com/office/drawing/2014/main" id="{8BE9DBCE-BDC3-63D8-194C-F2D6319D58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5">
            <a:extLst>
              <a:ext uri="{FF2B5EF4-FFF2-40B4-BE49-F238E27FC236}">
                <a16:creationId xmlns:a16="http://schemas.microsoft.com/office/drawing/2014/main" id="{EBAE918C-BDB3-1501-752E-ECBBF4F703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56">
            <a:extLst>
              <a:ext uri="{FF2B5EF4-FFF2-40B4-BE49-F238E27FC236}">
                <a16:creationId xmlns:a16="http://schemas.microsoft.com/office/drawing/2014/main" id="{9FBAB379-B1BE-74E7-1B32-E249373B7F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2521BD-F1DA-46AE-AADC-4820F75A07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2143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54">
            <a:extLst>
              <a:ext uri="{FF2B5EF4-FFF2-40B4-BE49-F238E27FC236}">
                <a16:creationId xmlns:a16="http://schemas.microsoft.com/office/drawing/2014/main" id="{EC839BD9-12BB-2E3C-1E13-4300374541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5">
            <a:extLst>
              <a:ext uri="{FF2B5EF4-FFF2-40B4-BE49-F238E27FC236}">
                <a16:creationId xmlns:a16="http://schemas.microsoft.com/office/drawing/2014/main" id="{2742F5AB-26AB-F9EE-B944-6EDE9FEB16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6">
            <a:extLst>
              <a:ext uri="{FF2B5EF4-FFF2-40B4-BE49-F238E27FC236}">
                <a16:creationId xmlns:a16="http://schemas.microsoft.com/office/drawing/2014/main" id="{AD7137A9-024A-747A-5F3F-A5332D8253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7ED4FC-7AB5-48D9-88F2-84F545A0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6879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>
            <a:extLst>
              <a:ext uri="{FF2B5EF4-FFF2-40B4-BE49-F238E27FC236}">
                <a16:creationId xmlns:a16="http://schemas.microsoft.com/office/drawing/2014/main" id="{2B2258D5-614A-7ED3-0A06-BDF7158AA7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55">
            <a:extLst>
              <a:ext uri="{FF2B5EF4-FFF2-40B4-BE49-F238E27FC236}">
                <a16:creationId xmlns:a16="http://schemas.microsoft.com/office/drawing/2014/main" id="{1D8FFDBB-C70A-0E12-407F-066035C0C8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6">
            <a:extLst>
              <a:ext uri="{FF2B5EF4-FFF2-40B4-BE49-F238E27FC236}">
                <a16:creationId xmlns:a16="http://schemas.microsoft.com/office/drawing/2014/main" id="{D0E9A5F3-2A5A-61CB-DD7F-A0BE3BE265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DFD4F5-120A-451F-A1A7-42340E85D0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7057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95F88D96-A3A2-C2A0-F54C-280AB0403B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09F10C91-5ECF-BC93-3E79-A8FB7C618A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29FA9BC0-E01C-F9EE-153D-F4EE415D49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5E605A-9B2A-4721-A7FD-1E779DEF9E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2029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8A0D6AC5-0305-2AE8-DA7C-C8A2CFD227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372E4070-CA4A-22CD-C5EC-207D07496F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56AEC8FE-E091-F442-0165-F2342DC94C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643280-3A84-4BAE-B58E-11BCCAA252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2642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C9C8B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7200DB04-C827-94BC-8D00-E007B2D0B9EF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F5541213-57EA-38FB-392E-2364B1294E9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169" name="Freeform 4">
                <a:extLst>
                  <a:ext uri="{FF2B5EF4-FFF2-40B4-BE49-F238E27FC236}">
                    <a16:creationId xmlns:a16="http://schemas.microsoft.com/office/drawing/2014/main" id="{4D4D5455-31EE-0AA0-D00D-C7025AB9809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0" name="Freeform 5">
                <a:extLst>
                  <a:ext uri="{FF2B5EF4-FFF2-40B4-BE49-F238E27FC236}">
                    <a16:creationId xmlns:a16="http://schemas.microsoft.com/office/drawing/2014/main" id="{0A1E9A80-D688-49DA-2C8B-6F31A47A5C5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1" name="Freeform 6">
                <a:extLst>
                  <a:ext uri="{FF2B5EF4-FFF2-40B4-BE49-F238E27FC236}">
                    <a16:creationId xmlns:a16="http://schemas.microsoft.com/office/drawing/2014/main" id="{33D1E7CD-3361-A7AA-5FE9-F2BEB8E8A1B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2" name="Freeform 7">
                <a:extLst>
                  <a:ext uri="{FF2B5EF4-FFF2-40B4-BE49-F238E27FC236}">
                    <a16:creationId xmlns:a16="http://schemas.microsoft.com/office/drawing/2014/main" id="{4B6F7ED2-976B-742F-7DB0-D05E1458C03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3" name="Freeform 8">
                <a:extLst>
                  <a:ext uri="{FF2B5EF4-FFF2-40B4-BE49-F238E27FC236}">
                    <a16:creationId xmlns:a16="http://schemas.microsoft.com/office/drawing/2014/main" id="{5731E912-163C-14E6-0E2F-03F65A119B2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4" name="Freeform 9">
                <a:extLst>
                  <a:ext uri="{FF2B5EF4-FFF2-40B4-BE49-F238E27FC236}">
                    <a16:creationId xmlns:a16="http://schemas.microsoft.com/office/drawing/2014/main" id="{6D639199-4CA5-AACA-6A04-49D193C188BB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5" name="Freeform 10">
                <a:extLst>
                  <a:ext uri="{FF2B5EF4-FFF2-40B4-BE49-F238E27FC236}">
                    <a16:creationId xmlns:a16="http://schemas.microsoft.com/office/drawing/2014/main" id="{6BCD2F18-18A1-D4D3-AA60-392B1D09DF6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6" name="Freeform 11">
                <a:extLst>
                  <a:ext uri="{FF2B5EF4-FFF2-40B4-BE49-F238E27FC236}">
                    <a16:creationId xmlns:a16="http://schemas.microsoft.com/office/drawing/2014/main" id="{935F8264-8156-B538-A106-053638A6250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7" name="Freeform 12">
                <a:extLst>
                  <a:ext uri="{FF2B5EF4-FFF2-40B4-BE49-F238E27FC236}">
                    <a16:creationId xmlns:a16="http://schemas.microsoft.com/office/drawing/2014/main" id="{A317C37B-B8FE-7FCA-0479-BC083210E08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8" name="Freeform 13">
                <a:extLst>
                  <a:ext uri="{FF2B5EF4-FFF2-40B4-BE49-F238E27FC236}">
                    <a16:creationId xmlns:a16="http://schemas.microsoft.com/office/drawing/2014/main" id="{5F87AC1F-B60D-17BE-60D2-FCED6CB1A9A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9" name="Freeform 14">
                <a:extLst>
                  <a:ext uri="{FF2B5EF4-FFF2-40B4-BE49-F238E27FC236}">
                    <a16:creationId xmlns:a16="http://schemas.microsoft.com/office/drawing/2014/main" id="{9A791277-E0AB-4C16-2349-8ED06F8309F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0" name="Freeform 15">
                <a:extLst>
                  <a:ext uri="{FF2B5EF4-FFF2-40B4-BE49-F238E27FC236}">
                    <a16:creationId xmlns:a16="http://schemas.microsoft.com/office/drawing/2014/main" id="{866800CC-E3C0-0C22-EA7E-7D8FBC967EB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1" name="Freeform 16">
                <a:extLst>
                  <a:ext uri="{FF2B5EF4-FFF2-40B4-BE49-F238E27FC236}">
                    <a16:creationId xmlns:a16="http://schemas.microsoft.com/office/drawing/2014/main" id="{6AA526F1-4103-4417-C23A-E0D7F280E6C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3" name="Group 17">
              <a:extLst>
                <a:ext uri="{FF2B5EF4-FFF2-40B4-BE49-F238E27FC236}">
                  <a16:creationId xmlns:a16="http://schemas.microsoft.com/office/drawing/2014/main" id="{076FB316-79B6-C695-2382-B615E47C7E3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034" name="Rectangle 18">
                <a:extLst>
                  <a:ext uri="{FF2B5EF4-FFF2-40B4-BE49-F238E27FC236}">
                    <a16:creationId xmlns:a16="http://schemas.microsoft.com/office/drawing/2014/main" id="{664494CF-BCDF-DB5E-B1D5-4996E8B49B3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5" name="Rectangle 19">
                <a:extLst>
                  <a:ext uri="{FF2B5EF4-FFF2-40B4-BE49-F238E27FC236}">
                    <a16:creationId xmlns:a16="http://schemas.microsoft.com/office/drawing/2014/main" id="{4079D3FE-7B52-4EF9-0BF3-86D20DA1EED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6" name="Rectangle 20">
                <a:extLst>
                  <a:ext uri="{FF2B5EF4-FFF2-40B4-BE49-F238E27FC236}">
                    <a16:creationId xmlns:a16="http://schemas.microsoft.com/office/drawing/2014/main" id="{A2CEC597-AF48-2250-A847-63BFA293B30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7" name="Rectangle 21">
                <a:extLst>
                  <a:ext uri="{FF2B5EF4-FFF2-40B4-BE49-F238E27FC236}">
                    <a16:creationId xmlns:a16="http://schemas.microsoft.com/office/drawing/2014/main" id="{647E704F-9FEA-617E-21E0-7B829466E80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8" name="Rectangle 22">
                <a:extLst>
                  <a:ext uri="{FF2B5EF4-FFF2-40B4-BE49-F238E27FC236}">
                    <a16:creationId xmlns:a16="http://schemas.microsoft.com/office/drawing/2014/main" id="{525843D5-514C-3F1A-CF1E-3078B232391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9" name="Rectangle 23">
                <a:extLst>
                  <a:ext uri="{FF2B5EF4-FFF2-40B4-BE49-F238E27FC236}">
                    <a16:creationId xmlns:a16="http://schemas.microsoft.com/office/drawing/2014/main" id="{44D6DFE4-5720-7828-E6BA-B57CDEAF530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0" name="Rectangle 24">
                <a:extLst>
                  <a:ext uri="{FF2B5EF4-FFF2-40B4-BE49-F238E27FC236}">
                    <a16:creationId xmlns:a16="http://schemas.microsoft.com/office/drawing/2014/main" id="{A2A8FACF-77B4-521D-378F-673E2EE2B0E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1" name="Rectangle 25">
                <a:extLst>
                  <a:ext uri="{FF2B5EF4-FFF2-40B4-BE49-F238E27FC236}">
                    <a16:creationId xmlns:a16="http://schemas.microsoft.com/office/drawing/2014/main" id="{203DF7E1-7D82-2839-CD2D-43C2BF6C388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2" name="Rectangle 26">
                <a:extLst>
                  <a:ext uri="{FF2B5EF4-FFF2-40B4-BE49-F238E27FC236}">
                    <a16:creationId xmlns:a16="http://schemas.microsoft.com/office/drawing/2014/main" id="{EA2C3AC7-C58F-2337-4930-28689A294BC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3" name="Rectangle 27">
                <a:extLst>
                  <a:ext uri="{FF2B5EF4-FFF2-40B4-BE49-F238E27FC236}">
                    <a16:creationId xmlns:a16="http://schemas.microsoft.com/office/drawing/2014/main" id="{CC0F5491-1A64-5D92-2578-E77D173456B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4" name="Rectangle 28">
                <a:extLst>
                  <a:ext uri="{FF2B5EF4-FFF2-40B4-BE49-F238E27FC236}">
                    <a16:creationId xmlns:a16="http://schemas.microsoft.com/office/drawing/2014/main" id="{9FC7E86A-31DA-1CB5-3A80-C05A09DF0A1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5" name="Rectangle 29">
                <a:extLst>
                  <a:ext uri="{FF2B5EF4-FFF2-40B4-BE49-F238E27FC236}">
                    <a16:creationId xmlns:a16="http://schemas.microsoft.com/office/drawing/2014/main" id="{D8A8045A-D1A9-27C6-44EF-3C843031519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6" name="Rectangle 30">
                <a:extLst>
                  <a:ext uri="{FF2B5EF4-FFF2-40B4-BE49-F238E27FC236}">
                    <a16:creationId xmlns:a16="http://schemas.microsoft.com/office/drawing/2014/main" id="{B3085B4D-DB54-E289-D149-B23B44384D4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7" name="Rectangle 31">
                <a:extLst>
                  <a:ext uri="{FF2B5EF4-FFF2-40B4-BE49-F238E27FC236}">
                    <a16:creationId xmlns:a16="http://schemas.microsoft.com/office/drawing/2014/main" id="{4375B4B3-DF51-2397-DA55-D6B27100E46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8" name="Rectangle 32">
                <a:extLst>
                  <a:ext uri="{FF2B5EF4-FFF2-40B4-BE49-F238E27FC236}">
                    <a16:creationId xmlns:a16="http://schemas.microsoft.com/office/drawing/2014/main" id="{88CE17FF-614F-5A23-0453-3B2FB004AD1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9" name="Rectangle 33">
                <a:extLst>
                  <a:ext uri="{FF2B5EF4-FFF2-40B4-BE49-F238E27FC236}">
                    <a16:creationId xmlns:a16="http://schemas.microsoft.com/office/drawing/2014/main" id="{74CA2026-79D4-6605-B87D-CB19C32F23E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0" name="Rectangle 34">
                <a:extLst>
                  <a:ext uri="{FF2B5EF4-FFF2-40B4-BE49-F238E27FC236}">
                    <a16:creationId xmlns:a16="http://schemas.microsoft.com/office/drawing/2014/main" id="{D0D41D80-5DC6-8EAC-597D-AEA22A22888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1" name="Rectangle 35">
                <a:extLst>
                  <a:ext uri="{FF2B5EF4-FFF2-40B4-BE49-F238E27FC236}">
                    <a16:creationId xmlns:a16="http://schemas.microsoft.com/office/drawing/2014/main" id="{26688413-404D-5817-F31E-A394005BB21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2" name="Rectangle 36">
                <a:extLst>
                  <a:ext uri="{FF2B5EF4-FFF2-40B4-BE49-F238E27FC236}">
                    <a16:creationId xmlns:a16="http://schemas.microsoft.com/office/drawing/2014/main" id="{D9C19651-7F67-A4FA-ECAD-211D17A0022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3" name="Rectangle 37">
                <a:extLst>
                  <a:ext uri="{FF2B5EF4-FFF2-40B4-BE49-F238E27FC236}">
                    <a16:creationId xmlns:a16="http://schemas.microsoft.com/office/drawing/2014/main" id="{3CE90115-7847-26B6-DCE8-B9B62EBC1D1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4" name="Rectangle 38">
                <a:extLst>
                  <a:ext uri="{FF2B5EF4-FFF2-40B4-BE49-F238E27FC236}">
                    <a16:creationId xmlns:a16="http://schemas.microsoft.com/office/drawing/2014/main" id="{527519CF-8C2B-C1C1-F40F-DFFC80E452E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5" name="Rectangle 39">
                <a:extLst>
                  <a:ext uri="{FF2B5EF4-FFF2-40B4-BE49-F238E27FC236}">
                    <a16:creationId xmlns:a16="http://schemas.microsoft.com/office/drawing/2014/main" id="{357747CE-9CF2-B2A6-A1F3-7A32AE80EE7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6" name="Rectangle 40">
                <a:extLst>
                  <a:ext uri="{FF2B5EF4-FFF2-40B4-BE49-F238E27FC236}">
                    <a16:creationId xmlns:a16="http://schemas.microsoft.com/office/drawing/2014/main" id="{2D3D8CCD-BE78-AD73-DDF8-B58EDAFC93A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7" name="Rectangle 41">
                <a:extLst>
                  <a:ext uri="{FF2B5EF4-FFF2-40B4-BE49-F238E27FC236}">
                    <a16:creationId xmlns:a16="http://schemas.microsoft.com/office/drawing/2014/main" id="{3D8254DF-741A-35A9-E79D-F310E6C7626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8" name="Rectangle 42">
                <a:extLst>
                  <a:ext uri="{FF2B5EF4-FFF2-40B4-BE49-F238E27FC236}">
                    <a16:creationId xmlns:a16="http://schemas.microsoft.com/office/drawing/2014/main" id="{2DD4A966-3AA4-1A9B-4082-A99F878F725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9" name="Rectangle 43">
                <a:extLst>
                  <a:ext uri="{FF2B5EF4-FFF2-40B4-BE49-F238E27FC236}">
                    <a16:creationId xmlns:a16="http://schemas.microsoft.com/office/drawing/2014/main" id="{60235DFD-B5EE-E67F-7C2D-634EA8C50F2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0" name="Rectangle 44">
                <a:extLst>
                  <a:ext uri="{FF2B5EF4-FFF2-40B4-BE49-F238E27FC236}">
                    <a16:creationId xmlns:a16="http://schemas.microsoft.com/office/drawing/2014/main" id="{A80AF5B7-F1BC-9C8B-61BF-E80F98FD2BF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1" name="Rectangle 45">
                <a:extLst>
                  <a:ext uri="{FF2B5EF4-FFF2-40B4-BE49-F238E27FC236}">
                    <a16:creationId xmlns:a16="http://schemas.microsoft.com/office/drawing/2014/main" id="{8F60AEC6-2B6C-9737-8EDD-67B9CE721CD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2" name="Rectangle 46">
                <a:extLst>
                  <a:ext uri="{FF2B5EF4-FFF2-40B4-BE49-F238E27FC236}">
                    <a16:creationId xmlns:a16="http://schemas.microsoft.com/office/drawing/2014/main" id="{034F7F71-F8E0-0C4F-5B97-F985CA277B3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3" name="Rectangle 47">
                <a:extLst>
                  <a:ext uri="{FF2B5EF4-FFF2-40B4-BE49-F238E27FC236}">
                    <a16:creationId xmlns:a16="http://schemas.microsoft.com/office/drawing/2014/main" id="{C4AAA7E9-F712-FC0C-DD90-EA5BE0223AC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4" name="Rectangle 48">
                <a:extLst>
                  <a:ext uri="{FF2B5EF4-FFF2-40B4-BE49-F238E27FC236}">
                    <a16:creationId xmlns:a16="http://schemas.microsoft.com/office/drawing/2014/main" id="{5597D496-FA14-37A6-2692-805A4D90E0B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5" name="Rectangle 49">
                <a:extLst>
                  <a:ext uri="{FF2B5EF4-FFF2-40B4-BE49-F238E27FC236}">
                    <a16:creationId xmlns:a16="http://schemas.microsoft.com/office/drawing/2014/main" id="{F2B16011-5DAE-79BF-7BEF-FBC821BCF1F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6" name="Rectangle 50">
                <a:extLst>
                  <a:ext uri="{FF2B5EF4-FFF2-40B4-BE49-F238E27FC236}">
                    <a16:creationId xmlns:a16="http://schemas.microsoft.com/office/drawing/2014/main" id="{9856B0EF-BA7F-F152-971C-D3268161AB0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7" name="Rectangle 51">
                <a:extLst>
                  <a:ext uri="{FF2B5EF4-FFF2-40B4-BE49-F238E27FC236}">
                    <a16:creationId xmlns:a16="http://schemas.microsoft.com/office/drawing/2014/main" id="{55332F41-6542-BFEE-DFEE-23FFF0EF6BF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8" name="Rectangle 52">
                <a:extLst>
                  <a:ext uri="{FF2B5EF4-FFF2-40B4-BE49-F238E27FC236}">
                    <a16:creationId xmlns:a16="http://schemas.microsoft.com/office/drawing/2014/main" id="{B72A71B9-1A48-F42D-4524-B040BC73C4C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9" name="Rectangle 53">
                <a:extLst>
                  <a:ext uri="{FF2B5EF4-FFF2-40B4-BE49-F238E27FC236}">
                    <a16:creationId xmlns:a16="http://schemas.microsoft.com/office/drawing/2014/main" id="{9396A985-9407-77CD-E550-AD93AA2A082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0" name="Rectangle 54">
                <a:extLst>
                  <a:ext uri="{FF2B5EF4-FFF2-40B4-BE49-F238E27FC236}">
                    <a16:creationId xmlns:a16="http://schemas.microsoft.com/office/drawing/2014/main" id="{9928240E-F61C-9D0C-9590-86F809101D0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1" name="Rectangle 55">
                <a:extLst>
                  <a:ext uri="{FF2B5EF4-FFF2-40B4-BE49-F238E27FC236}">
                    <a16:creationId xmlns:a16="http://schemas.microsoft.com/office/drawing/2014/main" id="{FB543691-3C25-A965-DE78-E52BC95820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2" name="Rectangle 56">
                <a:extLst>
                  <a:ext uri="{FF2B5EF4-FFF2-40B4-BE49-F238E27FC236}">
                    <a16:creationId xmlns:a16="http://schemas.microsoft.com/office/drawing/2014/main" id="{7555CFE3-CC3A-49DA-512B-A93F7F04F3F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3" name="Rectangle 57">
                <a:extLst>
                  <a:ext uri="{FF2B5EF4-FFF2-40B4-BE49-F238E27FC236}">
                    <a16:creationId xmlns:a16="http://schemas.microsoft.com/office/drawing/2014/main" id="{A5901E4D-D0BF-A912-3A3B-900F86D577C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4" name="Rectangle 58">
                <a:extLst>
                  <a:ext uri="{FF2B5EF4-FFF2-40B4-BE49-F238E27FC236}">
                    <a16:creationId xmlns:a16="http://schemas.microsoft.com/office/drawing/2014/main" id="{918269C8-09C8-3998-2584-A0756E057BA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5" name="Rectangle 59">
                <a:extLst>
                  <a:ext uri="{FF2B5EF4-FFF2-40B4-BE49-F238E27FC236}">
                    <a16:creationId xmlns:a16="http://schemas.microsoft.com/office/drawing/2014/main" id="{B99EC5B6-682D-763F-5796-6BA35B3E541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6" name="Rectangle 60">
                <a:extLst>
                  <a:ext uri="{FF2B5EF4-FFF2-40B4-BE49-F238E27FC236}">
                    <a16:creationId xmlns:a16="http://schemas.microsoft.com/office/drawing/2014/main" id="{982C8247-DA27-23B8-9879-4BAB308D68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7" name="Rectangle 61">
                <a:extLst>
                  <a:ext uri="{FF2B5EF4-FFF2-40B4-BE49-F238E27FC236}">
                    <a16:creationId xmlns:a16="http://schemas.microsoft.com/office/drawing/2014/main" id="{C5ABDA4B-9E3C-544C-7002-ABC963EA867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8" name="Rectangle 62">
                <a:extLst>
                  <a:ext uri="{FF2B5EF4-FFF2-40B4-BE49-F238E27FC236}">
                    <a16:creationId xmlns:a16="http://schemas.microsoft.com/office/drawing/2014/main" id="{5E250D8A-2523-3B86-E31D-DF04628AC16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9" name="Rectangle 63">
                <a:extLst>
                  <a:ext uri="{FF2B5EF4-FFF2-40B4-BE49-F238E27FC236}">
                    <a16:creationId xmlns:a16="http://schemas.microsoft.com/office/drawing/2014/main" id="{BAAE0BC1-411A-8B7C-8555-7AFE9F3D3C9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0" name="Rectangle 64">
                <a:extLst>
                  <a:ext uri="{FF2B5EF4-FFF2-40B4-BE49-F238E27FC236}">
                    <a16:creationId xmlns:a16="http://schemas.microsoft.com/office/drawing/2014/main" id="{1D3EAF75-0DA7-3111-35A8-6113355FA0F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1" name="Rectangle 65">
                <a:extLst>
                  <a:ext uri="{FF2B5EF4-FFF2-40B4-BE49-F238E27FC236}">
                    <a16:creationId xmlns:a16="http://schemas.microsoft.com/office/drawing/2014/main" id="{825FECD6-3AC4-37E1-3918-B4EABA95368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2" name="Rectangle 66">
                <a:extLst>
                  <a:ext uri="{FF2B5EF4-FFF2-40B4-BE49-F238E27FC236}">
                    <a16:creationId xmlns:a16="http://schemas.microsoft.com/office/drawing/2014/main" id="{062A0D6C-3F05-1A3A-5F88-F370B14ACD4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3" name="Rectangle 67">
                <a:extLst>
                  <a:ext uri="{FF2B5EF4-FFF2-40B4-BE49-F238E27FC236}">
                    <a16:creationId xmlns:a16="http://schemas.microsoft.com/office/drawing/2014/main" id="{C4CD74D7-FE9A-3CFE-D523-5B08E0BECE0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4" name="Rectangle 68">
                <a:extLst>
                  <a:ext uri="{FF2B5EF4-FFF2-40B4-BE49-F238E27FC236}">
                    <a16:creationId xmlns:a16="http://schemas.microsoft.com/office/drawing/2014/main" id="{3491EAB4-A557-9F57-414A-FD83181C123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5" name="Rectangle 69">
                <a:extLst>
                  <a:ext uri="{FF2B5EF4-FFF2-40B4-BE49-F238E27FC236}">
                    <a16:creationId xmlns:a16="http://schemas.microsoft.com/office/drawing/2014/main" id="{96952C8D-B7BC-045D-692A-BA6142BFE34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6" name="Rectangle 70">
                <a:extLst>
                  <a:ext uri="{FF2B5EF4-FFF2-40B4-BE49-F238E27FC236}">
                    <a16:creationId xmlns:a16="http://schemas.microsoft.com/office/drawing/2014/main" id="{B313B588-549C-2432-7B79-FE98A37300B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7" name="Rectangle 71">
                <a:extLst>
                  <a:ext uri="{FF2B5EF4-FFF2-40B4-BE49-F238E27FC236}">
                    <a16:creationId xmlns:a16="http://schemas.microsoft.com/office/drawing/2014/main" id="{96A842BC-E614-1A6C-BE95-F1C72FB1F62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8" name="Rectangle 72">
                <a:extLst>
                  <a:ext uri="{FF2B5EF4-FFF2-40B4-BE49-F238E27FC236}">
                    <a16:creationId xmlns:a16="http://schemas.microsoft.com/office/drawing/2014/main" id="{1134B518-2FC1-27C3-2B79-984978F7776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9" name="Rectangle 73">
                <a:extLst>
                  <a:ext uri="{FF2B5EF4-FFF2-40B4-BE49-F238E27FC236}">
                    <a16:creationId xmlns:a16="http://schemas.microsoft.com/office/drawing/2014/main" id="{F831E14B-33CF-3CFA-0C40-57D8A4BEB0A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0" name="Rectangle 74">
                <a:extLst>
                  <a:ext uri="{FF2B5EF4-FFF2-40B4-BE49-F238E27FC236}">
                    <a16:creationId xmlns:a16="http://schemas.microsoft.com/office/drawing/2014/main" id="{C8C372AC-D6B6-1FC7-7875-31D1C65CEFC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1" name="Rectangle 75">
                <a:extLst>
                  <a:ext uri="{FF2B5EF4-FFF2-40B4-BE49-F238E27FC236}">
                    <a16:creationId xmlns:a16="http://schemas.microsoft.com/office/drawing/2014/main" id="{39A3EF6D-1A4E-AA7A-934F-288D37F7191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2" name="Rectangle 76">
                <a:extLst>
                  <a:ext uri="{FF2B5EF4-FFF2-40B4-BE49-F238E27FC236}">
                    <a16:creationId xmlns:a16="http://schemas.microsoft.com/office/drawing/2014/main" id="{46FAB937-956B-5335-0A2C-488508AA18D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3" name="Rectangle 77">
                <a:extLst>
                  <a:ext uri="{FF2B5EF4-FFF2-40B4-BE49-F238E27FC236}">
                    <a16:creationId xmlns:a16="http://schemas.microsoft.com/office/drawing/2014/main" id="{7E0D49C2-CD89-EE2F-DA1F-C7AC2496886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4" name="Rectangle 78">
                <a:extLst>
                  <a:ext uri="{FF2B5EF4-FFF2-40B4-BE49-F238E27FC236}">
                    <a16:creationId xmlns:a16="http://schemas.microsoft.com/office/drawing/2014/main" id="{726B9AE5-B903-D1BE-F402-794395CD4E1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5" name="Rectangle 79">
                <a:extLst>
                  <a:ext uri="{FF2B5EF4-FFF2-40B4-BE49-F238E27FC236}">
                    <a16:creationId xmlns:a16="http://schemas.microsoft.com/office/drawing/2014/main" id="{EE446083-0914-4060-281E-6F2709E5968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6" name="Rectangle 80">
                <a:extLst>
                  <a:ext uri="{FF2B5EF4-FFF2-40B4-BE49-F238E27FC236}">
                    <a16:creationId xmlns:a16="http://schemas.microsoft.com/office/drawing/2014/main" id="{A4143AFF-974E-F029-20D6-2F71768B712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7" name="Freeform 81">
                <a:extLst>
                  <a:ext uri="{FF2B5EF4-FFF2-40B4-BE49-F238E27FC236}">
                    <a16:creationId xmlns:a16="http://schemas.microsoft.com/office/drawing/2014/main" id="{32E38E23-D0E0-8372-5DE1-99A941A0A7E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8" name="Rectangle 82">
                <a:extLst>
                  <a:ext uri="{FF2B5EF4-FFF2-40B4-BE49-F238E27FC236}">
                    <a16:creationId xmlns:a16="http://schemas.microsoft.com/office/drawing/2014/main" id="{9F5B918C-D4DF-1787-278B-9D66CDEA7FF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9" name="Rectangle 83">
                <a:extLst>
                  <a:ext uri="{FF2B5EF4-FFF2-40B4-BE49-F238E27FC236}">
                    <a16:creationId xmlns:a16="http://schemas.microsoft.com/office/drawing/2014/main" id="{68FAF261-155A-4D89-5C0F-15DC2B49E90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0" name="Rectangle 84">
                <a:extLst>
                  <a:ext uri="{FF2B5EF4-FFF2-40B4-BE49-F238E27FC236}">
                    <a16:creationId xmlns:a16="http://schemas.microsoft.com/office/drawing/2014/main" id="{AC559FE1-2D49-D66B-8D8D-75299084C67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1" name="Rectangle 85">
                <a:extLst>
                  <a:ext uri="{FF2B5EF4-FFF2-40B4-BE49-F238E27FC236}">
                    <a16:creationId xmlns:a16="http://schemas.microsoft.com/office/drawing/2014/main" id="{B36A535A-9C35-7C4A-8A92-DB3D1B8EB96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2" name="Rectangle 86">
                <a:extLst>
                  <a:ext uri="{FF2B5EF4-FFF2-40B4-BE49-F238E27FC236}">
                    <a16:creationId xmlns:a16="http://schemas.microsoft.com/office/drawing/2014/main" id="{F4D9D807-5BE7-666B-AA1B-8BDA475E442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3" name="Rectangle 87">
                <a:extLst>
                  <a:ext uri="{FF2B5EF4-FFF2-40B4-BE49-F238E27FC236}">
                    <a16:creationId xmlns:a16="http://schemas.microsoft.com/office/drawing/2014/main" id="{5D18E772-7B08-88A3-3E25-409F30EBC1B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4" name="Rectangle 88">
                <a:extLst>
                  <a:ext uri="{FF2B5EF4-FFF2-40B4-BE49-F238E27FC236}">
                    <a16:creationId xmlns:a16="http://schemas.microsoft.com/office/drawing/2014/main" id="{CBBA6011-4247-849D-2393-C310FCF3195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5" name="Rectangle 89">
                <a:extLst>
                  <a:ext uri="{FF2B5EF4-FFF2-40B4-BE49-F238E27FC236}">
                    <a16:creationId xmlns:a16="http://schemas.microsoft.com/office/drawing/2014/main" id="{CC8829F0-09D7-1F0F-2866-71ACA3FC6A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6" name="Rectangle 90">
                <a:extLst>
                  <a:ext uri="{FF2B5EF4-FFF2-40B4-BE49-F238E27FC236}">
                    <a16:creationId xmlns:a16="http://schemas.microsoft.com/office/drawing/2014/main" id="{1B300DA3-90C4-4449-CCA6-B668BC67E60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7" name="Rectangle 91">
                <a:extLst>
                  <a:ext uri="{FF2B5EF4-FFF2-40B4-BE49-F238E27FC236}">
                    <a16:creationId xmlns:a16="http://schemas.microsoft.com/office/drawing/2014/main" id="{D0DDA2FE-AECC-60C1-FDC6-688F59CF1BE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8" name="Rectangle 92">
                <a:extLst>
                  <a:ext uri="{FF2B5EF4-FFF2-40B4-BE49-F238E27FC236}">
                    <a16:creationId xmlns:a16="http://schemas.microsoft.com/office/drawing/2014/main" id="{783A8E3A-1960-10B0-E1B2-9C25DCBC21A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9" name="Rectangle 93">
                <a:extLst>
                  <a:ext uri="{FF2B5EF4-FFF2-40B4-BE49-F238E27FC236}">
                    <a16:creationId xmlns:a16="http://schemas.microsoft.com/office/drawing/2014/main" id="{9A34EF9C-9247-DBB3-F9B6-4869BBE2431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0" name="Rectangle 94">
                <a:extLst>
                  <a:ext uri="{FF2B5EF4-FFF2-40B4-BE49-F238E27FC236}">
                    <a16:creationId xmlns:a16="http://schemas.microsoft.com/office/drawing/2014/main" id="{7DDEAD0C-588F-C83E-FB28-3241737B166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1" name="Rectangle 95">
                <a:extLst>
                  <a:ext uri="{FF2B5EF4-FFF2-40B4-BE49-F238E27FC236}">
                    <a16:creationId xmlns:a16="http://schemas.microsoft.com/office/drawing/2014/main" id="{654A0580-EEFB-A013-FBA4-74E00ED1216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2" name="Rectangle 96">
                <a:extLst>
                  <a:ext uri="{FF2B5EF4-FFF2-40B4-BE49-F238E27FC236}">
                    <a16:creationId xmlns:a16="http://schemas.microsoft.com/office/drawing/2014/main" id="{F6ACBB9F-794E-92C5-6D17-81BCE51959A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3" name="Rectangle 97">
                <a:extLst>
                  <a:ext uri="{FF2B5EF4-FFF2-40B4-BE49-F238E27FC236}">
                    <a16:creationId xmlns:a16="http://schemas.microsoft.com/office/drawing/2014/main" id="{F344E541-34C2-26A9-60D1-90805E2B5F0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4" name="Rectangle 98">
                <a:extLst>
                  <a:ext uri="{FF2B5EF4-FFF2-40B4-BE49-F238E27FC236}">
                    <a16:creationId xmlns:a16="http://schemas.microsoft.com/office/drawing/2014/main" id="{000DF319-6937-393B-5FC9-C6776629594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5" name="Rectangle 99">
                <a:extLst>
                  <a:ext uri="{FF2B5EF4-FFF2-40B4-BE49-F238E27FC236}">
                    <a16:creationId xmlns:a16="http://schemas.microsoft.com/office/drawing/2014/main" id="{8BEE53E7-F1D5-801D-3377-3CB6A6BE73B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6" name="Rectangle 100">
                <a:extLst>
                  <a:ext uri="{FF2B5EF4-FFF2-40B4-BE49-F238E27FC236}">
                    <a16:creationId xmlns:a16="http://schemas.microsoft.com/office/drawing/2014/main" id="{44337CDD-0CB2-1567-8B29-2541CD3C83C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7" name="Rectangle 101">
                <a:extLst>
                  <a:ext uri="{FF2B5EF4-FFF2-40B4-BE49-F238E27FC236}">
                    <a16:creationId xmlns:a16="http://schemas.microsoft.com/office/drawing/2014/main" id="{6C900906-BC5A-A41D-16F8-C2E21D68C48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8" name="Rectangle 102">
                <a:extLst>
                  <a:ext uri="{FF2B5EF4-FFF2-40B4-BE49-F238E27FC236}">
                    <a16:creationId xmlns:a16="http://schemas.microsoft.com/office/drawing/2014/main" id="{A4A07E27-B7B5-2546-8E8D-AEB94F88A26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9" name="Rectangle 103">
                <a:extLst>
                  <a:ext uri="{FF2B5EF4-FFF2-40B4-BE49-F238E27FC236}">
                    <a16:creationId xmlns:a16="http://schemas.microsoft.com/office/drawing/2014/main" id="{B17175BB-F5A3-1242-4568-B47CA4A9169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0" name="Rectangle 104">
                <a:extLst>
                  <a:ext uri="{FF2B5EF4-FFF2-40B4-BE49-F238E27FC236}">
                    <a16:creationId xmlns:a16="http://schemas.microsoft.com/office/drawing/2014/main" id="{A0415A02-57D4-8CFA-602A-F0B54B758D9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1" name="Rectangle 105">
                <a:extLst>
                  <a:ext uri="{FF2B5EF4-FFF2-40B4-BE49-F238E27FC236}">
                    <a16:creationId xmlns:a16="http://schemas.microsoft.com/office/drawing/2014/main" id="{F3E154B0-6A8A-C666-BB46-E7C1EE2D04A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2" name="Rectangle 106">
                <a:extLst>
                  <a:ext uri="{FF2B5EF4-FFF2-40B4-BE49-F238E27FC236}">
                    <a16:creationId xmlns:a16="http://schemas.microsoft.com/office/drawing/2014/main" id="{ABAC35B6-8AE8-BF96-B7F8-E8F319C85DE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3" name="Rectangle 107">
                <a:extLst>
                  <a:ext uri="{FF2B5EF4-FFF2-40B4-BE49-F238E27FC236}">
                    <a16:creationId xmlns:a16="http://schemas.microsoft.com/office/drawing/2014/main" id="{F8B5235B-BADE-368C-4E56-04D6270172D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4" name="Rectangle 108">
                <a:extLst>
                  <a:ext uri="{FF2B5EF4-FFF2-40B4-BE49-F238E27FC236}">
                    <a16:creationId xmlns:a16="http://schemas.microsoft.com/office/drawing/2014/main" id="{AB876D4C-0C91-5F4C-B91C-387C7C73B9F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5" name="Rectangle 109">
                <a:extLst>
                  <a:ext uri="{FF2B5EF4-FFF2-40B4-BE49-F238E27FC236}">
                    <a16:creationId xmlns:a16="http://schemas.microsoft.com/office/drawing/2014/main" id="{0AD5C3FA-5BFE-961B-436B-F0976F234BE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6" name="Rectangle 110">
                <a:extLst>
                  <a:ext uri="{FF2B5EF4-FFF2-40B4-BE49-F238E27FC236}">
                    <a16:creationId xmlns:a16="http://schemas.microsoft.com/office/drawing/2014/main" id="{16C8DE50-E099-7DEF-B746-496D324D0AC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7" name="Rectangle 111">
                <a:extLst>
                  <a:ext uri="{FF2B5EF4-FFF2-40B4-BE49-F238E27FC236}">
                    <a16:creationId xmlns:a16="http://schemas.microsoft.com/office/drawing/2014/main" id="{0AE99E13-D0BE-26F4-7B00-36BA7BF30DA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8" name="Rectangle 112">
                <a:extLst>
                  <a:ext uri="{FF2B5EF4-FFF2-40B4-BE49-F238E27FC236}">
                    <a16:creationId xmlns:a16="http://schemas.microsoft.com/office/drawing/2014/main" id="{7E0DC31D-A927-3353-B94C-C145746C15A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9" name="Rectangle 113">
                <a:extLst>
                  <a:ext uri="{FF2B5EF4-FFF2-40B4-BE49-F238E27FC236}">
                    <a16:creationId xmlns:a16="http://schemas.microsoft.com/office/drawing/2014/main" id="{2B48ABEF-D575-26E8-8A18-B0FFBE87A92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0" name="Rectangle 114">
                <a:extLst>
                  <a:ext uri="{FF2B5EF4-FFF2-40B4-BE49-F238E27FC236}">
                    <a16:creationId xmlns:a16="http://schemas.microsoft.com/office/drawing/2014/main" id="{D5DE7845-36D7-1D64-A160-6577190B588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1" name="Rectangle 115">
                <a:extLst>
                  <a:ext uri="{FF2B5EF4-FFF2-40B4-BE49-F238E27FC236}">
                    <a16:creationId xmlns:a16="http://schemas.microsoft.com/office/drawing/2014/main" id="{014461D0-F3C2-5D4D-4C09-4F03C0FE6E5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2" name="Rectangle 116">
                <a:extLst>
                  <a:ext uri="{FF2B5EF4-FFF2-40B4-BE49-F238E27FC236}">
                    <a16:creationId xmlns:a16="http://schemas.microsoft.com/office/drawing/2014/main" id="{3D5A26CB-F57C-05FC-04EE-974E9E7AD98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3" name="Rectangle 117">
                <a:extLst>
                  <a:ext uri="{FF2B5EF4-FFF2-40B4-BE49-F238E27FC236}">
                    <a16:creationId xmlns:a16="http://schemas.microsoft.com/office/drawing/2014/main" id="{90166383-4C94-3430-7AC2-F13C7A3545C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4" name="Rectangle 118">
                <a:extLst>
                  <a:ext uri="{FF2B5EF4-FFF2-40B4-BE49-F238E27FC236}">
                    <a16:creationId xmlns:a16="http://schemas.microsoft.com/office/drawing/2014/main" id="{01F8CF13-205C-CAF4-C57D-CF816646174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5" name="Rectangle 119">
                <a:extLst>
                  <a:ext uri="{FF2B5EF4-FFF2-40B4-BE49-F238E27FC236}">
                    <a16:creationId xmlns:a16="http://schemas.microsoft.com/office/drawing/2014/main" id="{F4FBD763-7BB7-6ABD-36DD-9E3C0A624C2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6" name="Rectangle 120">
                <a:extLst>
                  <a:ext uri="{FF2B5EF4-FFF2-40B4-BE49-F238E27FC236}">
                    <a16:creationId xmlns:a16="http://schemas.microsoft.com/office/drawing/2014/main" id="{34C5D6E4-3418-00C9-B65A-2A0DDBACB2F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7" name="Rectangle 121">
                <a:extLst>
                  <a:ext uri="{FF2B5EF4-FFF2-40B4-BE49-F238E27FC236}">
                    <a16:creationId xmlns:a16="http://schemas.microsoft.com/office/drawing/2014/main" id="{8BF75D14-C18C-5A68-5D72-F4A2DE8583E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8" name="Rectangle 122">
                <a:extLst>
                  <a:ext uri="{FF2B5EF4-FFF2-40B4-BE49-F238E27FC236}">
                    <a16:creationId xmlns:a16="http://schemas.microsoft.com/office/drawing/2014/main" id="{50A68745-8691-AF68-BF27-9DD0A7DBE61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9" name="Rectangle 123">
                <a:extLst>
                  <a:ext uri="{FF2B5EF4-FFF2-40B4-BE49-F238E27FC236}">
                    <a16:creationId xmlns:a16="http://schemas.microsoft.com/office/drawing/2014/main" id="{E7DF63A2-FD49-D6E4-D9E6-AF2BECDB253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0" name="Rectangle 124">
                <a:extLst>
                  <a:ext uri="{FF2B5EF4-FFF2-40B4-BE49-F238E27FC236}">
                    <a16:creationId xmlns:a16="http://schemas.microsoft.com/office/drawing/2014/main" id="{E5CD9488-AE9A-DB61-CF35-D03AEECEA06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1" name="Rectangle 125">
                <a:extLst>
                  <a:ext uri="{FF2B5EF4-FFF2-40B4-BE49-F238E27FC236}">
                    <a16:creationId xmlns:a16="http://schemas.microsoft.com/office/drawing/2014/main" id="{5667F15C-6927-876B-1A8A-DBEF6BA3752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2" name="Rectangle 126">
                <a:extLst>
                  <a:ext uri="{FF2B5EF4-FFF2-40B4-BE49-F238E27FC236}">
                    <a16:creationId xmlns:a16="http://schemas.microsoft.com/office/drawing/2014/main" id="{33ACF9D0-8BD0-0E3C-E428-3E675DB03E4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3" name="Rectangle 127">
                <a:extLst>
                  <a:ext uri="{FF2B5EF4-FFF2-40B4-BE49-F238E27FC236}">
                    <a16:creationId xmlns:a16="http://schemas.microsoft.com/office/drawing/2014/main" id="{0E897F3C-5B11-B083-5B18-C32C107ABEC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4" name="Rectangle 128">
                <a:extLst>
                  <a:ext uri="{FF2B5EF4-FFF2-40B4-BE49-F238E27FC236}">
                    <a16:creationId xmlns:a16="http://schemas.microsoft.com/office/drawing/2014/main" id="{DB4DCA46-771D-82C2-9192-194038C4F66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5" name="Rectangle 129">
                <a:extLst>
                  <a:ext uri="{FF2B5EF4-FFF2-40B4-BE49-F238E27FC236}">
                    <a16:creationId xmlns:a16="http://schemas.microsoft.com/office/drawing/2014/main" id="{55D500AF-B8C7-939A-1E3E-D964154A8FE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6" name="Rectangle 130">
                <a:extLst>
                  <a:ext uri="{FF2B5EF4-FFF2-40B4-BE49-F238E27FC236}">
                    <a16:creationId xmlns:a16="http://schemas.microsoft.com/office/drawing/2014/main" id="{391DF7E9-E8B8-653C-51F3-91AF18CC4EC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7" name="Rectangle 131">
                <a:extLst>
                  <a:ext uri="{FF2B5EF4-FFF2-40B4-BE49-F238E27FC236}">
                    <a16:creationId xmlns:a16="http://schemas.microsoft.com/office/drawing/2014/main" id="{BCA1A52D-65F6-C158-B171-45DC01EBE80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8" name="Rectangle 132">
                <a:extLst>
                  <a:ext uri="{FF2B5EF4-FFF2-40B4-BE49-F238E27FC236}">
                    <a16:creationId xmlns:a16="http://schemas.microsoft.com/office/drawing/2014/main" id="{188E9837-16A2-A741-94F6-CA7AB620D1F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9" name="Rectangle 133">
                <a:extLst>
                  <a:ext uri="{FF2B5EF4-FFF2-40B4-BE49-F238E27FC236}">
                    <a16:creationId xmlns:a16="http://schemas.microsoft.com/office/drawing/2014/main" id="{E9E308C1-FADB-9E1D-6DE2-7308B43ADD8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0" name="Rectangle 134">
                <a:extLst>
                  <a:ext uri="{FF2B5EF4-FFF2-40B4-BE49-F238E27FC236}">
                    <a16:creationId xmlns:a16="http://schemas.microsoft.com/office/drawing/2014/main" id="{27BC0BCC-B403-7629-902D-581010A2512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1" name="Rectangle 135">
                <a:extLst>
                  <a:ext uri="{FF2B5EF4-FFF2-40B4-BE49-F238E27FC236}">
                    <a16:creationId xmlns:a16="http://schemas.microsoft.com/office/drawing/2014/main" id="{09851F62-8109-1DB6-598E-1C0B7DFCD75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2" name="Rectangle 136">
                <a:extLst>
                  <a:ext uri="{FF2B5EF4-FFF2-40B4-BE49-F238E27FC236}">
                    <a16:creationId xmlns:a16="http://schemas.microsoft.com/office/drawing/2014/main" id="{CB9CFEE3-EDA2-9F7B-D731-962D22E1D2D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3" name="Rectangle 137">
                <a:extLst>
                  <a:ext uri="{FF2B5EF4-FFF2-40B4-BE49-F238E27FC236}">
                    <a16:creationId xmlns:a16="http://schemas.microsoft.com/office/drawing/2014/main" id="{08898DBE-C78A-2209-58EE-295666C280A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4" name="Freeform 138">
                <a:extLst>
                  <a:ext uri="{FF2B5EF4-FFF2-40B4-BE49-F238E27FC236}">
                    <a16:creationId xmlns:a16="http://schemas.microsoft.com/office/drawing/2014/main" id="{93853DCD-9CA7-7164-1238-48B456DA9D7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5" name="Freeform 139">
                <a:extLst>
                  <a:ext uri="{FF2B5EF4-FFF2-40B4-BE49-F238E27FC236}">
                    <a16:creationId xmlns:a16="http://schemas.microsoft.com/office/drawing/2014/main" id="{4A6A930F-A251-748E-B904-F8E5DE6A27A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6" name="Freeform 140">
                <a:extLst>
                  <a:ext uri="{FF2B5EF4-FFF2-40B4-BE49-F238E27FC236}">
                    <a16:creationId xmlns:a16="http://schemas.microsoft.com/office/drawing/2014/main" id="{B63B2FAA-BB1D-741F-4FD4-1FC584F57AF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7" name="Freeform 141">
                <a:extLst>
                  <a:ext uri="{FF2B5EF4-FFF2-40B4-BE49-F238E27FC236}">
                    <a16:creationId xmlns:a16="http://schemas.microsoft.com/office/drawing/2014/main" id="{49C51E7D-4159-B70D-1E96-24ACDE05B08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8" name="Freeform 142">
                <a:extLst>
                  <a:ext uri="{FF2B5EF4-FFF2-40B4-BE49-F238E27FC236}">
                    <a16:creationId xmlns:a16="http://schemas.microsoft.com/office/drawing/2014/main" id="{71AC2D32-E649-C7B6-03F5-6B505545B12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9" name="Freeform 143">
                <a:extLst>
                  <a:ext uri="{FF2B5EF4-FFF2-40B4-BE49-F238E27FC236}">
                    <a16:creationId xmlns:a16="http://schemas.microsoft.com/office/drawing/2014/main" id="{EB6D4D00-B159-E48C-67F9-77637D4B9D4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0" name="Freeform 144">
                <a:extLst>
                  <a:ext uri="{FF2B5EF4-FFF2-40B4-BE49-F238E27FC236}">
                    <a16:creationId xmlns:a16="http://schemas.microsoft.com/office/drawing/2014/main" id="{B93198B8-8EE8-B4A7-F684-590D5724F14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1" name="Freeform 145">
                <a:extLst>
                  <a:ext uri="{FF2B5EF4-FFF2-40B4-BE49-F238E27FC236}">
                    <a16:creationId xmlns:a16="http://schemas.microsoft.com/office/drawing/2014/main" id="{032C83F9-5B0A-1570-C243-1DC0A81D842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2" name="Freeform 146">
                <a:extLst>
                  <a:ext uri="{FF2B5EF4-FFF2-40B4-BE49-F238E27FC236}">
                    <a16:creationId xmlns:a16="http://schemas.microsoft.com/office/drawing/2014/main" id="{A1AB8581-517E-879E-7455-F74D2E7D15B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3" name="Rectangle 147">
                <a:extLst>
                  <a:ext uri="{FF2B5EF4-FFF2-40B4-BE49-F238E27FC236}">
                    <a16:creationId xmlns:a16="http://schemas.microsoft.com/office/drawing/2014/main" id="{F41DAB73-0FBE-40AC-61E5-0FC2831EF34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64" name="Rectangle 148">
                <a:extLst>
                  <a:ext uri="{FF2B5EF4-FFF2-40B4-BE49-F238E27FC236}">
                    <a16:creationId xmlns:a16="http://schemas.microsoft.com/office/drawing/2014/main" id="{43A787E9-6214-A689-5730-65E84D0F9A9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65" name="Freeform 149">
                <a:extLst>
                  <a:ext uri="{FF2B5EF4-FFF2-40B4-BE49-F238E27FC236}">
                    <a16:creationId xmlns:a16="http://schemas.microsoft.com/office/drawing/2014/main" id="{CA02B63B-AB8F-0786-3733-65385CEFFA1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6" name="Freeform 150">
                <a:extLst>
                  <a:ext uri="{FF2B5EF4-FFF2-40B4-BE49-F238E27FC236}">
                    <a16:creationId xmlns:a16="http://schemas.microsoft.com/office/drawing/2014/main" id="{9C89E338-A01A-8C39-ADE6-C4173E73C2A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7063" name="Freeform 151">
                <a:extLst>
                  <a:ext uri="{FF2B5EF4-FFF2-40B4-BE49-F238E27FC236}">
                    <a16:creationId xmlns:a16="http://schemas.microsoft.com/office/drawing/2014/main" id="{F57E5707-94C0-EEF1-7F87-579B9767CC6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7064" name="Oval 152">
                <a:extLst>
                  <a:ext uri="{FF2B5EF4-FFF2-40B4-BE49-F238E27FC236}">
                    <a16:creationId xmlns:a16="http://schemas.microsoft.com/office/drawing/2014/main" id="{0EE5722E-1F55-329F-19FC-7F7D56DE7B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67065" name="Rectangle 153">
            <a:extLst>
              <a:ext uri="{FF2B5EF4-FFF2-40B4-BE49-F238E27FC236}">
                <a16:creationId xmlns:a16="http://schemas.microsoft.com/office/drawing/2014/main" id="{901A20D8-A742-A97F-B388-3F5784AA027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67066" name="Rectangle 154">
            <a:extLst>
              <a:ext uri="{FF2B5EF4-FFF2-40B4-BE49-F238E27FC236}">
                <a16:creationId xmlns:a16="http://schemas.microsoft.com/office/drawing/2014/main" id="{2350A9F4-A41B-8F09-095C-36C51785EEE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7067" name="Rectangle 155">
            <a:extLst>
              <a:ext uri="{FF2B5EF4-FFF2-40B4-BE49-F238E27FC236}">
                <a16:creationId xmlns:a16="http://schemas.microsoft.com/office/drawing/2014/main" id="{E1038ED2-DC96-F367-603B-9E020C93EC1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7068" name="Rectangle 156">
            <a:extLst>
              <a:ext uri="{FF2B5EF4-FFF2-40B4-BE49-F238E27FC236}">
                <a16:creationId xmlns:a16="http://schemas.microsoft.com/office/drawing/2014/main" id="{FAB6A25B-6C57-A3F0-2883-914A5D1CE7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panose="020B0604020202020204" pitchFamily="34" charset="0"/>
              </a:defRPr>
            </a:lvl1pPr>
          </a:lstStyle>
          <a:p>
            <a:fld id="{BE4AD53A-968A-4A0D-BD0E-F2DEF33AFA0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67069" name="Rectangle 157">
            <a:extLst>
              <a:ext uri="{FF2B5EF4-FFF2-40B4-BE49-F238E27FC236}">
                <a16:creationId xmlns:a16="http://schemas.microsoft.com/office/drawing/2014/main" id="{EFD099D4-C14C-29B7-BB31-25535A76EFB9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oleObject" Target="../embeddings/oleObject16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lm.nih.gov/bsd/viewlet/search/author/author.html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lm.nih.gov/bsd/viewlet/search/autsub/author_and_subject.html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lm.nih.gov/bsd/viewlet/mesh/searching/mesh1.html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0.bin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32.png"/><Relationship Id="rId4" Type="http://schemas.openxmlformats.org/officeDocument/2006/relationships/image" Target="../media/image30.png"/><Relationship Id="rId9" Type="http://schemas.openxmlformats.org/officeDocument/2006/relationships/oleObject" Target="../embeddings/oleObject3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direct.com/science/journals" TargetMode="External"/><Relationship Id="rId7" Type="http://schemas.openxmlformats.org/officeDocument/2006/relationships/hyperlink" Target="http://pubs.acs.org/about.html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ature.com/nature/" TargetMode="External"/><Relationship Id="rId5" Type="http://schemas.openxmlformats.org/officeDocument/2006/relationships/hyperlink" Target="http://link.springer-ny.com/forum.htm" TargetMode="External"/><Relationship Id="rId4" Type="http://schemas.openxmlformats.org/officeDocument/2006/relationships/hyperlink" Target="http://www3.interscience.wiley.com/cgi-bin/browsepj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5" Type="http://schemas.openxmlformats.org/officeDocument/2006/relationships/oleObject" Target="../embeddings/oleObject34.bin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nualreviews.org/search/search.asp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eb.lexis-nexis.com/universe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sis.org/products/ba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sinet.com/products/citation/sci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F060AA4D-4B2E-C099-D64C-08AE0C01989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703263"/>
            <a:ext cx="7315200" cy="2116137"/>
          </a:xfrm>
        </p:spPr>
        <p:txBody>
          <a:bodyPr/>
          <a:lstStyle/>
          <a:p>
            <a:pPr eaLnBrk="1" hangingPunct="1">
              <a:defRPr/>
            </a:pPr>
            <a:r>
              <a:rPr lang="en-US" b="1">
                <a:latin typeface="Arial" charset="0"/>
              </a:rPr>
              <a:t>Introduction to Pubmed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A98B8792-FF2C-B525-3069-F22C1E0C765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429000"/>
            <a:ext cx="6553200" cy="29718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>
                <a:latin typeface="Arial" charset="0"/>
              </a:rPr>
              <a:t>Gail P. Taylor, Ph.D.</a:t>
            </a:r>
          </a:p>
          <a:p>
            <a:pPr eaLnBrk="1" hangingPunct="1">
              <a:defRPr/>
            </a:pPr>
            <a:r>
              <a:rPr lang="en-US" dirty="0">
                <a:latin typeface="Arial" charset="0"/>
              </a:rPr>
              <a:t>University of Texas at San Antonio</a:t>
            </a:r>
          </a:p>
          <a:p>
            <a:pPr eaLnBrk="1" hangingPunct="1">
              <a:defRPr/>
            </a:pPr>
            <a:r>
              <a:rPr lang="en-US">
                <a:latin typeface="Arial" charset="0"/>
              </a:rPr>
              <a:t>RISE </a:t>
            </a:r>
            <a:r>
              <a:rPr lang="en-US" dirty="0">
                <a:latin typeface="Arial" charset="0"/>
              </a:rPr>
              <a:t>and MARC </a:t>
            </a:r>
          </a:p>
          <a:p>
            <a:pPr eaLnBrk="1" hangingPunct="1">
              <a:defRPr/>
            </a:pPr>
            <a:r>
              <a:rPr lang="en-US" dirty="0">
                <a:latin typeface="Arial" charset="0"/>
              </a:rPr>
              <a:t>Research Training Programs</a:t>
            </a:r>
          </a:p>
          <a:p>
            <a:pPr eaLnBrk="1" hangingPunct="1">
              <a:defRPr/>
            </a:pPr>
            <a:r>
              <a:rPr lang="en-US" dirty="0">
                <a:latin typeface="Arial" charset="0"/>
              </a:rPr>
              <a:t>3/2006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FB46FDBE-3F78-48DC-6E74-33A3E04DD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6553200"/>
            <a:ext cx="8001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800">
                <a:solidFill>
                  <a:srgbClr val="FFFFFF"/>
                </a:solidFill>
              </a:rPr>
              <a:t>02/22/2008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E447C4EF-F3E8-3F50-7105-2D3934B6D74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0"/>
            <a:ext cx="4651375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latin typeface="Arial" charset="0"/>
              </a:rPr>
              <a:t>Looking Closer…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EB47662A-2DCC-2658-19F6-D8FFDD884FEC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4800" y="4724400"/>
            <a:ext cx="7467600" cy="16764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400" b="1">
                <a:latin typeface="Arial" charset="0"/>
              </a:rPr>
              <a:t>UI - Unique identifier - Medline number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400" b="1">
                <a:latin typeface="Arial" charset="0"/>
              </a:rPr>
              <a:t>TI - Title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400" b="1">
                <a:latin typeface="Arial" charset="0"/>
              </a:rPr>
              <a:t>PG - Pages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400" b="1">
                <a:latin typeface="Arial" charset="0"/>
              </a:rPr>
              <a:t>AB - Abstract</a:t>
            </a:r>
          </a:p>
        </p:txBody>
      </p:sp>
      <p:graphicFrame>
        <p:nvGraphicFramePr>
          <p:cNvPr id="12292" name="Object 4">
            <a:extLst>
              <a:ext uri="{FF2B5EF4-FFF2-40B4-BE49-F238E27FC236}">
                <a16:creationId xmlns:a16="http://schemas.microsoft.com/office/drawing/2014/main" id="{10C33FD2-2250-0841-C0D5-602F1921A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type="clipArt" sz="half" idx="2"/>
            <p:extLst>
              <p:ext uri="{D42A27DB-BD31-4B8C-83A1-F6EECF244321}">
                <p14:modId xmlns:p14="http://schemas.microsoft.com/office/powerpoint/2010/main" val="552725932"/>
              </p:ext>
            </p:extLst>
          </p:nvPr>
        </p:nvGraphicFramePr>
        <p:xfrm>
          <a:off x="381000" y="914400"/>
          <a:ext cx="5105400" cy="340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6095238" imgH="4067743" progId="Paint.Picture">
                  <p:embed/>
                </p:oleObj>
              </mc:Choice>
              <mc:Fallback>
                <p:oleObj name="Bitmap Image" r:id="rId3" imgW="6095238" imgH="4067743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914400"/>
                        <a:ext cx="5105400" cy="3405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0" name="Text Box 6">
            <a:extLst>
              <a:ext uri="{FF2B5EF4-FFF2-40B4-BE49-F238E27FC236}">
                <a16:creationId xmlns:a16="http://schemas.microsoft.com/office/drawing/2014/main" id="{32D2FE03-3B61-F37D-5E6A-EAA671D3D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1752600"/>
            <a:ext cx="2895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/>
              <a:t>Can search any of these fields….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EF5FEF23-2126-E2A0-1F3F-F60C32ABBB2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latin typeface="Arial" charset="0"/>
              </a:rPr>
              <a:t>Another Close Look…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E86E9C56-B296-67B9-019E-B6605781AC67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5181600" y="1600200"/>
            <a:ext cx="3733800" cy="48006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AU, FAU - Author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PT - Journal Article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CY - Country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TA - Journal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CIN - Complete ref.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MH - Mesh Headings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sz="2000">
                <a:latin typeface="Arial" charset="0"/>
              </a:rPr>
              <a:t>For Organizing…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sz="2800">
              <a:latin typeface="Arial" charset="0"/>
            </a:endParaRPr>
          </a:p>
        </p:txBody>
      </p:sp>
      <p:graphicFrame>
        <p:nvGraphicFramePr>
          <p:cNvPr id="13316" name="Object 4">
            <a:extLst>
              <a:ext uri="{FF2B5EF4-FFF2-40B4-BE49-F238E27FC236}">
                <a16:creationId xmlns:a16="http://schemas.microsoft.com/office/drawing/2014/main" id="{C526EAFE-4F4D-CE1D-E656-605F12795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type="clipArt" sz="half" idx="2"/>
            <p:extLst>
              <p:ext uri="{D42A27DB-BD31-4B8C-83A1-F6EECF244321}">
                <p14:modId xmlns:p14="http://schemas.microsoft.com/office/powerpoint/2010/main" val="2493936165"/>
              </p:ext>
            </p:extLst>
          </p:nvPr>
        </p:nvGraphicFramePr>
        <p:xfrm>
          <a:off x="301625" y="1600200"/>
          <a:ext cx="4184650" cy="366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4505954" imgH="4382112" progId="Paint.Picture">
                  <p:embed/>
                </p:oleObj>
              </mc:Choice>
              <mc:Fallback>
                <p:oleObj name="Bitmap Image" r:id="rId3" imgW="4505954" imgH="4382112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" y="1600200"/>
                        <a:ext cx="4184650" cy="366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53EB26DF-530D-FD48-3BF6-CD6392AC669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latin typeface="Arial" charset="0"/>
              </a:rPr>
              <a:t>MeSH Headings (MH)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9025F44F-8D3F-D969-F965-AA8B5BF755F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3432175" cy="4498975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200">
                <a:latin typeface="Arial" charset="0"/>
              </a:rPr>
              <a:t>Sorting by content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200">
                <a:latin typeface="Arial" charset="0"/>
              </a:rPr>
              <a:t>Like the “keywords” associated with an article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200">
                <a:latin typeface="Arial" charset="0"/>
              </a:rPr>
              <a:t>Large “filing cabinet”</a:t>
            </a:r>
          </a:p>
          <a:p>
            <a:pPr lvl="1" eaLnBrk="1" hangingPunct="1">
              <a:defRPr/>
            </a:pPr>
            <a:r>
              <a:rPr lang="en-US" sz="2200">
                <a:latin typeface="Arial" charset="0"/>
              </a:rPr>
              <a:t>Choose correct heading, get whole folder dumped into your search…</a:t>
            </a:r>
          </a:p>
        </p:txBody>
      </p:sp>
      <p:graphicFrame>
        <p:nvGraphicFramePr>
          <p:cNvPr id="14340" name="Object 4">
            <a:extLst>
              <a:ext uri="{FF2B5EF4-FFF2-40B4-BE49-F238E27FC236}">
                <a16:creationId xmlns:a16="http://schemas.microsoft.com/office/drawing/2014/main" id="{90430661-F9D7-60F8-78E3-10940065B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9321569"/>
              </p:ext>
            </p:extLst>
          </p:nvPr>
        </p:nvGraphicFramePr>
        <p:xfrm>
          <a:off x="4572000" y="2895600"/>
          <a:ext cx="4333875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4334480" imgH="1752381" progId="Paint.Picture">
                  <p:embed/>
                </p:oleObj>
              </mc:Choice>
              <mc:Fallback>
                <p:oleObj name="Bitmap Image" r:id="rId3" imgW="4334480" imgH="1752381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895600"/>
                        <a:ext cx="4333875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Text Box 5">
            <a:extLst>
              <a:ext uri="{FF2B5EF4-FFF2-40B4-BE49-F238E27FC236}">
                <a16:creationId xmlns:a16="http://schemas.microsoft.com/office/drawing/2014/main" id="{02F4E079-F0D9-3BD0-1F8B-AD28EB767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2860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Topic:  Fibroblast Growth Factors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A79F96B0-5532-5A7F-3BA4-FDDA42C36E9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latin typeface="Arial" charset="0"/>
              </a:rPr>
              <a:t>How to Access Medline and Get Records?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47E61887-3274-7F12-7541-C0F3E4D5C37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1981200"/>
            <a:ext cx="7848600" cy="44958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n-US">
                <a:latin typeface="Arial" charset="0"/>
              </a:rPr>
              <a:t>Devise smart computer programs to search the different fields and mine the Medline database for information…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5B2078B0-F91F-6BBE-49E2-F2BE05FF4ED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>
                <a:latin typeface="Arial" charset="0"/>
              </a:rPr>
              <a:t>How to Access Medline?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6A3ADA91-DA46-3205-0F0A-D1860C46B03C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219200"/>
            <a:ext cx="5413375" cy="25146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000">
                <a:latin typeface="Arial" charset="0"/>
              </a:rPr>
              <a:t>Privately licensed search programs:</a:t>
            </a:r>
          </a:p>
          <a:p>
            <a:pPr lvl="1" eaLnBrk="1" hangingPunct="1">
              <a:defRPr/>
            </a:pPr>
            <a:r>
              <a:rPr lang="en-US" sz="2000">
                <a:latin typeface="Arial" charset="0"/>
              </a:rPr>
              <a:t>Ovid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sz="2000">
                <a:latin typeface="Arial" charset="0"/>
              </a:rPr>
              <a:t>UT System buys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sz="2000">
                <a:latin typeface="Arial" charset="0"/>
              </a:rPr>
              <a:t>Access through library Resources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000">
                <a:latin typeface="Arial" charset="0"/>
              </a:rPr>
              <a:t>For free, over the Internet:</a:t>
            </a:r>
          </a:p>
          <a:p>
            <a:pPr lvl="1" eaLnBrk="1" hangingPunct="1">
              <a:defRPr/>
            </a:pPr>
            <a:r>
              <a:rPr lang="en-US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PubMed - http://pubmed.gov</a:t>
            </a:r>
          </a:p>
        </p:txBody>
      </p:sp>
      <p:graphicFrame>
        <p:nvGraphicFramePr>
          <p:cNvPr id="16388" name="Object 4">
            <a:extLst>
              <a:ext uri="{FF2B5EF4-FFF2-40B4-BE49-F238E27FC236}">
                <a16:creationId xmlns:a16="http://schemas.microsoft.com/office/drawing/2014/main" id="{394705E3-ECA3-C2B0-6A92-0CD310F3B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2598320"/>
              </p:ext>
            </p:extLst>
          </p:nvPr>
        </p:nvGraphicFramePr>
        <p:xfrm>
          <a:off x="533400" y="3810000"/>
          <a:ext cx="3862388" cy="280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5590476" imgH="4057143" progId="Paint.Picture">
                  <p:embed/>
                </p:oleObj>
              </mc:Choice>
              <mc:Fallback>
                <p:oleObj name="Bitmap Image" r:id="rId3" imgW="5590476" imgH="4057143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810000"/>
                        <a:ext cx="3862388" cy="280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6">
            <a:extLst>
              <a:ext uri="{FF2B5EF4-FFF2-40B4-BE49-F238E27FC236}">
                <a16:creationId xmlns:a16="http://schemas.microsoft.com/office/drawing/2014/main" id="{D1327D73-91BD-2EDA-8534-86FFB4FB8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41027870"/>
              </p:ext>
            </p:extLst>
          </p:nvPr>
        </p:nvGraphicFramePr>
        <p:xfrm>
          <a:off x="5029200" y="3759200"/>
          <a:ext cx="3279775" cy="287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5" imgW="6980952" imgH="6106377" progId="Paint.Picture">
                  <p:embed/>
                </p:oleObj>
              </mc:Choice>
              <mc:Fallback>
                <p:oleObj name="Bitmap Image" r:id="rId5" imgW="6980952" imgH="6106377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3759200"/>
                        <a:ext cx="3279775" cy="287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6" name="Rectangle 4">
            <a:extLst>
              <a:ext uri="{FF2B5EF4-FFF2-40B4-BE49-F238E27FC236}">
                <a16:creationId xmlns:a16="http://schemas.microsoft.com/office/drawing/2014/main" id="{2E09BC29-7CBE-611F-CC69-2923C29547B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0"/>
            <a:ext cx="854075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Pubmed</a:t>
            </a:r>
          </a:p>
        </p:txBody>
      </p:sp>
      <p:graphicFrame>
        <p:nvGraphicFramePr>
          <p:cNvPr id="17411" name="Object 2">
            <a:extLst>
              <a:ext uri="{FF2B5EF4-FFF2-40B4-BE49-F238E27FC236}">
                <a16:creationId xmlns:a16="http://schemas.microsoft.com/office/drawing/2014/main" id="{E277144A-4A62-E5E8-01D8-457860A8E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959118"/>
              </p:ext>
            </p:extLst>
          </p:nvPr>
        </p:nvGraphicFramePr>
        <p:xfrm>
          <a:off x="228600" y="990600"/>
          <a:ext cx="7391400" cy="551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9678751" imgH="7219048" progId="Paint.Picture">
                  <p:embed/>
                </p:oleObj>
              </mc:Choice>
              <mc:Fallback>
                <p:oleObj name="Bitmap Image" r:id="rId3" imgW="9678751" imgH="7219048" progId="Paint.Picture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90600"/>
                        <a:ext cx="7391400" cy="551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Line 10">
            <a:extLst>
              <a:ext uri="{FF2B5EF4-FFF2-40B4-BE49-F238E27FC236}">
                <a16:creationId xmlns:a16="http://schemas.microsoft.com/office/drawing/2014/main" id="{275C9494-6B38-1051-9A96-124F836EF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001963" y="1676400"/>
            <a:ext cx="2255837" cy="3810000"/>
          </a:xfrm>
          <a:prstGeom prst="line">
            <a:avLst/>
          </a:prstGeom>
          <a:noFill/>
          <a:ln w="190500" cap="sq">
            <a:solidFill>
              <a:srgbClr val="FF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6" name="Rectangle 4">
            <a:extLst>
              <a:ext uri="{FF2B5EF4-FFF2-40B4-BE49-F238E27FC236}">
                <a16:creationId xmlns:a16="http://schemas.microsoft.com/office/drawing/2014/main" id="{D1AE51DF-2C33-F2FD-8C5F-586C2DC54D2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-762000"/>
            <a:ext cx="854075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/>
              <a:t>Pubmed</a:t>
            </a:r>
            <a:r>
              <a:rPr lang="en-US" dirty="0"/>
              <a:t> -2</a:t>
            </a:r>
          </a:p>
        </p:txBody>
      </p:sp>
      <p:graphicFrame>
        <p:nvGraphicFramePr>
          <p:cNvPr id="18435" name="Object 2">
            <a:extLst>
              <a:ext uri="{FF2B5EF4-FFF2-40B4-BE49-F238E27FC236}">
                <a16:creationId xmlns:a16="http://schemas.microsoft.com/office/drawing/2014/main" id="{209E7D03-31B7-44C9-0A70-B13D95321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6389423"/>
              </p:ext>
            </p:extLst>
          </p:nvPr>
        </p:nvGraphicFramePr>
        <p:xfrm>
          <a:off x="228600" y="990600"/>
          <a:ext cx="7391400" cy="551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9678751" imgH="7219048" progId="Paint.Picture">
                  <p:embed/>
                </p:oleObj>
              </mc:Choice>
              <mc:Fallback>
                <p:oleObj name="Bitmap Image" r:id="rId3" imgW="9678751" imgH="7219048" progId="Paint.Picture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90600"/>
                        <a:ext cx="7391400" cy="551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Line 10">
            <a:extLst>
              <a:ext uri="{FF2B5EF4-FFF2-40B4-BE49-F238E27FC236}">
                <a16:creationId xmlns:a16="http://schemas.microsoft.com/office/drawing/2014/main" id="{B8D1ADAB-5345-ED02-B99D-A992A9AF4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90600" y="5410200"/>
            <a:ext cx="2057400" cy="609600"/>
          </a:xfrm>
          <a:prstGeom prst="line">
            <a:avLst/>
          </a:prstGeom>
          <a:noFill/>
          <a:ln w="190500" cap="sq">
            <a:solidFill>
              <a:srgbClr val="FF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00019458-0351-7595-DEA0-01351F48110A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28600" y="114300"/>
            <a:ext cx="8540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kern="0" dirty="0" err="1"/>
              <a:t>Pubmed</a:t>
            </a:r>
            <a:endParaRPr lang="en-US" kern="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C3D26-7DB3-4D90-80F2-B5333801D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NLM Gateway</a:t>
            </a:r>
          </a:p>
        </p:txBody>
      </p:sp>
      <p:pic>
        <p:nvPicPr>
          <p:cNvPr id="19459" name="Picture 2">
            <a:extLst>
              <a:ext uri="{FF2B5EF4-FFF2-40B4-BE49-F238E27FC236}">
                <a16:creationId xmlns:a16="http://schemas.microsoft.com/office/drawing/2014/main" id="{4DC35778-C7C8-97C8-DF68-B9E450FC5B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1295400"/>
            <a:ext cx="6172200" cy="5332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6" name="Rectangle 4">
            <a:extLst>
              <a:ext uri="{FF2B5EF4-FFF2-40B4-BE49-F238E27FC236}">
                <a16:creationId xmlns:a16="http://schemas.microsoft.com/office/drawing/2014/main" id="{B71F5CD9-96A6-3555-D5BD-87ED7AA6E0B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-941483"/>
            <a:ext cx="854075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/>
              <a:t>Pubmed</a:t>
            </a:r>
            <a:r>
              <a:rPr lang="en-US" dirty="0"/>
              <a:t> -3</a:t>
            </a:r>
          </a:p>
        </p:txBody>
      </p:sp>
      <p:graphicFrame>
        <p:nvGraphicFramePr>
          <p:cNvPr id="20483" name="Object 2">
            <a:extLst>
              <a:ext uri="{FF2B5EF4-FFF2-40B4-BE49-F238E27FC236}">
                <a16:creationId xmlns:a16="http://schemas.microsoft.com/office/drawing/2014/main" id="{6DAD2591-2804-C284-D174-13E22D62B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3506918"/>
              </p:ext>
            </p:extLst>
          </p:nvPr>
        </p:nvGraphicFramePr>
        <p:xfrm>
          <a:off x="228600" y="990600"/>
          <a:ext cx="7391400" cy="551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9678751" imgH="7219048" progId="Paint.Picture">
                  <p:embed/>
                </p:oleObj>
              </mc:Choice>
              <mc:Fallback>
                <p:oleObj name="Bitmap Image" r:id="rId3" imgW="9678751" imgH="7219048" progId="Paint.Picture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90600"/>
                        <a:ext cx="7391400" cy="551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Line 10">
            <a:extLst>
              <a:ext uri="{FF2B5EF4-FFF2-40B4-BE49-F238E27FC236}">
                <a16:creationId xmlns:a16="http://schemas.microsoft.com/office/drawing/2014/main" id="{1EE25986-BEFD-EB49-71C7-93A2CBA99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219200" y="4114800"/>
            <a:ext cx="1295400" cy="1143000"/>
          </a:xfrm>
          <a:prstGeom prst="line">
            <a:avLst/>
          </a:prstGeom>
          <a:noFill/>
          <a:ln w="190500" cap="sq">
            <a:solidFill>
              <a:srgbClr val="FF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D9BD267-F216-F4E5-261F-4CBE0A7E7968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28600" y="114300"/>
            <a:ext cx="8540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kern="0" dirty="0" err="1"/>
              <a:t>Pubmed</a:t>
            </a:r>
            <a:endParaRPr lang="en-US" kern="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6" name="Rectangle 4">
            <a:extLst>
              <a:ext uri="{FF2B5EF4-FFF2-40B4-BE49-F238E27FC236}">
                <a16:creationId xmlns:a16="http://schemas.microsoft.com/office/drawing/2014/main" id="{ADEA0C72-05A2-5FF5-1170-C2DF0AC4376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-838200"/>
            <a:ext cx="854075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/>
              <a:t>Pubmed</a:t>
            </a:r>
            <a:r>
              <a:rPr lang="en-US" dirty="0"/>
              <a:t> -4</a:t>
            </a:r>
          </a:p>
        </p:txBody>
      </p:sp>
      <p:graphicFrame>
        <p:nvGraphicFramePr>
          <p:cNvPr id="21507" name="Object 2">
            <a:extLst>
              <a:ext uri="{FF2B5EF4-FFF2-40B4-BE49-F238E27FC236}">
                <a16:creationId xmlns:a16="http://schemas.microsoft.com/office/drawing/2014/main" id="{BA803688-9812-E7B7-675C-ADED76A1D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4227930"/>
              </p:ext>
            </p:extLst>
          </p:nvPr>
        </p:nvGraphicFramePr>
        <p:xfrm>
          <a:off x="228600" y="990600"/>
          <a:ext cx="7391400" cy="551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9678751" imgH="7219048" progId="Paint.Picture">
                  <p:embed/>
                </p:oleObj>
              </mc:Choice>
              <mc:Fallback>
                <p:oleObj name="Bitmap Image" r:id="rId3" imgW="9678751" imgH="7219048" progId="Paint.Picture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90600"/>
                        <a:ext cx="7391400" cy="551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Line 10">
            <a:extLst>
              <a:ext uri="{FF2B5EF4-FFF2-40B4-BE49-F238E27FC236}">
                <a16:creationId xmlns:a16="http://schemas.microsoft.com/office/drawing/2014/main" id="{D3373809-422E-3C26-F9F2-AE06D5A00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962400" y="1828800"/>
            <a:ext cx="1066800" cy="2133600"/>
          </a:xfrm>
          <a:prstGeom prst="line">
            <a:avLst/>
          </a:prstGeom>
          <a:noFill/>
          <a:ln w="190500" cap="sq">
            <a:solidFill>
              <a:srgbClr val="FF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053B5B7-6590-E629-CFE3-923DD391412F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28600" y="114300"/>
            <a:ext cx="8540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kern="0" dirty="0" err="1"/>
              <a:t>Pubmed</a:t>
            </a:r>
            <a:endParaRPr lang="en-US" kern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ED344A7D-E886-DAEF-1646-4AB3C29388C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>
                <a:latin typeface="Arial" charset="0"/>
              </a:rPr>
              <a:t>Supplemental Materials: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BF31BCFD-027B-9FE6-F01F-FD55A9997F9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400">
                <a:latin typeface="Arial" charset="0"/>
              </a:rPr>
              <a:t>Help File from Pubmed:</a:t>
            </a:r>
          </a:p>
          <a:p>
            <a:pPr lvl="1" eaLnBrk="1" hangingPunct="1">
              <a:defRPr/>
            </a:pPr>
            <a:r>
              <a:rPr lang="en-US" sz="1800" b="1">
                <a:latin typeface="Arial" charset="0"/>
              </a:rPr>
              <a:t>http://www.ncbi.nlm.nih.gov/entrez/query/static/help/pmhelp.html#Index</a:t>
            </a:r>
          </a:p>
          <a:p>
            <a:pPr lvl="1" eaLnBrk="1" hangingPunct="1">
              <a:defRPr/>
            </a:pPr>
            <a:endParaRPr lang="en-US" sz="1800">
              <a:latin typeface="Arial" charset="0"/>
            </a:endParaRP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400">
                <a:latin typeface="Arial" charset="0"/>
              </a:rPr>
              <a:t>Dalhousie Library Pubmed Tutorial:</a:t>
            </a:r>
          </a:p>
          <a:p>
            <a:pPr lvl="1" eaLnBrk="1" hangingPunct="1">
              <a:defRPr/>
            </a:pPr>
            <a:r>
              <a:rPr lang="en-US" sz="1800">
                <a:latin typeface="Arial" charset="0"/>
              </a:rPr>
              <a:t>http://www.library.dal.ca/kellogg/guides/pubmed/INTROFRM.HTM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sz="2000">
              <a:latin typeface="Arial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1">
            <a:extLst>
              <a:ext uri="{FF2B5EF4-FFF2-40B4-BE49-F238E27FC236}">
                <a16:creationId xmlns:a16="http://schemas.microsoft.com/office/drawing/2014/main" id="{E4C547DB-669E-7D2E-F540-5AF9AA626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5227802"/>
              </p:ext>
            </p:extLst>
          </p:nvPr>
        </p:nvGraphicFramePr>
        <p:xfrm>
          <a:off x="381000" y="1066800"/>
          <a:ext cx="8275638" cy="561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8276190" imgH="5619048" progId="Paint.Picture">
                  <p:embed/>
                </p:oleObj>
              </mc:Choice>
              <mc:Fallback>
                <p:oleObj name="Bitmap Image" r:id="rId3" imgW="8276190" imgH="5619048" progId="Paint.Picture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066800"/>
                        <a:ext cx="8275638" cy="561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38" name="Rectangle 2">
            <a:extLst>
              <a:ext uri="{FF2B5EF4-FFF2-40B4-BE49-F238E27FC236}">
                <a16:creationId xmlns:a16="http://schemas.microsoft.com/office/drawing/2014/main" id="{0F831C21-BDA2-C42F-F041-C7A34047B49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0"/>
            <a:ext cx="854075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latin typeface="Arial" charset="0"/>
              </a:rPr>
              <a:t>General Search</a:t>
            </a:r>
          </a:p>
        </p:txBody>
      </p:sp>
      <p:sp>
        <p:nvSpPr>
          <p:cNvPr id="22532" name="Line 7">
            <a:extLst>
              <a:ext uri="{FF2B5EF4-FFF2-40B4-BE49-F238E27FC236}">
                <a16:creationId xmlns:a16="http://schemas.microsoft.com/office/drawing/2014/main" id="{79CA3408-D17E-96D5-6B6B-01B9537FF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01000" y="2743200"/>
            <a:ext cx="762000" cy="2438400"/>
          </a:xfrm>
          <a:prstGeom prst="line">
            <a:avLst/>
          </a:prstGeom>
          <a:noFill/>
          <a:ln w="190500" cap="sq">
            <a:solidFill>
              <a:srgbClr val="FF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533" name="Line 15">
            <a:extLst>
              <a:ext uri="{FF2B5EF4-FFF2-40B4-BE49-F238E27FC236}">
                <a16:creationId xmlns:a16="http://schemas.microsoft.com/office/drawing/2014/main" id="{C3D1D878-793D-A1EA-B10C-7A723704A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667000" y="2667000"/>
            <a:ext cx="1066800" cy="2133600"/>
          </a:xfrm>
          <a:prstGeom prst="line">
            <a:avLst/>
          </a:prstGeom>
          <a:noFill/>
          <a:ln w="190500" cap="sq">
            <a:solidFill>
              <a:srgbClr val="FF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80" name="Rectangle 4">
            <a:extLst>
              <a:ext uri="{FF2B5EF4-FFF2-40B4-BE49-F238E27FC236}">
                <a16:creationId xmlns:a16="http://schemas.microsoft.com/office/drawing/2014/main" id="{0977EA02-ED49-22F7-FE5D-FBC23F2CEDE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Linking Possibilities</a:t>
            </a:r>
          </a:p>
        </p:txBody>
      </p:sp>
      <p:graphicFrame>
        <p:nvGraphicFramePr>
          <p:cNvPr id="23555" name="Object 6">
            <a:extLst>
              <a:ext uri="{FF2B5EF4-FFF2-40B4-BE49-F238E27FC236}">
                <a16:creationId xmlns:a16="http://schemas.microsoft.com/office/drawing/2014/main" id="{2B3AA0D6-0B4D-8E20-BC23-758AFA5C4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4927974"/>
              </p:ext>
            </p:extLst>
          </p:nvPr>
        </p:nvGraphicFramePr>
        <p:xfrm>
          <a:off x="1371600" y="1447800"/>
          <a:ext cx="6656388" cy="499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6373115" imgH="4780952" progId="Paint.Picture">
                  <p:embed/>
                </p:oleObj>
              </mc:Choice>
              <mc:Fallback>
                <p:oleObj name="Bitmap Image" r:id="rId3" imgW="6373115" imgH="4780952" progId="Paint.Picture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447800"/>
                        <a:ext cx="6656388" cy="4992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Line 8">
            <a:extLst>
              <a:ext uri="{FF2B5EF4-FFF2-40B4-BE49-F238E27FC236}">
                <a16:creationId xmlns:a16="http://schemas.microsoft.com/office/drawing/2014/main" id="{61F43703-483D-12DD-A0EF-76717FB3F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52600" y="3810000"/>
            <a:ext cx="1143000" cy="381000"/>
          </a:xfrm>
          <a:prstGeom prst="line">
            <a:avLst/>
          </a:prstGeom>
          <a:noFill/>
          <a:ln w="63500" cap="sq">
            <a:solidFill>
              <a:srgbClr val="FF00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557" name="Line 9">
            <a:extLst>
              <a:ext uri="{FF2B5EF4-FFF2-40B4-BE49-F238E27FC236}">
                <a16:creationId xmlns:a16="http://schemas.microsoft.com/office/drawing/2014/main" id="{F025ECAD-4FBB-FAAD-24AB-013B6B8F3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52600" y="4572000"/>
            <a:ext cx="1143000" cy="381000"/>
          </a:xfrm>
          <a:prstGeom prst="line">
            <a:avLst/>
          </a:prstGeom>
          <a:noFill/>
          <a:ln w="63500" cap="sq">
            <a:solidFill>
              <a:srgbClr val="FF00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558" name="Line 10">
            <a:extLst>
              <a:ext uri="{FF2B5EF4-FFF2-40B4-BE49-F238E27FC236}">
                <a16:creationId xmlns:a16="http://schemas.microsoft.com/office/drawing/2014/main" id="{8CE0A14B-25D0-B171-433A-DBF1B6C3D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52600" y="5486400"/>
            <a:ext cx="1143000" cy="381000"/>
          </a:xfrm>
          <a:prstGeom prst="line">
            <a:avLst/>
          </a:prstGeom>
          <a:noFill/>
          <a:ln w="63500" cap="sq">
            <a:solidFill>
              <a:srgbClr val="FF00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8" name="Rectangle 4">
            <a:extLst>
              <a:ext uri="{FF2B5EF4-FFF2-40B4-BE49-F238E27FC236}">
                <a16:creationId xmlns:a16="http://schemas.microsoft.com/office/drawing/2014/main" id="{789D81C7-7565-75B9-71A5-FCE68B97153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Linking Possibilities cont’d</a:t>
            </a:r>
          </a:p>
        </p:txBody>
      </p:sp>
      <p:sp>
        <p:nvSpPr>
          <p:cNvPr id="205836" name="Rectangle 12">
            <a:extLst>
              <a:ext uri="{FF2B5EF4-FFF2-40B4-BE49-F238E27FC236}">
                <a16:creationId xmlns:a16="http://schemas.microsoft.com/office/drawing/2014/main" id="{9964FEDC-3F45-7325-3593-E4D06F5EF7F8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676400" y="1600200"/>
            <a:ext cx="6705600" cy="4498975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Not even an abstract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sz="2800" dirty="0"/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Abstract and sometimes more (Texas might have subscription)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sz="2800" dirty="0"/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Online Access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sz="2800" dirty="0"/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Online + Free on Pubmed Central</a:t>
            </a:r>
          </a:p>
        </p:txBody>
      </p:sp>
      <p:graphicFrame>
        <p:nvGraphicFramePr>
          <p:cNvPr id="24580" name="Object 6">
            <a:extLst>
              <a:ext uri="{FF2B5EF4-FFF2-40B4-BE49-F238E27FC236}">
                <a16:creationId xmlns:a16="http://schemas.microsoft.com/office/drawing/2014/main" id="{A29AD249-EA46-E808-1019-81FA3F95C9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850096501"/>
              </p:ext>
            </p:extLst>
          </p:nvPr>
        </p:nvGraphicFramePr>
        <p:xfrm>
          <a:off x="333375" y="1457325"/>
          <a:ext cx="103822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1038370" imgH="752381" progId="Paint.Picture">
                  <p:embed/>
                </p:oleObj>
              </mc:Choice>
              <mc:Fallback>
                <p:oleObj name="Bitmap Image" r:id="rId3" imgW="1038370" imgH="752381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75" y="1457325"/>
                        <a:ext cx="1038225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1" name="Object 8">
            <a:extLst>
              <a:ext uri="{FF2B5EF4-FFF2-40B4-BE49-F238E27FC236}">
                <a16:creationId xmlns:a16="http://schemas.microsoft.com/office/drawing/2014/main" id="{F38CAE2D-66CC-D95E-C4BC-045946AFE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919906262"/>
              </p:ext>
            </p:extLst>
          </p:nvPr>
        </p:nvGraphicFramePr>
        <p:xfrm>
          <a:off x="352425" y="3895725"/>
          <a:ext cx="109537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5" imgW="1095528" imgH="800212" progId="Paint.Picture">
                  <p:embed/>
                </p:oleObj>
              </mc:Choice>
              <mc:Fallback>
                <p:oleObj name="Bitmap Image" r:id="rId5" imgW="1095528" imgH="800212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" y="3895725"/>
                        <a:ext cx="1095375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10">
            <a:extLst>
              <a:ext uri="{FF2B5EF4-FFF2-40B4-BE49-F238E27FC236}">
                <a16:creationId xmlns:a16="http://schemas.microsoft.com/office/drawing/2014/main" id="{55CCF32B-84B4-3DD8-4D7F-1DDEA0A38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845972445"/>
              </p:ext>
            </p:extLst>
          </p:nvPr>
        </p:nvGraphicFramePr>
        <p:xfrm>
          <a:off x="381000" y="2724150"/>
          <a:ext cx="106680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7" imgW="933580" imgH="704948" progId="Paint.Picture">
                  <p:embed/>
                </p:oleObj>
              </mc:Choice>
              <mc:Fallback>
                <p:oleObj name="Bitmap Image" r:id="rId7" imgW="933580" imgH="704948" progId="Paint.Picture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724150"/>
                        <a:ext cx="1066800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3" name="Object 13">
            <a:extLst>
              <a:ext uri="{FF2B5EF4-FFF2-40B4-BE49-F238E27FC236}">
                <a16:creationId xmlns:a16="http://schemas.microsoft.com/office/drawing/2014/main" id="{CB1DF8F6-7961-467F-7C04-9C49043E1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25905571"/>
              </p:ext>
            </p:extLst>
          </p:nvPr>
        </p:nvGraphicFramePr>
        <p:xfrm>
          <a:off x="400050" y="5038725"/>
          <a:ext cx="104775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9" imgW="1047619" imgH="752381" progId="Paint.Picture">
                  <p:embed/>
                </p:oleObj>
              </mc:Choice>
              <mc:Fallback>
                <p:oleObj name="Bitmap Image" r:id="rId9" imgW="1047619" imgH="752381" progId="Paint.Picture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" y="5038725"/>
                        <a:ext cx="1047750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1BA9FEF8-19B3-50D9-6393-B441CC02391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371600" y="0"/>
            <a:ext cx="77724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b="1">
                <a:latin typeface="Arial" charset="0"/>
              </a:rPr>
              <a:t>Up close…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7BAB2DA8-DB5F-7B21-47AA-157BD0234B63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219200" y="5029200"/>
            <a:ext cx="7162800" cy="16002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 dirty="0">
                <a:latin typeface="Arial" charset="0"/>
              </a:rPr>
              <a:t>The link is to Blackwell-Synergy Online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>
                <a:latin typeface="Arial" charset="0"/>
              </a:rPr>
              <a:t>We do not have a subscription…but they DO give more details on the article.</a:t>
            </a:r>
          </a:p>
        </p:txBody>
      </p:sp>
      <p:pic>
        <p:nvPicPr>
          <p:cNvPr id="25604" name="Picture 5">
            <a:extLst>
              <a:ext uri="{FF2B5EF4-FFF2-40B4-BE49-F238E27FC236}">
                <a16:creationId xmlns:a16="http://schemas.microsoft.com/office/drawing/2014/main" id="{8F61927F-9B7D-9BD1-992D-3E699D348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4600" y="1143000"/>
            <a:ext cx="4902200" cy="3716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AE5DC70E-9C03-8D23-64A3-CF00E85E5BF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0"/>
            <a:ext cx="854075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This Article is Available!</a:t>
            </a:r>
          </a:p>
        </p:txBody>
      </p:sp>
      <p:pic>
        <p:nvPicPr>
          <p:cNvPr id="26627" name="Picture 5">
            <a:extLst>
              <a:ext uri="{FF2B5EF4-FFF2-40B4-BE49-F238E27FC236}">
                <a16:creationId xmlns:a16="http://schemas.microsoft.com/office/drawing/2014/main" id="{E12B656A-75A5-2746-FA26-A1EDE1238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666750"/>
            <a:ext cx="7658100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26628" name="Line 4">
            <a:extLst>
              <a:ext uri="{FF2B5EF4-FFF2-40B4-BE49-F238E27FC236}">
                <a16:creationId xmlns:a16="http://schemas.microsoft.com/office/drawing/2014/main" id="{B5586B40-6172-E37E-63F6-21683AE7D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14800" y="3048000"/>
            <a:ext cx="2286000" cy="1447800"/>
          </a:xfrm>
          <a:prstGeom prst="line">
            <a:avLst/>
          </a:prstGeom>
          <a:noFill/>
          <a:ln w="63500" cap="sq">
            <a:solidFill>
              <a:srgbClr val="FF00FF"/>
            </a:solidFill>
            <a:round/>
            <a:headEnd type="none" w="sm" len="sm"/>
            <a:tailEnd type="arrow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>
            <a:extLst>
              <a:ext uri="{FF2B5EF4-FFF2-40B4-BE49-F238E27FC236}">
                <a16:creationId xmlns:a16="http://schemas.microsoft.com/office/drawing/2014/main" id="{D8794D9E-D483-AD7A-E74A-FF20475FC77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76200"/>
            <a:ext cx="854075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Adding in Boolean Logic</a:t>
            </a:r>
          </a:p>
        </p:txBody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097E0E96-A4F2-ED3F-4C85-7996998DCB8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3584575" cy="4498975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400"/>
              <a:t>AND – Need to have both words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400"/>
              <a:t>OR – Need either word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400"/>
              <a:t>NOT – Cannot contain following word</a:t>
            </a:r>
          </a:p>
        </p:txBody>
      </p:sp>
      <p:graphicFrame>
        <p:nvGraphicFramePr>
          <p:cNvPr id="27652" name="Object 6">
            <a:extLst>
              <a:ext uri="{FF2B5EF4-FFF2-40B4-BE49-F238E27FC236}">
                <a16:creationId xmlns:a16="http://schemas.microsoft.com/office/drawing/2014/main" id="{7BC1CAA3-6C61-3FAD-DD96-E648C50C0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0783484"/>
              </p:ext>
            </p:extLst>
          </p:nvPr>
        </p:nvGraphicFramePr>
        <p:xfrm>
          <a:off x="3810000" y="1295400"/>
          <a:ext cx="5103813" cy="387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8228571" imgH="6238095" progId="Paint.Picture">
                  <p:embed/>
                </p:oleObj>
              </mc:Choice>
              <mc:Fallback>
                <p:oleObj name="Bitmap Image" r:id="rId3" imgW="8228571" imgH="6238095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295400"/>
                        <a:ext cx="5103813" cy="387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>
            <a:extLst>
              <a:ext uri="{FF2B5EF4-FFF2-40B4-BE49-F238E27FC236}">
                <a16:creationId xmlns:a16="http://schemas.microsoft.com/office/drawing/2014/main" id="{24ECBF47-1C96-6F8A-15CD-FD8D35C200A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Author Search….</a:t>
            </a:r>
          </a:p>
        </p:txBody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6A0371F4-93DF-E33F-04A1-28C44FDB6C0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>
                <a:hlinkClick r:id="rId3"/>
              </a:rPr>
              <a:t>http://www.nlm.nih.gov/bsd/viewlet/search/author/author.html</a:t>
            </a:r>
            <a:r>
              <a:rPr lang="en-US"/>
              <a:t> 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>
                <a:hlinkClick r:id="rId4"/>
              </a:rPr>
              <a:t>http://www.nlm.nih.gov/bsd/viewlet/search/autsub/author_and_subject.html</a:t>
            </a:r>
            <a:r>
              <a:rPr lang="en-US"/>
              <a:t> 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endParaRPr lang="en-US"/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Can write whole name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Can go with last name, followed by initial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Taylor g (will get all)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Taylor GP (will get all GP Taylors….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6" name="Rectangle 4">
            <a:extLst>
              <a:ext uri="{FF2B5EF4-FFF2-40B4-BE49-F238E27FC236}">
                <a16:creationId xmlns:a16="http://schemas.microsoft.com/office/drawing/2014/main" id="{04C2A70F-B352-146C-2919-C050DF0092C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52400" y="-782198"/>
            <a:ext cx="854075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/>
              <a:t>Pubmed</a:t>
            </a:r>
            <a:r>
              <a:rPr lang="en-US" dirty="0"/>
              <a:t> -5</a:t>
            </a:r>
          </a:p>
        </p:txBody>
      </p:sp>
      <p:graphicFrame>
        <p:nvGraphicFramePr>
          <p:cNvPr id="29699" name="Object 2">
            <a:extLst>
              <a:ext uri="{FF2B5EF4-FFF2-40B4-BE49-F238E27FC236}">
                <a16:creationId xmlns:a16="http://schemas.microsoft.com/office/drawing/2014/main" id="{AC13A353-CB53-2527-7D5B-D817E79CC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0754436"/>
              </p:ext>
            </p:extLst>
          </p:nvPr>
        </p:nvGraphicFramePr>
        <p:xfrm>
          <a:off x="228600" y="990600"/>
          <a:ext cx="7391400" cy="551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9678751" imgH="7219048" progId="Paint.Picture">
                  <p:embed/>
                </p:oleObj>
              </mc:Choice>
              <mc:Fallback>
                <p:oleObj name="Bitmap Image" r:id="rId3" imgW="9678751" imgH="7219048" progId="Paint.Picture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90600"/>
                        <a:ext cx="7391400" cy="551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0" name="Line 10">
            <a:extLst>
              <a:ext uri="{FF2B5EF4-FFF2-40B4-BE49-F238E27FC236}">
                <a16:creationId xmlns:a16="http://schemas.microsoft.com/office/drawing/2014/main" id="{732EEF28-25A6-7210-F67F-D64AD6D79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90600" y="3962400"/>
            <a:ext cx="1524000" cy="1295400"/>
          </a:xfrm>
          <a:prstGeom prst="line">
            <a:avLst/>
          </a:prstGeom>
          <a:noFill/>
          <a:ln w="190500" cap="sq">
            <a:solidFill>
              <a:srgbClr val="FF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FF727E1-E20D-4067-B559-E454E7147E9F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28600" y="114300"/>
            <a:ext cx="8540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kern="0" dirty="0" err="1"/>
              <a:t>Pubmed</a:t>
            </a:r>
            <a:endParaRPr lang="en-US" kern="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2E0CF-C7CC-F1D8-646D-115D3E471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Mesh Search</a:t>
            </a:r>
          </a:p>
        </p:txBody>
      </p:sp>
      <p:pic>
        <p:nvPicPr>
          <p:cNvPr id="30723" name="Picture 2">
            <a:extLst>
              <a:ext uri="{FF2B5EF4-FFF2-40B4-BE49-F238E27FC236}">
                <a16:creationId xmlns:a16="http://schemas.microsoft.com/office/drawing/2014/main" id="{C1DE2385-A140-CEF4-EB05-849F2E9AA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447800"/>
            <a:ext cx="7948613" cy="510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4" name="Rectangle 4">
            <a:extLst>
              <a:ext uri="{FF2B5EF4-FFF2-40B4-BE49-F238E27FC236}">
                <a16:creationId xmlns:a16="http://schemas.microsoft.com/office/drawing/2014/main" id="{AD1C53D7-C4BA-6224-7BA6-C34A15022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715000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hlinkClick r:id="rId4"/>
              </a:rPr>
              <a:t>http://www.nlm.nih.gov/bsd/viewlet/mesh/searching/mesh1.html</a:t>
            </a:r>
            <a:r>
              <a:rPr lang="en-US" altLang="en-US" sz="1800"/>
              <a:t>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>
            <a:extLst>
              <a:ext uri="{FF2B5EF4-FFF2-40B4-BE49-F238E27FC236}">
                <a16:creationId xmlns:a16="http://schemas.microsoft.com/office/drawing/2014/main" id="{417708C0-6830-A2A1-E9F3-E8C4D56996C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0"/>
            <a:ext cx="854075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Looking at the Tabs…</a:t>
            </a:r>
          </a:p>
        </p:txBody>
      </p:sp>
      <p:graphicFrame>
        <p:nvGraphicFramePr>
          <p:cNvPr id="31747" name="Object 6">
            <a:extLst>
              <a:ext uri="{FF2B5EF4-FFF2-40B4-BE49-F238E27FC236}">
                <a16:creationId xmlns:a16="http://schemas.microsoft.com/office/drawing/2014/main" id="{711A47D3-9FB4-1AB8-FB73-8F0279220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1813056"/>
              </p:ext>
            </p:extLst>
          </p:nvPr>
        </p:nvGraphicFramePr>
        <p:xfrm>
          <a:off x="685800" y="1371600"/>
          <a:ext cx="6858000" cy="533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6516010" imgH="5068007" progId="Paint.Picture">
                  <p:embed/>
                </p:oleObj>
              </mc:Choice>
              <mc:Fallback>
                <p:oleObj name="Bitmap Image" r:id="rId3" imgW="6516010" imgH="5068007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371600"/>
                        <a:ext cx="6858000" cy="5332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3479" name="Line 7">
            <a:extLst>
              <a:ext uri="{FF2B5EF4-FFF2-40B4-BE49-F238E27FC236}">
                <a16:creationId xmlns:a16="http://schemas.microsoft.com/office/drawing/2014/main" id="{E3539621-8849-5E18-9579-DB680C846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514600" y="2819400"/>
            <a:ext cx="1066800" cy="2133600"/>
          </a:xfrm>
          <a:prstGeom prst="line">
            <a:avLst/>
          </a:prstGeom>
          <a:noFill/>
          <a:ln w="190500" cap="sq">
            <a:solidFill>
              <a:srgbClr val="FF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67 -3.42124E-6 L 0.34167 -3.42124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334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7B4E5946-21FC-A405-9DE4-1214BFEE3C2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0"/>
            <a:ext cx="854075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What is a Scientific Paper?</a:t>
            </a:r>
          </a:p>
        </p:txBody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88EF3240-54E5-5799-35A2-5930FBC487E1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52400" y="990600"/>
            <a:ext cx="5565775" cy="4727575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None/>
              <a:defRPr/>
            </a:pPr>
            <a:r>
              <a:rPr lang="en-US"/>
              <a:t> </a:t>
            </a:r>
          </a:p>
          <a:p>
            <a:pPr marL="533400" indent="-533400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Culmination of scientific research</a:t>
            </a:r>
          </a:p>
          <a:p>
            <a:pPr marL="533400" indent="-533400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Report of </a:t>
            </a:r>
            <a:r>
              <a:rPr lang="en-US">
                <a:solidFill>
                  <a:srgbClr val="FFCC0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original</a:t>
            </a:r>
            <a:r>
              <a:rPr lang="en-US"/>
              <a:t> scientific findings</a:t>
            </a:r>
          </a:p>
          <a:p>
            <a:pPr marL="533400" indent="-533400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Published in </a:t>
            </a:r>
            <a:r>
              <a:rPr lang="en-US">
                <a:solidFill>
                  <a:srgbClr val="FFCC0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scientific journal</a:t>
            </a:r>
            <a:endParaRPr lang="en-US"/>
          </a:p>
          <a:p>
            <a:pPr marL="533400" indent="-533400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>
                <a:solidFill>
                  <a:srgbClr val="FFCC0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Reviewed</a:t>
            </a:r>
            <a:r>
              <a:rPr lang="en-US"/>
              <a:t> by peers</a:t>
            </a:r>
          </a:p>
          <a:p>
            <a:pPr marL="533400" indent="-533400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Widely available</a:t>
            </a:r>
          </a:p>
          <a:p>
            <a:pPr marL="533400" indent="-533400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Forms foundation for your research!</a:t>
            </a:r>
          </a:p>
        </p:txBody>
      </p:sp>
      <p:graphicFrame>
        <p:nvGraphicFramePr>
          <p:cNvPr id="5124" name="Object 54">
            <a:extLst>
              <a:ext uri="{FF2B5EF4-FFF2-40B4-BE49-F238E27FC236}">
                <a16:creationId xmlns:a16="http://schemas.microsoft.com/office/drawing/2014/main" id="{805F4D7D-1052-3AD3-BD47-874689E57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4804884"/>
              </p:ext>
            </p:extLst>
          </p:nvPr>
        </p:nvGraphicFramePr>
        <p:xfrm>
          <a:off x="5892800" y="1066800"/>
          <a:ext cx="3136900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2553056" imgH="3409524" progId="Paint.Picture">
                  <p:embed/>
                </p:oleObj>
              </mc:Choice>
              <mc:Fallback>
                <p:oleObj name="Bitmap Image" r:id="rId3" imgW="2553056" imgH="3409524" progId="Paint.Picture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2800" y="1066800"/>
                        <a:ext cx="3136900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3EA12D64-1F6E-958B-BF17-DB65F15962E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0"/>
            <a:ext cx="854075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latin typeface="Arial" charset="0"/>
              </a:rPr>
              <a:t>Check out the new Limit Tab…</a:t>
            </a:r>
          </a:p>
        </p:txBody>
      </p:sp>
      <p:graphicFrame>
        <p:nvGraphicFramePr>
          <p:cNvPr id="32771" name="Object 11">
            <a:extLst>
              <a:ext uri="{FF2B5EF4-FFF2-40B4-BE49-F238E27FC236}">
                <a16:creationId xmlns:a16="http://schemas.microsoft.com/office/drawing/2014/main" id="{2AC13858-6071-2844-603D-B7B988D9A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90340736"/>
              </p:ext>
            </p:extLst>
          </p:nvPr>
        </p:nvGraphicFramePr>
        <p:xfrm>
          <a:off x="914400" y="762000"/>
          <a:ext cx="5053013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6380952" imgH="7411485" progId="Paint.Picture">
                  <p:embed/>
                </p:oleObj>
              </mc:Choice>
              <mc:Fallback>
                <p:oleObj name="Bitmap Image" r:id="rId3" imgW="6380952" imgH="7411485" progId="Paint.Picture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762000"/>
                        <a:ext cx="5053013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10">
            <a:extLst>
              <a:ext uri="{FF2B5EF4-FFF2-40B4-BE49-F238E27FC236}">
                <a16:creationId xmlns:a16="http://schemas.microsoft.com/office/drawing/2014/main" id="{2E121658-387F-BA0D-44D4-8897FC758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1920647"/>
              </p:ext>
            </p:extLst>
          </p:nvPr>
        </p:nvGraphicFramePr>
        <p:xfrm>
          <a:off x="152400" y="1066800"/>
          <a:ext cx="4903788" cy="449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6342857" imgH="5819048" progId="Paint.Picture">
                  <p:embed/>
                </p:oleObj>
              </mc:Choice>
              <mc:Fallback>
                <p:oleObj name="Bitmap Image" r:id="rId3" imgW="6342857" imgH="5819048" progId="Paint.Picture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066800"/>
                        <a:ext cx="4903788" cy="449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0" name="Rectangle 2">
            <a:extLst>
              <a:ext uri="{FF2B5EF4-FFF2-40B4-BE49-F238E27FC236}">
                <a16:creationId xmlns:a16="http://schemas.microsoft.com/office/drawing/2014/main" id="{6E5F08AD-3C64-2191-04D1-5DA16FEE8DE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>
                <a:latin typeface="Arial" charset="0"/>
              </a:rPr>
              <a:t>Field Limits…look familiar?</a:t>
            </a:r>
          </a:p>
        </p:txBody>
      </p:sp>
      <p:graphicFrame>
        <p:nvGraphicFramePr>
          <p:cNvPr id="33796" name="Object 4">
            <a:extLst>
              <a:ext uri="{FF2B5EF4-FFF2-40B4-BE49-F238E27FC236}">
                <a16:creationId xmlns:a16="http://schemas.microsoft.com/office/drawing/2014/main" id="{5989E5D4-042B-FCE6-5E51-F12CC5396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1092359"/>
              </p:ext>
            </p:extLst>
          </p:nvPr>
        </p:nvGraphicFramePr>
        <p:xfrm>
          <a:off x="6019800" y="1295400"/>
          <a:ext cx="1571625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5" imgW="1571844" imgH="3809524" progId="Paint.Picture">
                  <p:embed/>
                </p:oleObj>
              </mc:Choice>
              <mc:Fallback>
                <p:oleObj name="Bitmap Image" r:id="rId5" imgW="1571844" imgH="3809524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1295400"/>
                        <a:ext cx="1571625" cy="381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7" name="Line 5">
            <a:extLst>
              <a:ext uri="{FF2B5EF4-FFF2-40B4-BE49-F238E27FC236}">
                <a16:creationId xmlns:a16="http://schemas.microsoft.com/office/drawing/2014/main" id="{1F579B5A-3E50-BF44-0E6F-2661F93E9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57400" y="2362200"/>
            <a:ext cx="3810000" cy="1752600"/>
          </a:xfrm>
          <a:prstGeom prst="line">
            <a:avLst/>
          </a:prstGeom>
          <a:noFill/>
          <a:ln w="76200" cap="sq">
            <a:solidFill>
              <a:srgbClr val="FF0000"/>
            </a:solidFill>
            <a:round/>
            <a:headEnd type="none" w="sm" len="sm"/>
            <a:tailEnd type="stealth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3798" name="Text Box 6">
            <a:extLst>
              <a:ext uri="{FF2B5EF4-FFF2-40B4-BE49-F238E27FC236}">
                <a16:creationId xmlns:a16="http://schemas.microsoft.com/office/drawing/2014/main" id="{E7006846-6F7D-0924-19B3-6DB1D1F66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334000"/>
            <a:ext cx="39624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Choose between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text</a:t>
            </a:r>
            <a:r>
              <a:rPr lang="en-US" altLang="en-US" sz="2400">
                <a:latin typeface="Times New Roman" panose="02020603050405020304" pitchFamily="18" charset="0"/>
              </a:rPr>
              <a:t> or MESH searching…or Keep both!</a:t>
            </a:r>
          </a:p>
        </p:txBody>
      </p:sp>
      <p:sp>
        <p:nvSpPr>
          <p:cNvPr id="33799" name="Line 8">
            <a:extLst>
              <a:ext uri="{FF2B5EF4-FFF2-40B4-BE49-F238E27FC236}">
                <a16:creationId xmlns:a16="http://schemas.microsoft.com/office/drawing/2014/main" id="{2FB5E176-3ECC-D2AD-7EBB-098115F30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828800" y="4953000"/>
            <a:ext cx="3276600" cy="914400"/>
          </a:xfrm>
          <a:prstGeom prst="line">
            <a:avLst/>
          </a:prstGeom>
          <a:noFill/>
          <a:ln w="38100" cap="sq">
            <a:solidFill>
              <a:srgbClr val="00FFFF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ct 6">
            <a:extLst>
              <a:ext uri="{FF2B5EF4-FFF2-40B4-BE49-F238E27FC236}">
                <a16:creationId xmlns:a16="http://schemas.microsoft.com/office/drawing/2014/main" id="{BF523F0E-62A3-01E3-678C-B61AA9B78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2239533"/>
              </p:ext>
            </p:extLst>
          </p:nvPr>
        </p:nvGraphicFramePr>
        <p:xfrm>
          <a:off x="228600" y="1676400"/>
          <a:ext cx="8540750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7811590" imgH="1552792" progId="Paint.Picture">
                  <p:embed/>
                </p:oleObj>
              </mc:Choice>
              <mc:Fallback>
                <p:oleObj name="Bitmap Image" r:id="rId3" imgW="7811590" imgH="1552792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676400"/>
                        <a:ext cx="8540750" cy="274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8418" name="Rectangle 2">
            <a:extLst>
              <a:ext uri="{FF2B5EF4-FFF2-40B4-BE49-F238E27FC236}">
                <a16:creationId xmlns:a16="http://schemas.microsoft.com/office/drawing/2014/main" id="{0C0910FB-188E-1A47-1C0E-41F5B827A53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Limited Search</a:t>
            </a:r>
          </a:p>
        </p:txBody>
      </p:sp>
      <p:sp>
        <p:nvSpPr>
          <p:cNvPr id="34820" name="Line 5">
            <a:extLst>
              <a:ext uri="{FF2B5EF4-FFF2-40B4-BE49-F238E27FC236}">
                <a16:creationId xmlns:a16="http://schemas.microsoft.com/office/drawing/2014/main" id="{0B5D91B9-CC43-4049-9E64-5FF78AACC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1676400"/>
            <a:ext cx="685800" cy="1295400"/>
          </a:xfrm>
          <a:prstGeom prst="line">
            <a:avLst/>
          </a:prstGeom>
          <a:noFill/>
          <a:ln w="190500" cap="sq">
            <a:solidFill>
              <a:srgbClr val="FF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2" name="Object 6">
            <a:extLst>
              <a:ext uri="{FF2B5EF4-FFF2-40B4-BE49-F238E27FC236}">
                <a16:creationId xmlns:a16="http://schemas.microsoft.com/office/drawing/2014/main" id="{F9BA646C-72CA-3534-86F7-D981361AC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type="clipArt" sz="half" idx="2"/>
            <p:extLst>
              <p:ext uri="{D42A27DB-BD31-4B8C-83A1-F6EECF244321}">
                <p14:modId xmlns:p14="http://schemas.microsoft.com/office/powerpoint/2010/main" val="106994529"/>
              </p:ext>
            </p:extLst>
          </p:nvPr>
        </p:nvGraphicFramePr>
        <p:xfrm>
          <a:off x="3505200" y="609600"/>
          <a:ext cx="5638800" cy="410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6973273" imgH="5076190" progId="Paint.Picture">
                  <p:embed/>
                </p:oleObj>
              </mc:Choice>
              <mc:Fallback>
                <p:oleObj name="Bitmap Image" r:id="rId3" imgW="6973273" imgH="5076190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609600"/>
                        <a:ext cx="5638800" cy="410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2" name="Rectangle 2">
            <a:extLst>
              <a:ext uri="{FF2B5EF4-FFF2-40B4-BE49-F238E27FC236}">
                <a16:creationId xmlns:a16="http://schemas.microsoft.com/office/drawing/2014/main" id="{500350D6-C39E-9C7E-E0F3-33EDA35FA36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76200" y="0"/>
            <a:ext cx="60198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latin typeface="Arial" charset="0"/>
              </a:rPr>
              <a:t>The Preview/Index Tab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03FF259E-0A55-4112-EB92-92696ADD26A6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76200" y="4038600"/>
            <a:ext cx="6934200" cy="25146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Small summary of Results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Shows the total number of references that you’ve gotten…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Here, can also add conditions to your search…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5F1D1FD7-9E03-1932-307A-09CBEF11340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152400"/>
            <a:ext cx="854075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b="1">
                <a:latin typeface="Arial" charset="0"/>
              </a:rPr>
              <a:t>How to Further Limit…</a:t>
            </a:r>
          </a:p>
        </p:txBody>
      </p:sp>
      <p:graphicFrame>
        <p:nvGraphicFramePr>
          <p:cNvPr id="36867" name="Object 11">
            <a:extLst>
              <a:ext uri="{FF2B5EF4-FFF2-40B4-BE49-F238E27FC236}">
                <a16:creationId xmlns:a16="http://schemas.microsoft.com/office/drawing/2014/main" id="{F447A226-3DB5-554D-0EC4-BF28AD5CE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2900545"/>
              </p:ext>
            </p:extLst>
          </p:nvPr>
        </p:nvGraphicFramePr>
        <p:xfrm>
          <a:off x="609600" y="1143000"/>
          <a:ext cx="7924800" cy="539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7790476" imgH="5304762" progId="Paint.Picture">
                  <p:embed/>
                </p:oleObj>
              </mc:Choice>
              <mc:Fallback>
                <p:oleObj name="Bitmap Image" r:id="rId3" imgW="7790476" imgH="5304762" progId="Paint.Picture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143000"/>
                        <a:ext cx="7924800" cy="539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8" name="Oval 5">
            <a:extLst>
              <a:ext uri="{FF2B5EF4-FFF2-40B4-BE49-F238E27FC236}">
                <a16:creationId xmlns:a16="http://schemas.microsoft.com/office/drawing/2014/main" id="{95271623-08A5-32B9-26CD-66A60E73F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4876800"/>
            <a:ext cx="5943600" cy="1828800"/>
          </a:xfrm>
          <a:prstGeom prst="ellipse">
            <a:avLst/>
          </a:prstGeom>
          <a:noFill/>
          <a:ln w="44450" cap="sq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0C82AEFF-8B3D-BBA2-42D7-588DD03BEF5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0"/>
            <a:ext cx="854075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z="4600" b="1">
                <a:latin typeface="Arial" charset="0"/>
              </a:rPr>
              <a:t>History - What have we done?</a:t>
            </a: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3EC014A7-28DF-E754-D654-0DF084C92CFE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219200" y="5181600"/>
            <a:ext cx="7620000" cy="12192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Shows searches you have done…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Can also type at top of page and do come refining to most recent search…</a:t>
            </a:r>
          </a:p>
        </p:txBody>
      </p:sp>
      <p:graphicFrame>
        <p:nvGraphicFramePr>
          <p:cNvPr id="37892" name="Object 4">
            <a:extLst>
              <a:ext uri="{FF2B5EF4-FFF2-40B4-BE49-F238E27FC236}">
                <a16:creationId xmlns:a16="http://schemas.microsoft.com/office/drawing/2014/main" id="{7CA96217-7FF0-22AD-45E8-8929C873E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type="clipArt" sz="half" idx="2"/>
            <p:extLst>
              <p:ext uri="{D42A27DB-BD31-4B8C-83A1-F6EECF244321}">
                <p14:modId xmlns:p14="http://schemas.microsoft.com/office/powerpoint/2010/main" val="2533207408"/>
              </p:ext>
            </p:extLst>
          </p:nvPr>
        </p:nvGraphicFramePr>
        <p:xfrm>
          <a:off x="550863" y="1295400"/>
          <a:ext cx="7705725" cy="363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7361905" imgH="3448531" progId="Paint.Picture">
                  <p:embed/>
                </p:oleObj>
              </mc:Choice>
              <mc:Fallback>
                <p:oleObj name="Bitmap Image" r:id="rId3" imgW="7361905" imgH="3448531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3" y="1295400"/>
                        <a:ext cx="7705725" cy="363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C80567E4-1805-9E68-FE59-E17EDCE0E5B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533400" y="0"/>
            <a:ext cx="77724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latin typeface="Arial" charset="0"/>
              </a:rPr>
              <a:t>Details - Search Strategy</a:t>
            </a:r>
          </a:p>
        </p:txBody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FC3A2BA2-16F2-E51E-30E0-B76E6332CE77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4800" y="1066800"/>
            <a:ext cx="1828800" cy="5181600"/>
          </a:xfrm>
        </p:spPr>
        <p:txBody>
          <a:bodyPr/>
          <a:lstStyle/>
          <a:p>
            <a:pPr marL="57150" indent="0" eaLnBrk="1" hangingPunct="1">
              <a:buFont typeface="Arial" charset="0"/>
              <a:buNone/>
              <a:defRPr/>
            </a:pPr>
            <a:r>
              <a:rPr lang="en-US" sz="2400">
                <a:latin typeface="Arial" charset="0"/>
              </a:rPr>
              <a:t>Can see that some words were from the MeSH, some were text words, the Lang limitation, publish date, etc….</a:t>
            </a:r>
          </a:p>
        </p:txBody>
      </p:sp>
      <p:sp>
        <p:nvSpPr>
          <p:cNvPr id="38916" name="Rectangle 5">
            <a:extLst>
              <a:ext uri="{FF2B5EF4-FFF2-40B4-BE49-F238E27FC236}">
                <a16:creationId xmlns:a16="http://schemas.microsoft.com/office/drawing/2014/main" id="{4EA4AE8A-2E39-501E-01E3-BD10499DEEE1}"/>
              </a:ext>
            </a:extLst>
          </p:cNvPr>
          <p:cNvSpPr>
            <a:spLocks noGrp="1" noRot="1" noChangeArrowheads="1" noTextEdit="1"/>
          </p:cNvSpPr>
          <p:nvPr>
            <p:ph type="clipArt" sz="half" idx="2"/>
          </p:nvPr>
        </p:nvSpPr>
        <p:spPr/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38917" name="Object 6">
            <a:extLst>
              <a:ext uri="{FF2B5EF4-FFF2-40B4-BE49-F238E27FC236}">
                <a16:creationId xmlns:a16="http://schemas.microsoft.com/office/drawing/2014/main" id="{B4A70780-D4EE-D42A-30B0-D41A10841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3321985"/>
              </p:ext>
            </p:extLst>
          </p:nvPr>
        </p:nvGraphicFramePr>
        <p:xfrm>
          <a:off x="2398713" y="638175"/>
          <a:ext cx="6669087" cy="606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6668431" imgH="6066667" progId="Paint.Picture">
                  <p:embed/>
                </p:oleObj>
              </mc:Choice>
              <mc:Fallback>
                <p:oleObj name="Bitmap Image" r:id="rId3" imgW="6668431" imgH="6066667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8713" y="638175"/>
                        <a:ext cx="6669087" cy="606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2CE2ACD7-CD71-374C-2842-C08473975D7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latin typeface="Arial" charset="0"/>
              </a:rPr>
              <a:t>Getting what you ask for…</a:t>
            </a:r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DFB48384-4472-37A9-E51C-EE4D84931ACB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3124200"/>
            <a:ext cx="8037513" cy="2974975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Why is this happening?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Shouldn’t you get the same number for bubonic and bubonic plague???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sz="2800">
              <a:latin typeface="Arial" charset="0"/>
            </a:endParaRPr>
          </a:p>
        </p:txBody>
      </p:sp>
      <p:graphicFrame>
        <p:nvGraphicFramePr>
          <p:cNvPr id="39940" name="Object 4">
            <a:extLst>
              <a:ext uri="{FF2B5EF4-FFF2-40B4-BE49-F238E27FC236}">
                <a16:creationId xmlns:a16="http://schemas.microsoft.com/office/drawing/2014/main" id="{5E5975AE-BF01-2149-5185-648308BE5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type="clipArt" sz="half" idx="2"/>
            <p:extLst>
              <p:ext uri="{D42A27DB-BD31-4B8C-83A1-F6EECF244321}">
                <p14:modId xmlns:p14="http://schemas.microsoft.com/office/powerpoint/2010/main" val="1481114115"/>
              </p:ext>
            </p:extLst>
          </p:nvPr>
        </p:nvGraphicFramePr>
        <p:xfrm>
          <a:off x="1295400" y="1447800"/>
          <a:ext cx="7315200" cy="151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5191850" imgH="1076475" progId="Paint.Picture">
                  <p:embed/>
                </p:oleObj>
              </mc:Choice>
              <mc:Fallback>
                <p:oleObj name="Bitmap Image" r:id="rId3" imgW="5191850" imgH="1076475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447800"/>
                        <a:ext cx="7315200" cy="1516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03F69144-9C41-F4AB-45F7-5E6F748469E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371600" y="0"/>
            <a:ext cx="7772400" cy="1206500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latin typeface="Arial" charset="0"/>
              </a:rPr>
              <a:t>Plague Solutions…</a:t>
            </a: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7BBAE1CB-3D58-2EE1-0B2C-140F6DF38EE1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219200" y="1066800"/>
            <a:ext cx="7696200" cy="19050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No…remember the MeSH, as well as the fact that some references don’t have abstracts…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To look, bring the search to the top.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Go to “Details” to figure things out…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sz="2800">
              <a:latin typeface="Arial" charset="0"/>
            </a:endParaRPr>
          </a:p>
        </p:txBody>
      </p:sp>
      <p:graphicFrame>
        <p:nvGraphicFramePr>
          <p:cNvPr id="40964" name="Object 5">
            <a:extLst>
              <a:ext uri="{FF2B5EF4-FFF2-40B4-BE49-F238E27FC236}">
                <a16:creationId xmlns:a16="http://schemas.microsoft.com/office/drawing/2014/main" id="{B1B81012-CC60-ECD6-5D66-A9F145DE9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1026517"/>
              </p:ext>
            </p:extLst>
          </p:nvPr>
        </p:nvGraphicFramePr>
        <p:xfrm>
          <a:off x="1371600" y="5334000"/>
          <a:ext cx="3962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3962953" imgH="533474" progId="Paint.Picture">
                  <p:embed/>
                </p:oleObj>
              </mc:Choice>
              <mc:Fallback>
                <p:oleObj name="Bitmap Image" r:id="rId3" imgW="3962953" imgH="533474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5334000"/>
                        <a:ext cx="3962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5" name="Object 6">
            <a:extLst>
              <a:ext uri="{FF2B5EF4-FFF2-40B4-BE49-F238E27FC236}">
                <a16:creationId xmlns:a16="http://schemas.microsoft.com/office/drawing/2014/main" id="{5D889AE9-A1E7-74B4-EDB2-36D8CED00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type="clipArt" sz="half" idx="2"/>
            <p:extLst>
              <p:ext uri="{D42A27DB-BD31-4B8C-83A1-F6EECF244321}">
                <p14:modId xmlns:p14="http://schemas.microsoft.com/office/powerpoint/2010/main" val="2805855471"/>
              </p:ext>
            </p:extLst>
          </p:nvPr>
        </p:nvGraphicFramePr>
        <p:xfrm>
          <a:off x="469900" y="3048000"/>
          <a:ext cx="7786688" cy="147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5" imgW="5191850" imgH="1076475" progId="Paint.Picture">
                  <p:embed/>
                </p:oleObj>
              </mc:Choice>
              <mc:Fallback>
                <p:oleObj name="Bitmap Image" r:id="rId5" imgW="5191850" imgH="1076475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" y="3048000"/>
                        <a:ext cx="7786688" cy="1471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6" name="Object 7">
            <a:extLst>
              <a:ext uri="{FF2B5EF4-FFF2-40B4-BE49-F238E27FC236}">
                <a16:creationId xmlns:a16="http://schemas.microsoft.com/office/drawing/2014/main" id="{B9B5EC34-7C01-780E-BEA7-A33BBA6B3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2206428"/>
              </p:ext>
            </p:extLst>
          </p:nvPr>
        </p:nvGraphicFramePr>
        <p:xfrm>
          <a:off x="1371600" y="4648200"/>
          <a:ext cx="224790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7" imgW="2247619" imgH="581106" progId="Paint.Picture">
                  <p:embed/>
                </p:oleObj>
              </mc:Choice>
              <mc:Fallback>
                <p:oleObj name="Bitmap Image" r:id="rId7" imgW="2247619" imgH="581106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648200"/>
                        <a:ext cx="2247900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7" name="Object 8">
            <a:extLst>
              <a:ext uri="{FF2B5EF4-FFF2-40B4-BE49-F238E27FC236}">
                <a16:creationId xmlns:a16="http://schemas.microsoft.com/office/drawing/2014/main" id="{A26E60F6-3BE7-1A71-0F64-0FC44DE41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4506110"/>
              </p:ext>
            </p:extLst>
          </p:nvPr>
        </p:nvGraphicFramePr>
        <p:xfrm>
          <a:off x="1371600" y="6019800"/>
          <a:ext cx="33909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9" imgW="3390476" imgH="504762" progId="Paint.Picture">
                  <p:embed/>
                </p:oleObj>
              </mc:Choice>
              <mc:Fallback>
                <p:oleObj name="Bitmap Image" r:id="rId9" imgW="3390476" imgH="504762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6019800"/>
                        <a:ext cx="339090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8B420DC7-E922-CD8F-0196-5F5A982CCB8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371600" y="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b="1">
                <a:latin typeface="Arial" charset="0"/>
              </a:rPr>
              <a:t>What do I do with Them?</a:t>
            </a:r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72DF4AF2-CF0C-68DF-A55E-7D67CCCF5AC0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371600" y="3429000"/>
            <a:ext cx="7772400" cy="3200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>
                <a:latin typeface="Arial" charset="0"/>
              </a:rPr>
              <a:t>Save your refs as a text file from your browser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>
                <a:latin typeface="Arial" charset="0"/>
              </a:rPr>
              <a:t>Save your refs as a file directly on your computer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>
                <a:latin typeface="Arial" charset="0"/>
              </a:rPr>
              <a:t>Good when you have a whole list of them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>
                <a:latin typeface="Arial" charset="0"/>
              </a:rPr>
              <a:t>Display them as Medline, then save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>
                <a:latin typeface="Arial" charset="0"/>
              </a:rPr>
              <a:t>Import them into Endnote…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>
                <a:latin typeface="Arial" charset="0"/>
              </a:rPr>
              <a:t>Save up to 100, making a personal compilation of desired files, for later download/text/ordering..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>
                <a:latin typeface="Arial" charset="0"/>
              </a:rPr>
              <a:t>Order:  Loansome doc allows you to buy a copy of the reference…</a:t>
            </a:r>
          </a:p>
        </p:txBody>
      </p:sp>
      <p:graphicFrame>
        <p:nvGraphicFramePr>
          <p:cNvPr id="41988" name="Object 6">
            <a:extLst>
              <a:ext uri="{FF2B5EF4-FFF2-40B4-BE49-F238E27FC236}">
                <a16:creationId xmlns:a16="http://schemas.microsoft.com/office/drawing/2014/main" id="{21E027BF-BC2E-03EA-215D-AC504869C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3799394"/>
              </p:ext>
            </p:extLst>
          </p:nvPr>
        </p:nvGraphicFramePr>
        <p:xfrm>
          <a:off x="990600" y="762000"/>
          <a:ext cx="6589713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6590476" imgH="2514286" progId="Paint.Picture">
                  <p:embed/>
                </p:oleObj>
              </mc:Choice>
              <mc:Fallback>
                <p:oleObj name="Bitmap Image" r:id="rId3" imgW="6590476" imgH="2514286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762000"/>
                        <a:ext cx="6589713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>
            <a:extLst>
              <a:ext uri="{FF2B5EF4-FFF2-40B4-BE49-F238E27FC236}">
                <a16:creationId xmlns:a16="http://schemas.microsoft.com/office/drawing/2014/main" id="{F6FBEA7C-46BC-756E-E22D-EE3C11E9C26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Each Paper can be Identified as a “Reference”</a:t>
            </a:r>
          </a:p>
        </p:txBody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DE7E3B88-84EC-0B50-B37C-446920B41E9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latin typeface="Arial" charset="0"/>
                <a:cs typeface="Times New Roman" pitchFamily="18" charset="0"/>
              </a:rPr>
              <a:t>Taylor, G. P., Anderson, R. A., Reginelli, A . D. and Muneoka, K. (1994).  FGF-2 induces regeneration of the Chick limb bud.  Dev. Biol, 163(1), 282-284 .</a:t>
            </a:r>
            <a:r>
              <a:rPr lang="en-US" sz="4000">
                <a:latin typeface="Arial" charset="0"/>
              </a:rPr>
              <a:t> 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>
                <a:latin typeface="Arial" charset="0"/>
              </a:rPr>
              <a:t>Authors, Date, Title, Journal, Volume(issue), pages…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1F8B3500-B072-E526-F790-D6596A82C39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09600" y="3048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latin typeface="Arial" charset="0"/>
              </a:rPr>
              <a:t>Indirect way of Accessing Journals:</a:t>
            </a:r>
            <a:r>
              <a:rPr lang="en-US" sz="4000">
                <a:latin typeface="Arial" charset="0"/>
              </a:rPr>
              <a:t> </a:t>
            </a:r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710C15F9-157E-5543-8188-616DFC192DE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609600" y="1981200"/>
            <a:ext cx="7467600" cy="4495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</a:rPr>
              <a:t>Science Direct:  </a:t>
            </a: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  <a:hlinkClick r:id="rId3"/>
              </a:rPr>
              <a:t>http://www.sciencedirect.com/science/journals</a:t>
            </a: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</a:rPr>
              <a:t>  - </a:t>
            </a:r>
            <a:r>
              <a:rPr lang="en-US" sz="2000" i="1">
                <a:latin typeface="Arial" charset="0"/>
                <a:ea typeface="Arial Unicode MS" pitchFamily="34" charset="-128"/>
                <a:cs typeface="Arial Unicode MS" pitchFamily="34" charset="-128"/>
              </a:rPr>
              <a:t>HUGE assortment of 1700  scientific journals.  Began with Elsevier (huge publisher) and has expanded.  Try here first.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</a:rPr>
              <a:t>Wiley Interscience:  </a:t>
            </a: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  <a:hlinkClick r:id="rId4"/>
              </a:rPr>
              <a:t>http://www3.interscience.wiley.com/cgi-bin/browsepj</a:t>
            </a:r>
            <a:endParaRPr lang="en-US" sz="2000" b="1"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</a:rPr>
              <a:t>Springer Link:  </a:t>
            </a: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  <a:hlinkClick r:id="rId5"/>
              </a:rPr>
              <a:t>http://link.springer-ny.com/forum.htm</a:t>
            </a:r>
            <a:endParaRPr lang="en-US" sz="2000" b="1"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</a:rPr>
              <a:t>Nature Online:  </a:t>
            </a: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  <a:hlinkClick r:id="rId6"/>
              </a:rPr>
              <a:t>http://www.nature.com/nature/</a:t>
            </a: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</a:rPr>
              <a:t>  - </a:t>
            </a:r>
            <a:r>
              <a:rPr lang="en-US" sz="1800" i="1">
                <a:latin typeface="Arial" charset="0"/>
                <a:ea typeface="Arial Unicode MS" pitchFamily="34" charset="-128"/>
                <a:cs typeface="Arial Unicode MS" pitchFamily="34" charset="-128"/>
              </a:rPr>
              <a:t>The entire Nature family of journals.</a:t>
            </a:r>
            <a:endParaRPr lang="en-US" sz="1800"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  <a:hlinkClick r:id="rId7"/>
              </a:rPr>
              <a:t>American Chemical Society Web Editions (Online Journals)</a:t>
            </a: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</a:rPr>
              <a:t>:  http://pubs.acs.org/about.html  -  </a:t>
            </a:r>
            <a:r>
              <a:rPr lang="en-US" sz="1800" i="1">
                <a:latin typeface="Arial" charset="0"/>
                <a:ea typeface="Arial Unicode MS" pitchFamily="34" charset="-128"/>
                <a:cs typeface="Arial Unicode MS" pitchFamily="34" charset="-128"/>
              </a:rPr>
              <a:t>Journals published by the American Chemical Society</a:t>
            </a:r>
            <a:r>
              <a:rPr lang="en-US" sz="2000" b="1" i="1">
                <a:latin typeface="Arial" charset="0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</a:rPr>
              <a:t> </a:t>
            </a:r>
            <a:endParaRPr lang="en-US" sz="2000" b="1">
              <a:latin typeface="Arial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>
            <a:extLst>
              <a:ext uri="{FF2B5EF4-FFF2-40B4-BE49-F238E27FC236}">
                <a16:creationId xmlns:a16="http://schemas.microsoft.com/office/drawing/2014/main" id="{A8AFED37-8F92-CF81-7FCC-499A0EEB1F3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590800" y="228600"/>
            <a:ext cx="419417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Other Databases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F83D1AAA-9BFB-500E-44FF-30CB2EC7487F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00200"/>
            <a:ext cx="8461375" cy="464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2000" dirty="0">
                <a:effectLst/>
              </a:rPr>
              <a:t>Many are accessible through UTSA’s Library</a:t>
            </a: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1800" dirty="0">
                <a:solidFill>
                  <a:srgbClr val="00B050"/>
                </a:solidFill>
                <a:effectLst/>
              </a:rPr>
              <a:t>http://www.lib.utsa.edu/Databases/List/OnALPHA.html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1800" dirty="0">
                <a:effectLst/>
              </a:rPr>
              <a:t>Bioengineering and Biotechnology Database:  Illumina (library owns)</a:t>
            </a: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1800" dirty="0">
                <a:solidFill>
                  <a:srgbClr val="00B050"/>
                </a:solidFill>
                <a:effectLst/>
              </a:rPr>
              <a:t>http://oh1.csa.com/ids70/advanced_search.php?SID=f6ce4d7ae9d1e2ba64a18f571a5bca61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1800" dirty="0">
                <a:effectLst/>
              </a:rPr>
              <a:t>American Institute of Physics Journals:</a:t>
            </a: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1800" dirty="0">
                <a:solidFill>
                  <a:srgbClr val="00B050"/>
                </a:solidFill>
                <a:effectLst/>
              </a:rPr>
              <a:t>http://www.aip.org/ojs/service.html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1800" dirty="0">
                <a:effectLst/>
              </a:rPr>
              <a:t>Applied Science and Technology: </a:t>
            </a:r>
            <a:r>
              <a:rPr lang="en-US" altLang="en-US" sz="1800" dirty="0" err="1">
                <a:effectLst/>
              </a:rPr>
              <a:t>Wilsonweb</a:t>
            </a:r>
            <a:endParaRPr lang="en-US" altLang="en-US" sz="1800" dirty="0">
              <a:effectLst/>
            </a:endParaRP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1800" dirty="0">
                <a:solidFill>
                  <a:srgbClr val="00B050"/>
                </a:solidFill>
                <a:effectLst/>
              </a:rPr>
              <a:t>http://vnweb.hwwilsonweb.com/hww/shared/shared_main.jhtml;jsessionid=HMKMJJJVBM5JVQA3DIMCFGOADUNGIIV0?_requestid=40909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1800" dirty="0">
                <a:effectLst/>
              </a:rPr>
              <a:t>Engineering Village II (contains </a:t>
            </a:r>
            <a:r>
              <a:rPr lang="en-US" altLang="en-US" sz="1800" dirty="0" err="1">
                <a:effectLst/>
              </a:rPr>
              <a:t>Compendex</a:t>
            </a:r>
            <a:r>
              <a:rPr lang="en-US" altLang="en-US" sz="1800" dirty="0">
                <a:effectLst/>
              </a:rPr>
              <a:t>)</a:t>
            </a: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1800" dirty="0">
                <a:solidFill>
                  <a:srgbClr val="00B050"/>
                </a:solidFill>
                <a:effectLst/>
              </a:rPr>
              <a:t>http://www.engineeringvillage2.org/controller/servlet/Controller?CID=quickSearch&amp;database=1</a:t>
            </a:r>
            <a:endParaRPr lang="en-US" altLang="en-US" sz="1600" dirty="0">
              <a:solidFill>
                <a:srgbClr val="00B050"/>
              </a:solidFill>
              <a:effectLst/>
            </a:endParaRPr>
          </a:p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1800" dirty="0">
                <a:effectLst/>
                <a:latin typeface="Arial" panose="020B0604020202020204" pitchFamily="34" charset="0"/>
                <a:ea typeface="Arial Unicode MS" pitchFamily="34" charset="-128"/>
              </a:rPr>
              <a:t>Wiley </a:t>
            </a:r>
            <a:r>
              <a:rPr lang="en-US" altLang="en-US" sz="1800" dirty="0" err="1">
                <a:effectLst/>
                <a:latin typeface="Arial" panose="020B0604020202020204" pitchFamily="34" charset="0"/>
                <a:ea typeface="Arial Unicode MS" pitchFamily="34" charset="-128"/>
              </a:rPr>
              <a:t>Interscience</a:t>
            </a:r>
            <a:r>
              <a:rPr lang="en-US" altLang="en-US" sz="1800" dirty="0">
                <a:effectLst/>
                <a:latin typeface="Arial" panose="020B0604020202020204" pitchFamily="34" charset="0"/>
                <a:ea typeface="Arial Unicode MS" pitchFamily="34" charset="-128"/>
              </a:rPr>
              <a:t>:</a:t>
            </a: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</a:pPr>
            <a:r>
              <a:rPr lang="en-US" altLang="en-US" sz="1800" dirty="0">
                <a:effectLst/>
                <a:latin typeface="Arial" panose="020B0604020202020204" pitchFamily="34" charset="0"/>
                <a:ea typeface="Arial Unicode MS" pitchFamily="34" charset="-128"/>
              </a:rPr>
              <a:t> </a:t>
            </a:r>
            <a:r>
              <a:rPr lang="en-US" altLang="en-US" sz="18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Arial Unicode MS" pitchFamily="34" charset="-128"/>
              </a:rPr>
              <a:t>http://www3.interscience.wiley.com/cgi-bin/browsepj</a:t>
            </a:r>
            <a:endParaRPr lang="en-US" altLang="en-US" sz="1800" dirty="0">
              <a:solidFill>
                <a:srgbClr val="00B050"/>
              </a:solidFill>
              <a:effectLst/>
            </a:endParaRPr>
          </a:p>
        </p:txBody>
      </p:sp>
      <p:graphicFrame>
        <p:nvGraphicFramePr>
          <p:cNvPr id="44036" name="Object 4">
            <a:extLst>
              <a:ext uri="{FF2B5EF4-FFF2-40B4-BE49-F238E27FC236}">
                <a16:creationId xmlns:a16="http://schemas.microsoft.com/office/drawing/2014/main" id="{717A6847-F108-40B8-B899-9F39006FC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644898300"/>
              </p:ext>
            </p:extLst>
          </p:nvPr>
        </p:nvGraphicFramePr>
        <p:xfrm>
          <a:off x="228600" y="152400"/>
          <a:ext cx="2209800" cy="119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7992591" imgH="4323810" progId="Paint.Picture">
                  <p:embed/>
                </p:oleObj>
              </mc:Choice>
              <mc:Fallback>
                <p:oleObj name="Bitmap Image" r:id="rId3" imgW="7992591" imgH="4323810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52400"/>
                        <a:ext cx="2209800" cy="1195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7" name="Object 8">
            <a:extLst>
              <a:ext uri="{FF2B5EF4-FFF2-40B4-BE49-F238E27FC236}">
                <a16:creationId xmlns:a16="http://schemas.microsoft.com/office/drawing/2014/main" id="{95601270-C38F-03C9-6350-6D8ADBE1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586555475"/>
              </p:ext>
            </p:extLst>
          </p:nvPr>
        </p:nvGraphicFramePr>
        <p:xfrm>
          <a:off x="7073900" y="100013"/>
          <a:ext cx="1765300" cy="1347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5" imgW="7725853" imgH="5896798" progId="Paint.Picture">
                  <p:embed/>
                </p:oleObj>
              </mc:Choice>
              <mc:Fallback>
                <p:oleObj name="Bitmap Image" r:id="rId5" imgW="7725853" imgH="5896798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3900" y="100013"/>
                        <a:ext cx="1765300" cy="1347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8" name="Object 11">
            <a:extLst>
              <a:ext uri="{FF2B5EF4-FFF2-40B4-BE49-F238E27FC236}">
                <a16:creationId xmlns:a16="http://schemas.microsoft.com/office/drawing/2014/main" id="{C0AC504F-2A45-BECE-5B73-964CE4A29C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599430"/>
              </p:ext>
            </p:extLst>
          </p:nvPr>
        </p:nvGraphicFramePr>
        <p:xfrm>
          <a:off x="5715000" y="2954338"/>
          <a:ext cx="1295400" cy="1084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7" imgW="8066667" imgH="6744641" progId="Paint.Picture">
                  <p:embed/>
                </p:oleObj>
              </mc:Choice>
              <mc:Fallback>
                <p:oleObj name="Bitmap Image" r:id="rId7" imgW="8066667" imgH="6744641" progId="Paint.Picture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2954338"/>
                        <a:ext cx="1295400" cy="1084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3E08321B-37B6-C8E2-91A9-FB17D344100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219200" y="228600"/>
            <a:ext cx="7772400" cy="1206500"/>
          </a:xfrm>
        </p:spPr>
        <p:txBody>
          <a:bodyPr/>
          <a:lstStyle/>
          <a:p>
            <a:pPr eaLnBrk="1" hangingPunct="1">
              <a:defRPr/>
            </a:pPr>
            <a:r>
              <a:rPr lang="en-US" b="1">
                <a:latin typeface="Arial" charset="0"/>
              </a:rPr>
              <a:t>Other Interesting Resources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74310784-A2FA-5E49-FF25-F9CAC696F3B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</a:rPr>
              <a:t>Annual Reviews Online:  </a:t>
            </a: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  <a:hlinkClick r:id="rId3"/>
              </a:rPr>
              <a:t>http://www.annualreviews.org/search/search.asp</a:t>
            </a: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</a:rPr>
              <a:t> - </a:t>
            </a:r>
            <a:r>
              <a:rPr lang="en-US" sz="1800" i="1">
                <a:latin typeface="Arial" charset="0"/>
                <a:ea typeface="Arial Unicode MS" pitchFamily="34" charset="-128"/>
                <a:cs typeface="Arial Unicode MS" pitchFamily="34" charset="-128"/>
              </a:rPr>
              <a:t>Large, general review articles on particular topics.  Look and see if there is one that interests you!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sz="2000" b="1"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</a:rPr>
              <a:t>Lexis/Nexis:  </a:t>
            </a: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  <a:hlinkClick r:id="rId4"/>
              </a:rPr>
              <a:t>http://web.lexis-nexis.com/universe</a:t>
            </a:r>
            <a:r>
              <a:rPr lang="en-US" sz="2000" b="1">
                <a:latin typeface="Arial" charset="0"/>
                <a:ea typeface="Arial Unicode MS" pitchFamily="34" charset="-128"/>
                <a:cs typeface="Arial Unicode MS" pitchFamily="34" charset="-128"/>
              </a:rPr>
              <a:t>   Popular Press, Newspapers, government publications, biographies, transcripts of shows….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>
            <a:extLst>
              <a:ext uri="{FF2B5EF4-FFF2-40B4-BE49-F238E27FC236}">
                <a16:creationId xmlns:a16="http://schemas.microsoft.com/office/drawing/2014/main" id="{3E40C08F-C3A1-58B3-A6DD-62C91B481A8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Citations</a:t>
            </a:r>
          </a:p>
        </p:txBody>
      </p:sp>
      <p:sp>
        <p:nvSpPr>
          <p:cNvPr id="220163" name="Rectangle 3">
            <a:extLst>
              <a:ext uri="{FF2B5EF4-FFF2-40B4-BE49-F238E27FC236}">
                <a16:creationId xmlns:a16="http://schemas.microsoft.com/office/drawing/2014/main" id="{D6CDDB2C-BFD7-95C9-70A0-9208423CE47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Within any scientific paper, other papers are cited (also can say “referenced”)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Gives credit for findings, ideas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More citations = more impact on field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Listed in references at end of paper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639C9089-66A4-5163-2385-F4B37371A8B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610600" cy="12065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b="1">
                <a:latin typeface="Arial" charset="0"/>
              </a:rPr>
              <a:t>Why Do I want to Find References?</a:t>
            </a:r>
          </a:p>
        </p:txBody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D72A72A5-1060-4D5F-8016-4CECC7DB6D4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latin typeface="Arial" charset="0"/>
              </a:rPr>
              <a:t>Record of what is current in field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>
                <a:latin typeface="Arial" charset="0"/>
              </a:rPr>
              <a:t>Record of important “foundation” papers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>
                <a:latin typeface="Arial" charset="0"/>
              </a:rPr>
              <a:t>Helps you to get overview of field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>
                <a:latin typeface="Arial" charset="0"/>
              </a:rPr>
              <a:t>Tells you what articles to download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>
                <a:latin typeface="Arial" charset="0"/>
              </a:rPr>
              <a:t>Can save in reference manager and link to actual pdf files of the original article that you’ve found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>
                <a:latin typeface="Arial" charset="0"/>
              </a:rPr>
              <a:t>Can automatically insert ref into thesis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>
            <a:extLst>
              <a:ext uri="{FF2B5EF4-FFF2-40B4-BE49-F238E27FC236}">
                <a16:creationId xmlns:a16="http://schemas.microsoft.com/office/drawing/2014/main" id="{B08F5815-BA91-8D75-BC04-225C8FDA8A1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Historically: Pre-Computer</a:t>
            </a:r>
          </a:p>
        </p:txBody>
      </p:sp>
      <p:sp>
        <p:nvSpPr>
          <p:cNvPr id="171011" name="Rectangle 3">
            <a:extLst>
              <a:ext uri="{FF2B5EF4-FFF2-40B4-BE49-F238E27FC236}">
                <a16:creationId xmlns:a16="http://schemas.microsoft.com/office/drawing/2014/main" id="{7DD676B7-3E2D-F972-7149-E07BABD01D2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81000" y="1600200"/>
            <a:ext cx="8461375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/>
              <a:t>Biological Abstracts:  Monthly publication of large, Indexed, books of abstracts: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>
                <a:hlinkClick r:id="rId3"/>
              </a:rPr>
              <a:t>http://www.biosis.org/products/ba/</a:t>
            </a:r>
            <a:endParaRPr lang="en-US" sz="2400"/>
          </a:p>
          <a:p>
            <a:pPr lvl="1" eaLnBrk="1" hangingPunct="1">
              <a:lnSpc>
                <a:spcPct val="80000"/>
              </a:lnSpc>
              <a:defRPr/>
            </a:pPr>
            <a:endParaRPr lang="en-US" sz="2400"/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/>
              <a:t>Science Citation Index:  Who referenced what paper, through time…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>
                <a:hlinkClick r:id="rId4"/>
              </a:rPr>
              <a:t>http://www.isinet.com/products/citation/sci/</a:t>
            </a:r>
            <a:endParaRPr lang="en-US" sz="2400"/>
          </a:p>
          <a:p>
            <a:pPr lvl="1" eaLnBrk="1" hangingPunct="1">
              <a:lnSpc>
                <a:spcPct val="80000"/>
              </a:lnSpc>
              <a:defRPr/>
            </a:pPr>
            <a:endParaRPr lang="en-US" sz="2400"/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/>
              <a:t>Subscribe to the Journal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/>
              <a:t>Go to Library that owns journal and xerox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/>
              <a:t>Reprint request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/>
              <a:t>Interlibrary loan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87807ED4-7439-6CE6-D103-96E2DD30EC2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371600" y="0"/>
            <a:ext cx="7772400" cy="1206500"/>
          </a:xfrm>
        </p:spPr>
        <p:txBody>
          <a:bodyPr/>
          <a:lstStyle/>
          <a:p>
            <a:pPr eaLnBrk="1" hangingPunct="1">
              <a:defRPr/>
            </a:pPr>
            <a:r>
              <a:rPr lang="en-US" b="1">
                <a:latin typeface="Arial" charset="0"/>
              </a:rPr>
              <a:t>Medline 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FADF95BC-D896-8615-2172-55468222F93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762000" y="1181100"/>
            <a:ext cx="7772400" cy="52959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Computerized database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Over 12 million article references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>
                <a:latin typeface="Arial" charset="0"/>
              </a:rPr>
              <a:t>4300 biomedical journals and magazines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>
                <a:latin typeface="Arial" charset="0"/>
              </a:rPr>
              <a:t>From over 70 countries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Maintained by National Library of Medicine at the NIH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>
                <a:latin typeface="Arial" charset="0"/>
              </a:rPr>
              <a:t>Can search for references to journal articles by using: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>
                <a:latin typeface="Arial" charset="0"/>
              </a:rPr>
              <a:t>Text words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>
                <a:latin typeface="Arial" charset="0"/>
              </a:rPr>
              <a:t>Medical Subject Headings (MeSH); keywords assigned by NLM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>
                <a:latin typeface="Arial" charset="0"/>
              </a:rPr>
              <a:t>Both…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Commonly </a:t>
            </a:r>
            <a:r>
              <a:rPr lang="en-US" sz="2800">
                <a:latin typeface="Arial" charset="0"/>
              </a:rPr>
              <a:t>covers 1966 - the present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F481FEB4-79A9-A8CD-8E26-00076727F13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066800" y="381000"/>
            <a:ext cx="2819400" cy="2209800"/>
          </a:xfrm>
        </p:spPr>
        <p:txBody>
          <a:bodyPr/>
          <a:lstStyle/>
          <a:p>
            <a:pPr eaLnBrk="1" hangingPunct="1">
              <a:defRPr/>
            </a:pPr>
            <a:r>
              <a:rPr lang="en-US" b="1">
                <a:latin typeface="Arial" charset="0"/>
              </a:rPr>
              <a:t>What is a Medline Record?</a:t>
            </a:r>
          </a:p>
        </p:txBody>
      </p:sp>
      <p:pic>
        <p:nvPicPr>
          <p:cNvPr id="11267" name="Picture 4" descr="medref">
            <a:extLst>
              <a:ext uri="{FF2B5EF4-FFF2-40B4-BE49-F238E27FC236}">
                <a16:creationId xmlns:a16="http://schemas.microsoft.com/office/drawing/2014/main" id="{49845765-F790-B7AA-C330-238CD151C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76200"/>
            <a:ext cx="340995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mpass">
  <a:themeElements>
    <a:clrScheme name="Compass 7">
      <a:dk1>
        <a:srgbClr val="000000"/>
      </a:dk1>
      <a:lt1>
        <a:srgbClr val="DDDCC5"/>
      </a:lt1>
      <a:dk2>
        <a:srgbClr val="95934B"/>
      </a:dk2>
      <a:lt2>
        <a:srgbClr val="DBDAC3"/>
      </a:lt2>
      <a:accent1>
        <a:srgbClr val="EAEBE1"/>
      </a:accent1>
      <a:accent2>
        <a:srgbClr val="9DB0B7"/>
      </a:accent2>
      <a:accent3>
        <a:srgbClr val="EBEBDF"/>
      </a:accent3>
      <a:accent4>
        <a:srgbClr val="000000"/>
      </a:accent4>
      <a:accent5>
        <a:srgbClr val="F3F3EE"/>
      </a:accent5>
      <a:accent6>
        <a:srgbClr val="8E9FA6"/>
      </a:accent6>
      <a:hlink>
        <a:srgbClr val="009900"/>
      </a:hlink>
      <a:folHlink>
        <a:srgbClr val="808000"/>
      </a:folHlink>
    </a:clrScheme>
    <a:fontScheme name="Compas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ompass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ss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2379</TotalTime>
  <Words>1417</Words>
  <Application>Microsoft Office PowerPoint</Application>
  <PresentationFormat>On-screen Show (4:3)</PresentationFormat>
  <Paragraphs>221</Paragraphs>
  <Slides>42</Slides>
  <Notes>42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Tahoma</vt:lpstr>
      <vt:lpstr>Times New Roman</vt:lpstr>
      <vt:lpstr>Wingdings</vt:lpstr>
      <vt:lpstr>Compass</vt:lpstr>
      <vt:lpstr>Bitmap Image</vt:lpstr>
      <vt:lpstr>Introduction to Pubmed</vt:lpstr>
      <vt:lpstr>Supplemental Materials:</vt:lpstr>
      <vt:lpstr>What is a Scientific Paper?</vt:lpstr>
      <vt:lpstr>Each Paper can be Identified as a “Reference”</vt:lpstr>
      <vt:lpstr>Citations</vt:lpstr>
      <vt:lpstr>Why Do I want to Find References?</vt:lpstr>
      <vt:lpstr>Historically: Pre-Computer</vt:lpstr>
      <vt:lpstr>Medline </vt:lpstr>
      <vt:lpstr>What is a Medline Record?</vt:lpstr>
      <vt:lpstr>Looking Closer…</vt:lpstr>
      <vt:lpstr>Another Close Look…</vt:lpstr>
      <vt:lpstr>MeSH Headings (MH)</vt:lpstr>
      <vt:lpstr>How to Access Medline and Get Records?</vt:lpstr>
      <vt:lpstr>How to Access Medline?</vt:lpstr>
      <vt:lpstr>Pubmed</vt:lpstr>
      <vt:lpstr>Pubmed -2</vt:lpstr>
      <vt:lpstr>NLM Gateway</vt:lpstr>
      <vt:lpstr>Pubmed -3</vt:lpstr>
      <vt:lpstr>Pubmed -4</vt:lpstr>
      <vt:lpstr>General Search</vt:lpstr>
      <vt:lpstr>Linking Possibilities</vt:lpstr>
      <vt:lpstr>Linking Possibilities cont’d</vt:lpstr>
      <vt:lpstr>Up close…</vt:lpstr>
      <vt:lpstr>This Article is Available!</vt:lpstr>
      <vt:lpstr>Adding in Boolean Logic</vt:lpstr>
      <vt:lpstr>Author Search….</vt:lpstr>
      <vt:lpstr>Pubmed -5</vt:lpstr>
      <vt:lpstr>Mesh Search</vt:lpstr>
      <vt:lpstr>Looking at the Tabs…</vt:lpstr>
      <vt:lpstr>Check out the new Limit Tab…</vt:lpstr>
      <vt:lpstr>Field Limits…look familiar?</vt:lpstr>
      <vt:lpstr>Limited Search</vt:lpstr>
      <vt:lpstr>The Preview/Index Tab</vt:lpstr>
      <vt:lpstr>How to Further Limit…</vt:lpstr>
      <vt:lpstr>History - What have we done?</vt:lpstr>
      <vt:lpstr>Details - Search Strategy</vt:lpstr>
      <vt:lpstr>Getting what you ask for…</vt:lpstr>
      <vt:lpstr>Plague Solutions…</vt:lpstr>
      <vt:lpstr>What do I do with Them?</vt:lpstr>
      <vt:lpstr>Indirect way of Accessing Journals: </vt:lpstr>
      <vt:lpstr>Other Databases</vt:lpstr>
      <vt:lpstr>Other Interesting Resources</vt:lpstr>
    </vt:vector>
  </TitlesOfParts>
  <Company>UTSA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 Research Information</dc:title>
  <dc:creator>GPTAYLOR</dc:creator>
  <cp:lastModifiedBy>Patty Ramirez</cp:lastModifiedBy>
  <cp:revision>143</cp:revision>
  <cp:lastPrinted>1601-01-01T00:00:00Z</cp:lastPrinted>
  <dcterms:created xsi:type="dcterms:W3CDTF">2003-02-13T15:41:29Z</dcterms:created>
  <dcterms:modified xsi:type="dcterms:W3CDTF">2026-07-29T22:20:51Z</dcterms:modified>
</cp:coreProperties>
</file>