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handoutMasterIdLst>
    <p:handoutMasterId r:id="rId24"/>
  </p:handoutMasterIdLst>
  <p:sldIdLst>
    <p:sldId id="256" r:id="rId2"/>
    <p:sldId id="314" r:id="rId3"/>
    <p:sldId id="258" r:id="rId4"/>
    <p:sldId id="293" r:id="rId5"/>
    <p:sldId id="298" r:id="rId6"/>
    <p:sldId id="299" r:id="rId7"/>
    <p:sldId id="315" r:id="rId8"/>
    <p:sldId id="316" r:id="rId9"/>
    <p:sldId id="317" r:id="rId10"/>
    <p:sldId id="318" r:id="rId11"/>
    <p:sldId id="319" r:id="rId12"/>
    <p:sldId id="297" r:id="rId13"/>
    <p:sldId id="320" r:id="rId14"/>
    <p:sldId id="321" r:id="rId15"/>
    <p:sldId id="322" r:id="rId16"/>
    <p:sldId id="313" r:id="rId17"/>
    <p:sldId id="312" r:id="rId18"/>
    <p:sldId id="295" r:id="rId19"/>
    <p:sldId id="296" r:id="rId20"/>
    <p:sldId id="311" r:id="rId21"/>
    <p:sldId id="308" r:id="rId22"/>
    <p:sldId id="309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8" autoAdjust="0"/>
    <p:restoredTop sz="86351" autoAdjust="0"/>
  </p:normalViewPr>
  <p:slideViewPr>
    <p:cSldViewPr>
      <p:cViewPr varScale="1">
        <p:scale>
          <a:sx n="79" d="100"/>
          <a:sy n="79" d="100"/>
        </p:scale>
        <p:origin x="5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536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C31A908-C9C7-427D-502F-711D445D65B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AD933B7F-6291-7EBD-8E72-50B8A860FE0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9E90690F-F56F-66D9-C39E-D7E74DF6ED6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58F38706-278E-1548-0ED5-AD912401FC5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7A40A267-7D38-418E-B3EC-1C8D065A34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0F0BB8D-17FD-2D9F-E3AE-06D6F7A11F06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4F40EBE0-70A1-BB2F-6FE3-0CDAA3C3336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5262" name="Freeform 4">
                <a:extLst>
                  <a:ext uri="{FF2B5EF4-FFF2-40B4-BE49-F238E27FC236}">
                    <a16:creationId xmlns:a16="http://schemas.microsoft.com/office/drawing/2014/main" id="{FEA2396D-CEE7-4931-BAC4-4E83D0F7415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3" name="Freeform 5">
                <a:extLst>
                  <a:ext uri="{FF2B5EF4-FFF2-40B4-BE49-F238E27FC236}">
                    <a16:creationId xmlns:a16="http://schemas.microsoft.com/office/drawing/2014/main" id="{E974D48C-1166-982E-C7BA-A56AFE1B91C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4" name="Freeform 6">
                <a:extLst>
                  <a:ext uri="{FF2B5EF4-FFF2-40B4-BE49-F238E27FC236}">
                    <a16:creationId xmlns:a16="http://schemas.microsoft.com/office/drawing/2014/main" id="{EC81A9CC-A693-218A-8614-467AED149DB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5" name="Freeform 7">
                <a:extLst>
                  <a:ext uri="{FF2B5EF4-FFF2-40B4-BE49-F238E27FC236}">
                    <a16:creationId xmlns:a16="http://schemas.microsoft.com/office/drawing/2014/main" id="{84BC0077-77B9-1549-A805-B3CE513AE36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6" name="Freeform 8">
                <a:extLst>
                  <a:ext uri="{FF2B5EF4-FFF2-40B4-BE49-F238E27FC236}">
                    <a16:creationId xmlns:a16="http://schemas.microsoft.com/office/drawing/2014/main" id="{C097D8E0-8191-EC42-57C9-D24E55A593B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7" name="Freeform 9">
                <a:extLst>
                  <a:ext uri="{FF2B5EF4-FFF2-40B4-BE49-F238E27FC236}">
                    <a16:creationId xmlns:a16="http://schemas.microsoft.com/office/drawing/2014/main" id="{6F22C61F-250F-7491-F746-4D20449AF4C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8" name="Freeform 10">
                <a:extLst>
                  <a:ext uri="{FF2B5EF4-FFF2-40B4-BE49-F238E27FC236}">
                    <a16:creationId xmlns:a16="http://schemas.microsoft.com/office/drawing/2014/main" id="{562AD81A-9840-BE5D-C7CC-71BBBA9B886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9" name="Freeform 11">
                <a:extLst>
                  <a:ext uri="{FF2B5EF4-FFF2-40B4-BE49-F238E27FC236}">
                    <a16:creationId xmlns:a16="http://schemas.microsoft.com/office/drawing/2014/main" id="{1A6DAB08-C6C6-F43E-5F87-DA447ABE30F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0" name="Freeform 12">
                <a:extLst>
                  <a:ext uri="{FF2B5EF4-FFF2-40B4-BE49-F238E27FC236}">
                    <a16:creationId xmlns:a16="http://schemas.microsoft.com/office/drawing/2014/main" id="{C273175D-DE94-DB9E-0886-774C448725C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1" name="Freeform 13">
                <a:extLst>
                  <a:ext uri="{FF2B5EF4-FFF2-40B4-BE49-F238E27FC236}">
                    <a16:creationId xmlns:a16="http://schemas.microsoft.com/office/drawing/2014/main" id="{9381E8F8-9995-0769-5D1A-60634A28663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2" name="Freeform 14">
                <a:extLst>
                  <a:ext uri="{FF2B5EF4-FFF2-40B4-BE49-F238E27FC236}">
                    <a16:creationId xmlns:a16="http://schemas.microsoft.com/office/drawing/2014/main" id="{DDD8A601-3CE0-948B-EE9C-508D1BDC59D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3" name="Freeform 15">
                <a:extLst>
                  <a:ext uri="{FF2B5EF4-FFF2-40B4-BE49-F238E27FC236}">
                    <a16:creationId xmlns:a16="http://schemas.microsoft.com/office/drawing/2014/main" id="{D844BFF1-FD70-F99B-932B-8B66B42BA5A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4" name="Freeform 16">
                <a:extLst>
                  <a:ext uri="{FF2B5EF4-FFF2-40B4-BE49-F238E27FC236}">
                    <a16:creationId xmlns:a16="http://schemas.microsoft.com/office/drawing/2014/main" id="{09E66B4A-ED62-2077-1F15-D7F7082A001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838CDBB7-1F1F-44AA-866A-CA430925167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" name="Rectangle 18">
                <a:extLst>
                  <a:ext uri="{FF2B5EF4-FFF2-40B4-BE49-F238E27FC236}">
                    <a16:creationId xmlns:a16="http://schemas.microsoft.com/office/drawing/2014/main" id="{2718DB6A-224E-FA60-B283-A9FC8AF65C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63934EA2-A302-400A-730E-02DE08CD90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" name="Rectangle 20">
                <a:extLst>
                  <a:ext uri="{FF2B5EF4-FFF2-40B4-BE49-F238E27FC236}">
                    <a16:creationId xmlns:a16="http://schemas.microsoft.com/office/drawing/2014/main" id="{D45C7584-AC43-FE36-3E17-DE84C12A28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" name="Rectangle 21">
                <a:extLst>
                  <a:ext uri="{FF2B5EF4-FFF2-40B4-BE49-F238E27FC236}">
                    <a16:creationId xmlns:a16="http://schemas.microsoft.com/office/drawing/2014/main" id="{D9E47A6F-2EA2-DABD-1BF1-145382851B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" name="Rectangle 22">
                <a:extLst>
                  <a:ext uri="{FF2B5EF4-FFF2-40B4-BE49-F238E27FC236}">
                    <a16:creationId xmlns:a16="http://schemas.microsoft.com/office/drawing/2014/main" id="{8CF15E1A-C80B-DFA2-7C56-98F04DCF9D4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" name="Rectangle 23">
                <a:extLst>
                  <a:ext uri="{FF2B5EF4-FFF2-40B4-BE49-F238E27FC236}">
                    <a16:creationId xmlns:a16="http://schemas.microsoft.com/office/drawing/2014/main" id="{7ABA156F-6008-4F5F-6278-C6D2315F7A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D7478615-42D3-3507-E105-5FB1E24F76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2" name="Rectangle 25">
                <a:extLst>
                  <a:ext uri="{FF2B5EF4-FFF2-40B4-BE49-F238E27FC236}">
                    <a16:creationId xmlns:a16="http://schemas.microsoft.com/office/drawing/2014/main" id="{3003700B-23B9-796C-561C-9194B9CED94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F8BA1CD1-5267-1355-073B-1766F3ABA40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4" name="Rectangle 27">
                <a:extLst>
                  <a:ext uri="{FF2B5EF4-FFF2-40B4-BE49-F238E27FC236}">
                    <a16:creationId xmlns:a16="http://schemas.microsoft.com/office/drawing/2014/main" id="{6C0D4CBB-5BE3-DEC5-5A7E-5ADEACAAE70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92251A60-9C1F-9415-4B1D-9B1E1C73226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99187635-1A5E-A66E-9161-D01440BDF4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79B7AE5F-554A-0E5B-DF5E-FF955F39F4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B046ADE0-83D9-CAE8-EB8A-1A7F49DC50D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" name="Rectangle 32">
                <a:extLst>
                  <a:ext uri="{FF2B5EF4-FFF2-40B4-BE49-F238E27FC236}">
                    <a16:creationId xmlns:a16="http://schemas.microsoft.com/office/drawing/2014/main" id="{8DB6B2F0-9715-6A89-1651-6C61FE597A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" name="Rectangle 33">
                <a:extLst>
                  <a:ext uri="{FF2B5EF4-FFF2-40B4-BE49-F238E27FC236}">
                    <a16:creationId xmlns:a16="http://schemas.microsoft.com/office/drawing/2014/main" id="{BB6FCE4C-1C77-100C-E6A0-2F43EB4B40C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" name="Rectangle 34">
                <a:extLst>
                  <a:ext uri="{FF2B5EF4-FFF2-40B4-BE49-F238E27FC236}">
                    <a16:creationId xmlns:a16="http://schemas.microsoft.com/office/drawing/2014/main" id="{BB3BE0EE-30DA-3DC6-B667-B458A69181B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" name="Rectangle 35">
                <a:extLst>
                  <a:ext uri="{FF2B5EF4-FFF2-40B4-BE49-F238E27FC236}">
                    <a16:creationId xmlns:a16="http://schemas.microsoft.com/office/drawing/2014/main" id="{2D1FF431-D3C1-EE3C-908A-71FEAEE572D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EAC70843-EBE8-133C-2279-D87DC06945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" name="Rectangle 37">
                <a:extLst>
                  <a:ext uri="{FF2B5EF4-FFF2-40B4-BE49-F238E27FC236}">
                    <a16:creationId xmlns:a16="http://schemas.microsoft.com/office/drawing/2014/main" id="{A1AF93BE-DB25-5A95-7889-5B54E08817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" name="Rectangle 38">
                <a:extLst>
                  <a:ext uri="{FF2B5EF4-FFF2-40B4-BE49-F238E27FC236}">
                    <a16:creationId xmlns:a16="http://schemas.microsoft.com/office/drawing/2014/main" id="{F3F251BC-1D2A-5ED0-F571-13A1ABB3F2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6" name="Rectangle 39">
                <a:extLst>
                  <a:ext uri="{FF2B5EF4-FFF2-40B4-BE49-F238E27FC236}">
                    <a16:creationId xmlns:a16="http://schemas.microsoft.com/office/drawing/2014/main" id="{279228D9-723F-08E9-2136-9848FA7A30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15EF42A4-7C9D-4C91-EDAE-311A5D57096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968B1D22-2B8E-0A55-4017-3DAAAF9849C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9" name="Rectangle 42">
                <a:extLst>
                  <a:ext uri="{FF2B5EF4-FFF2-40B4-BE49-F238E27FC236}">
                    <a16:creationId xmlns:a16="http://schemas.microsoft.com/office/drawing/2014/main" id="{B4E21EFE-A8EF-42ED-8E84-955DAC78AE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id="{8881852E-FB5C-96F7-1CB7-D8021680CE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1" name="Rectangle 44">
                <a:extLst>
                  <a:ext uri="{FF2B5EF4-FFF2-40B4-BE49-F238E27FC236}">
                    <a16:creationId xmlns:a16="http://schemas.microsoft.com/office/drawing/2014/main" id="{944937EE-4832-4607-3EFC-9E3A8F889CC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id="{6857E4C0-0FF4-9FE7-CAA2-B117B77BAD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C9265E5D-B682-9FF8-C4C2-538220E888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id="{3EA41703-D3A3-E9A4-2299-41281B7F7F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5" name="Rectangle 48">
                <a:extLst>
                  <a:ext uri="{FF2B5EF4-FFF2-40B4-BE49-F238E27FC236}">
                    <a16:creationId xmlns:a16="http://schemas.microsoft.com/office/drawing/2014/main" id="{9FED0692-B245-73DC-BBD0-F8A56514C49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" name="Rectangle 49">
                <a:extLst>
                  <a:ext uri="{FF2B5EF4-FFF2-40B4-BE49-F238E27FC236}">
                    <a16:creationId xmlns:a16="http://schemas.microsoft.com/office/drawing/2014/main" id="{518CB8F5-9C8F-BE89-CEEB-4BFD4066E4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7" name="Rectangle 50">
                <a:extLst>
                  <a:ext uri="{FF2B5EF4-FFF2-40B4-BE49-F238E27FC236}">
                    <a16:creationId xmlns:a16="http://schemas.microsoft.com/office/drawing/2014/main" id="{2F939CBE-20EF-DCF0-4564-56B60FF90C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:a16="http://schemas.microsoft.com/office/drawing/2014/main" id="{90BECD43-27B8-5A59-5AEB-CE2D210B7E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9" name="Rectangle 52">
                <a:extLst>
                  <a:ext uri="{FF2B5EF4-FFF2-40B4-BE49-F238E27FC236}">
                    <a16:creationId xmlns:a16="http://schemas.microsoft.com/office/drawing/2014/main" id="{1155C39B-3E11-21FB-641F-AD6497BAFD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0" name="Rectangle 53">
                <a:extLst>
                  <a:ext uri="{FF2B5EF4-FFF2-40B4-BE49-F238E27FC236}">
                    <a16:creationId xmlns:a16="http://schemas.microsoft.com/office/drawing/2014/main" id="{CA3DCBC6-E1EE-B606-5DE7-66EC2C714F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" name="Rectangle 54">
                <a:extLst>
                  <a:ext uri="{FF2B5EF4-FFF2-40B4-BE49-F238E27FC236}">
                    <a16:creationId xmlns:a16="http://schemas.microsoft.com/office/drawing/2014/main" id="{DF8CE86D-BE60-72C4-5D32-D3F12C6E19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2" name="Rectangle 55">
                <a:extLst>
                  <a:ext uri="{FF2B5EF4-FFF2-40B4-BE49-F238E27FC236}">
                    <a16:creationId xmlns:a16="http://schemas.microsoft.com/office/drawing/2014/main" id="{460FB34C-B8EB-A81D-7492-1D5841EAC9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3" name="Rectangle 56">
                <a:extLst>
                  <a:ext uri="{FF2B5EF4-FFF2-40B4-BE49-F238E27FC236}">
                    <a16:creationId xmlns:a16="http://schemas.microsoft.com/office/drawing/2014/main" id="{15A56549-EBE4-B5A7-3FAC-EB5789B6571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90952A50-73F2-E7BA-88DA-B94E4B3381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22B2A3C3-C192-6447-0C84-524620E3993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6" name="Rectangle 59">
                <a:extLst>
                  <a:ext uri="{FF2B5EF4-FFF2-40B4-BE49-F238E27FC236}">
                    <a16:creationId xmlns:a16="http://schemas.microsoft.com/office/drawing/2014/main" id="{10A0E19B-B321-77E5-C10C-5248C1008E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7" name="Rectangle 60">
                <a:extLst>
                  <a:ext uri="{FF2B5EF4-FFF2-40B4-BE49-F238E27FC236}">
                    <a16:creationId xmlns:a16="http://schemas.microsoft.com/office/drawing/2014/main" id="{06A8A718-0412-2386-44AB-5C6E88D1F1C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8" name="Rectangle 61">
                <a:extLst>
                  <a:ext uri="{FF2B5EF4-FFF2-40B4-BE49-F238E27FC236}">
                    <a16:creationId xmlns:a16="http://schemas.microsoft.com/office/drawing/2014/main" id="{50BFD809-1035-EFC6-7A4C-4D5C6C027F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9" name="Rectangle 62">
                <a:extLst>
                  <a:ext uri="{FF2B5EF4-FFF2-40B4-BE49-F238E27FC236}">
                    <a16:creationId xmlns:a16="http://schemas.microsoft.com/office/drawing/2014/main" id="{0E0E2B7F-1F0D-4F04-E9FC-9B4AAF4BE1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0" name="Rectangle 63">
                <a:extLst>
                  <a:ext uri="{FF2B5EF4-FFF2-40B4-BE49-F238E27FC236}">
                    <a16:creationId xmlns:a16="http://schemas.microsoft.com/office/drawing/2014/main" id="{B4D7E864-02DB-E6B1-172C-4CB079EA1D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1" name="Rectangle 64">
                <a:extLst>
                  <a:ext uri="{FF2B5EF4-FFF2-40B4-BE49-F238E27FC236}">
                    <a16:creationId xmlns:a16="http://schemas.microsoft.com/office/drawing/2014/main" id="{C3404066-3991-4137-AB38-1763A736AD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" name="Rectangle 65">
                <a:extLst>
                  <a:ext uri="{FF2B5EF4-FFF2-40B4-BE49-F238E27FC236}">
                    <a16:creationId xmlns:a16="http://schemas.microsoft.com/office/drawing/2014/main" id="{1E2B16C9-1C59-6E1F-4FAF-9F3887516A2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Rectangle 66">
                <a:extLst>
                  <a:ext uri="{FF2B5EF4-FFF2-40B4-BE49-F238E27FC236}">
                    <a16:creationId xmlns:a16="http://schemas.microsoft.com/office/drawing/2014/main" id="{5CF2C73A-A620-A639-A0CC-DBBFC9642A6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4" name="Rectangle 67">
                <a:extLst>
                  <a:ext uri="{FF2B5EF4-FFF2-40B4-BE49-F238E27FC236}">
                    <a16:creationId xmlns:a16="http://schemas.microsoft.com/office/drawing/2014/main" id="{CFAD687F-99B4-2056-0AC2-17F78342475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5" name="Rectangle 68">
                <a:extLst>
                  <a:ext uri="{FF2B5EF4-FFF2-40B4-BE49-F238E27FC236}">
                    <a16:creationId xmlns:a16="http://schemas.microsoft.com/office/drawing/2014/main" id="{3A8AC471-F9F7-D312-8B52-191D61B9467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6" name="Rectangle 69">
                <a:extLst>
                  <a:ext uri="{FF2B5EF4-FFF2-40B4-BE49-F238E27FC236}">
                    <a16:creationId xmlns:a16="http://schemas.microsoft.com/office/drawing/2014/main" id="{BED6F387-7CE5-336C-868F-94712D1FA95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Rectangle 70">
                <a:extLst>
                  <a:ext uri="{FF2B5EF4-FFF2-40B4-BE49-F238E27FC236}">
                    <a16:creationId xmlns:a16="http://schemas.microsoft.com/office/drawing/2014/main" id="{708D4B0E-66A7-CC22-101B-199BD42122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8" name="Rectangle 71">
                <a:extLst>
                  <a:ext uri="{FF2B5EF4-FFF2-40B4-BE49-F238E27FC236}">
                    <a16:creationId xmlns:a16="http://schemas.microsoft.com/office/drawing/2014/main" id="{9E260B72-F589-1A15-A5CD-34954D241A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Rectangle 72">
                <a:extLst>
                  <a:ext uri="{FF2B5EF4-FFF2-40B4-BE49-F238E27FC236}">
                    <a16:creationId xmlns:a16="http://schemas.microsoft.com/office/drawing/2014/main" id="{A69A208C-9A3D-1759-3E9B-434B38D156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0" name="Rectangle 73">
                <a:extLst>
                  <a:ext uri="{FF2B5EF4-FFF2-40B4-BE49-F238E27FC236}">
                    <a16:creationId xmlns:a16="http://schemas.microsoft.com/office/drawing/2014/main" id="{971613E5-4B9E-7924-8F50-701264DE8B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1" name="Rectangle 74">
                <a:extLst>
                  <a:ext uri="{FF2B5EF4-FFF2-40B4-BE49-F238E27FC236}">
                    <a16:creationId xmlns:a16="http://schemas.microsoft.com/office/drawing/2014/main" id="{38E2FA54-372C-4FF9-558D-12A73D6551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2" name="Rectangle 75">
                <a:extLst>
                  <a:ext uri="{FF2B5EF4-FFF2-40B4-BE49-F238E27FC236}">
                    <a16:creationId xmlns:a16="http://schemas.microsoft.com/office/drawing/2014/main" id="{31334B1F-4233-4F5F-3A30-F513C652B2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3" name="Rectangle 76">
                <a:extLst>
                  <a:ext uri="{FF2B5EF4-FFF2-40B4-BE49-F238E27FC236}">
                    <a16:creationId xmlns:a16="http://schemas.microsoft.com/office/drawing/2014/main" id="{48266CEE-093F-8DD6-C7F8-1D6FFBBBBCC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4" name="Rectangle 77">
                <a:extLst>
                  <a:ext uri="{FF2B5EF4-FFF2-40B4-BE49-F238E27FC236}">
                    <a16:creationId xmlns:a16="http://schemas.microsoft.com/office/drawing/2014/main" id="{36CD67A1-C248-B0A1-B431-9184D92328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5" name="Rectangle 78">
                <a:extLst>
                  <a:ext uri="{FF2B5EF4-FFF2-40B4-BE49-F238E27FC236}">
                    <a16:creationId xmlns:a16="http://schemas.microsoft.com/office/drawing/2014/main" id="{DFC7CD0C-76C3-E0B1-9801-86C62EB533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6" name="Rectangle 79">
                <a:extLst>
                  <a:ext uri="{FF2B5EF4-FFF2-40B4-BE49-F238E27FC236}">
                    <a16:creationId xmlns:a16="http://schemas.microsoft.com/office/drawing/2014/main" id="{3D1D66E6-6D7A-34E8-C5F0-65B663DC9A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7" name="Rectangle 80">
                <a:extLst>
                  <a:ext uri="{FF2B5EF4-FFF2-40B4-BE49-F238E27FC236}">
                    <a16:creationId xmlns:a16="http://schemas.microsoft.com/office/drawing/2014/main" id="{FE31F607-7A6D-42BD-99B0-6C02FEC71D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8" name="Freeform 81">
                <a:extLst>
                  <a:ext uri="{FF2B5EF4-FFF2-40B4-BE49-F238E27FC236}">
                    <a16:creationId xmlns:a16="http://schemas.microsoft.com/office/drawing/2014/main" id="{9D93557D-CD4D-D006-35D6-2FC9729F63F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9" name="Rectangle 82">
                <a:extLst>
                  <a:ext uri="{FF2B5EF4-FFF2-40B4-BE49-F238E27FC236}">
                    <a16:creationId xmlns:a16="http://schemas.microsoft.com/office/drawing/2014/main" id="{826107F6-6E3E-671B-E073-E324986098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0" name="Rectangle 83">
                <a:extLst>
                  <a:ext uri="{FF2B5EF4-FFF2-40B4-BE49-F238E27FC236}">
                    <a16:creationId xmlns:a16="http://schemas.microsoft.com/office/drawing/2014/main" id="{3B0FF6FF-9FEA-9001-9456-36986C36EF7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1" name="Rectangle 84">
                <a:extLst>
                  <a:ext uri="{FF2B5EF4-FFF2-40B4-BE49-F238E27FC236}">
                    <a16:creationId xmlns:a16="http://schemas.microsoft.com/office/drawing/2014/main" id="{2B3E18A7-3BF6-A380-9F42-1068B8EEB20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2" name="Rectangle 85">
                <a:extLst>
                  <a:ext uri="{FF2B5EF4-FFF2-40B4-BE49-F238E27FC236}">
                    <a16:creationId xmlns:a16="http://schemas.microsoft.com/office/drawing/2014/main" id="{7365D8D8-93CE-326C-BAE6-BA527077DEF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3" name="Rectangle 86">
                <a:extLst>
                  <a:ext uri="{FF2B5EF4-FFF2-40B4-BE49-F238E27FC236}">
                    <a16:creationId xmlns:a16="http://schemas.microsoft.com/office/drawing/2014/main" id="{AF7D7787-1FC2-62AC-9F3D-FFEC246CD22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4" name="Rectangle 87">
                <a:extLst>
                  <a:ext uri="{FF2B5EF4-FFF2-40B4-BE49-F238E27FC236}">
                    <a16:creationId xmlns:a16="http://schemas.microsoft.com/office/drawing/2014/main" id="{C437AD8E-3BBE-B692-7C27-C5BF42F89A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5" name="Rectangle 88">
                <a:extLst>
                  <a:ext uri="{FF2B5EF4-FFF2-40B4-BE49-F238E27FC236}">
                    <a16:creationId xmlns:a16="http://schemas.microsoft.com/office/drawing/2014/main" id="{46F94959-0D1E-B0B6-FDD7-E3A282D574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6" name="Rectangle 89">
                <a:extLst>
                  <a:ext uri="{FF2B5EF4-FFF2-40B4-BE49-F238E27FC236}">
                    <a16:creationId xmlns:a16="http://schemas.microsoft.com/office/drawing/2014/main" id="{5DD6484D-448E-2759-A57A-63A835DC46D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7" name="Rectangle 90">
                <a:extLst>
                  <a:ext uri="{FF2B5EF4-FFF2-40B4-BE49-F238E27FC236}">
                    <a16:creationId xmlns:a16="http://schemas.microsoft.com/office/drawing/2014/main" id="{8650DFAE-E61B-992E-B031-0A658D8A90F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8" name="Rectangle 91">
                <a:extLst>
                  <a:ext uri="{FF2B5EF4-FFF2-40B4-BE49-F238E27FC236}">
                    <a16:creationId xmlns:a16="http://schemas.microsoft.com/office/drawing/2014/main" id="{80E75DCB-4B06-DC80-B804-6D9E81D341B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9" name="Rectangle 92">
                <a:extLst>
                  <a:ext uri="{FF2B5EF4-FFF2-40B4-BE49-F238E27FC236}">
                    <a16:creationId xmlns:a16="http://schemas.microsoft.com/office/drawing/2014/main" id="{3357C1D5-EFBA-52F6-C592-326AB3626F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0" name="Rectangle 93">
                <a:extLst>
                  <a:ext uri="{FF2B5EF4-FFF2-40B4-BE49-F238E27FC236}">
                    <a16:creationId xmlns:a16="http://schemas.microsoft.com/office/drawing/2014/main" id="{1F53E600-D0F5-3FB6-8C4C-FE1F4814D7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1" name="Rectangle 94">
                <a:extLst>
                  <a:ext uri="{FF2B5EF4-FFF2-40B4-BE49-F238E27FC236}">
                    <a16:creationId xmlns:a16="http://schemas.microsoft.com/office/drawing/2014/main" id="{350E7EF3-3F69-AC84-DE27-82F8CC8B280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2" name="Rectangle 95">
                <a:extLst>
                  <a:ext uri="{FF2B5EF4-FFF2-40B4-BE49-F238E27FC236}">
                    <a16:creationId xmlns:a16="http://schemas.microsoft.com/office/drawing/2014/main" id="{C0285F57-B354-8C6F-2427-2ECA6764A4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3" name="Rectangle 96">
                <a:extLst>
                  <a:ext uri="{FF2B5EF4-FFF2-40B4-BE49-F238E27FC236}">
                    <a16:creationId xmlns:a16="http://schemas.microsoft.com/office/drawing/2014/main" id="{AE81ED99-1DD5-8D56-6536-5ED2F48321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4" name="Rectangle 97">
                <a:extLst>
                  <a:ext uri="{FF2B5EF4-FFF2-40B4-BE49-F238E27FC236}">
                    <a16:creationId xmlns:a16="http://schemas.microsoft.com/office/drawing/2014/main" id="{0468F175-5FC7-AC0E-E697-9540C1FE3D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5" name="Rectangle 98">
                <a:extLst>
                  <a:ext uri="{FF2B5EF4-FFF2-40B4-BE49-F238E27FC236}">
                    <a16:creationId xmlns:a16="http://schemas.microsoft.com/office/drawing/2014/main" id="{F80669A6-DFA5-BD50-A3FA-08A0962E242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6" name="Rectangle 99">
                <a:extLst>
                  <a:ext uri="{FF2B5EF4-FFF2-40B4-BE49-F238E27FC236}">
                    <a16:creationId xmlns:a16="http://schemas.microsoft.com/office/drawing/2014/main" id="{C0B0B424-86E9-4519-2800-3F0654D731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7" name="Rectangle 100">
                <a:extLst>
                  <a:ext uri="{FF2B5EF4-FFF2-40B4-BE49-F238E27FC236}">
                    <a16:creationId xmlns:a16="http://schemas.microsoft.com/office/drawing/2014/main" id="{CAAAAA52-6C6C-549A-5497-3456BA75F5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8" name="Rectangle 101">
                <a:extLst>
                  <a:ext uri="{FF2B5EF4-FFF2-40B4-BE49-F238E27FC236}">
                    <a16:creationId xmlns:a16="http://schemas.microsoft.com/office/drawing/2014/main" id="{78FBABCE-2320-471F-99F9-3C4B9FE17D3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1" name="Rectangle 102">
                <a:extLst>
                  <a:ext uri="{FF2B5EF4-FFF2-40B4-BE49-F238E27FC236}">
                    <a16:creationId xmlns:a16="http://schemas.microsoft.com/office/drawing/2014/main" id="{7EF77CA2-DD56-BD44-D9AA-C969538C26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2" name="Rectangle 103">
                <a:extLst>
                  <a:ext uri="{FF2B5EF4-FFF2-40B4-BE49-F238E27FC236}">
                    <a16:creationId xmlns:a16="http://schemas.microsoft.com/office/drawing/2014/main" id="{C3D2C9EF-B032-AA99-E475-E0C6C57152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3" name="Rectangle 104">
                <a:extLst>
                  <a:ext uri="{FF2B5EF4-FFF2-40B4-BE49-F238E27FC236}">
                    <a16:creationId xmlns:a16="http://schemas.microsoft.com/office/drawing/2014/main" id="{A402EB91-1CC2-CE53-7349-5C36D7940F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4" name="Rectangle 105">
                <a:extLst>
                  <a:ext uri="{FF2B5EF4-FFF2-40B4-BE49-F238E27FC236}">
                    <a16:creationId xmlns:a16="http://schemas.microsoft.com/office/drawing/2014/main" id="{6B0EB882-F6EA-BB2D-C0BD-50B7C089A1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5" name="Rectangle 106">
                <a:extLst>
                  <a:ext uri="{FF2B5EF4-FFF2-40B4-BE49-F238E27FC236}">
                    <a16:creationId xmlns:a16="http://schemas.microsoft.com/office/drawing/2014/main" id="{08C65730-FBB6-D215-1238-366F237114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6" name="Rectangle 107">
                <a:extLst>
                  <a:ext uri="{FF2B5EF4-FFF2-40B4-BE49-F238E27FC236}">
                    <a16:creationId xmlns:a16="http://schemas.microsoft.com/office/drawing/2014/main" id="{6F00BC11-F3A5-0E4F-9194-1863FF93562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7" name="Rectangle 108">
                <a:extLst>
                  <a:ext uri="{FF2B5EF4-FFF2-40B4-BE49-F238E27FC236}">
                    <a16:creationId xmlns:a16="http://schemas.microsoft.com/office/drawing/2014/main" id="{73F44E41-5B44-3065-1D05-C4F9D8742DD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8" name="Rectangle 109">
                <a:extLst>
                  <a:ext uri="{FF2B5EF4-FFF2-40B4-BE49-F238E27FC236}">
                    <a16:creationId xmlns:a16="http://schemas.microsoft.com/office/drawing/2014/main" id="{C0A3D664-400F-CF68-0EB3-FC1B3B2A871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9" name="Rectangle 110">
                <a:extLst>
                  <a:ext uri="{FF2B5EF4-FFF2-40B4-BE49-F238E27FC236}">
                    <a16:creationId xmlns:a16="http://schemas.microsoft.com/office/drawing/2014/main" id="{128FE996-5EE3-AAB9-4B64-B050C6015D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0" name="Rectangle 111">
                <a:extLst>
                  <a:ext uri="{FF2B5EF4-FFF2-40B4-BE49-F238E27FC236}">
                    <a16:creationId xmlns:a16="http://schemas.microsoft.com/office/drawing/2014/main" id="{2BD6FD01-EFF0-7BD8-2522-92E73593B5C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1" name="Rectangle 112">
                <a:extLst>
                  <a:ext uri="{FF2B5EF4-FFF2-40B4-BE49-F238E27FC236}">
                    <a16:creationId xmlns:a16="http://schemas.microsoft.com/office/drawing/2014/main" id="{ADF2918C-3C5A-72ED-CBFA-3609833B65F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2" name="Rectangle 113">
                <a:extLst>
                  <a:ext uri="{FF2B5EF4-FFF2-40B4-BE49-F238E27FC236}">
                    <a16:creationId xmlns:a16="http://schemas.microsoft.com/office/drawing/2014/main" id="{BDCA5897-57DC-693B-C800-EE27821004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3" name="Rectangle 114">
                <a:extLst>
                  <a:ext uri="{FF2B5EF4-FFF2-40B4-BE49-F238E27FC236}">
                    <a16:creationId xmlns:a16="http://schemas.microsoft.com/office/drawing/2014/main" id="{923754A5-7166-10DA-6D5C-3C8507E62DE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4" name="Rectangle 115">
                <a:extLst>
                  <a:ext uri="{FF2B5EF4-FFF2-40B4-BE49-F238E27FC236}">
                    <a16:creationId xmlns:a16="http://schemas.microsoft.com/office/drawing/2014/main" id="{34E8ECEB-3BC3-BBDA-97A4-CDA4C5EE63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5" name="Rectangle 116">
                <a:extLst>
                  <a:ext uri="{FF2B5EF4-FFF2-40B4-BE49-F238E27FC236}">
                    <a16:creationId xmlns:a16="http://schemas.microsoft.com/office/drawing/2014/main" id="{3613A8B7-7AB9-7BF1-41A2-14EFEA1A59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6" name="Rectangle 117">
                <a:extLst>
                  <a:ext uri="{FF2B5EF4-FFF2-40B4-BE49-F238E27FC236}">
                    <a16:creationId xmlns:a16="http://schemas.microsoft.com/office/drawing/2014/main" id="{E54356A2-D0AE-A9F3-17ED-2AE4E79D902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7" name="Rectangle 118">
                <a:extLst>
                  <a:ext uri="{FF2B5EF4-FFF2-40B4-BE49-F238E27FC236}">
                    <a16:creationId xmlns:a16="http://schemas.microsoft.com/office/drawing/2014/main" id="{092E2332-9C2D-95BB-1CD8-FD33304E162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8" name="Rectangle 119">
                <a:extLst>
                  <a:ext uri="{FF2B5EF4-FFF2-40B4-BE49-F238E27FC236}">
                    <a16:creationId xmlns:a16="http://schemas.microsoft.com/office/drawing/2014/main" id="{0E061832-8F6B-51F1-56E2-D88D9D82EC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9" name="Rectangle 120">
                <a:extLst>
                  <a:ext uri="{FF2B5EF4-FFF2-40B4-BE49-F238E27FC236}">
                    <a16:creationId xmlns:a16="http://schemas.microsoft.com/office/drawing/2014/main" id="{4FADEAB1-2120-A036-B370-0DF6B6B6099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0" name="Rectangle 121">
                <a:extLst>
                  <a:ext uri="{FF2B5EF4-FFF2-40B4-BE49-F238E27FC236}">
                    <a16:creationId xmlns:a16="http://schemas.microsoft.com/office/drawing/2014/main" id="{299165FB-6BDA-25D7-2998-343D103E4A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1" name="Rectangle 122">
                <a:extLst>
                  <a:ext uri="{FF2B5EF4-FFF2-40B4-BE49-F238E27FC236}">
                    <a16:creationId xmlns:a16="http://schemas.microsoft.com/office/drawing/2014/main" id="{BA7384CC-E820-1005-F767-CB7A15115C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2" name="Rectangle 123">
                <a:extLst>
                  <a:ext uri="{FF2B5EF4-FFF2-40B4-BE49-F238E27FC236}">
                    <a16:creationId xmlns:a16="http://schemas.microsoft.com/office/drawing/2014/main" id="{C5B33ED7-2049-717D-BD45-72C6823EC0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3" name="Rectangle 124">
                <a:extLst>
                  <a:ext uri="{FF2B5EF4-FFF2-40B4-BE49-F238E27FC236}">
                    <a16:creationId xmlns:a16="http://schemas.microsoft.com/office/drawing/2014/main" id="{0CEC97E0-3184-758F-CF96-C2070D9A05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4" name="Rectangle 125">
                <a:extLst>
                  <a:ext uri="{FF2B5EF4-FFF2-40B4-BE49-F238E27FC236}">
                    <a16:creationId xmlns:a16="http://schemas.microsoft.com/office/drawing/2014/main" id="{1FED4CE1-15C9-6B18-800F-E9E852D9AB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5" name="Rectangle 126">
                <a:extLst>
                  <a:ext uri="{FF2B5EF4-FFF2-40B4-BE49-F238E27FC236}">
                    <a16:creationId xmlns:a16="http://schemas.microsoft.com/office/drawing/2014/main" id="{EA6C550E-4DB8-D5C3-AF5C-2A5F8FF7BAD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6" name="Rectangle 127">
                <a:extLst>
                  <a:ext uri="{FF2B5EF4-FFF2-40B4-BE49-F238E27FC236}">
                    <a16:creationId xmlns:a16="http://schemas.microsoft.com/office/drawing/2014/main" id="{92F637BD-571D-12CA-4F26-FABEFE5D0B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7" name="Rectangle 128">
                <a:extLst>
                  <a:ext uri="{FF2B5EF4-FFF2-40B4-BE49-F238E27FC236}">
                    <a16:creationId xmlns:a16="http://schemas.microsoft.com/office/drawing/2014/main" id="{8FB2B12D-E2F8-4AC1-9EE1-25D42DCB81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8" name="Rectangle 129">
                <a:extLst>
                  <a:ext uri="{FF2B5EF4-FFF2-40B4-BE49-F238E27FC236}">
                    <a16:creationId xmlns:a16="http://schemas.microsoft.com/office/drawing/2014/main" id="{97460427-BC8B-2E3E-FF9B-135DDF7F07B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9" name="Rectangle 130">
                <a:extLst>
                  <a:ext uri="{FF2B5EF4-FFF2-40B4-BE49-F238E27FC236}">
                    <a16:creationId xmlns:a16="http://schemas.microsoft.com/office/drawing/2014/main" id="{FA95A70C-CEDD-D43F-454C-54958CECD8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0" name="Rectangle 131">
                <a:extLst>
                  <a:ext uri="{FF2B5EF4-FFF2-40B4-BE49-F238E27FC236}">
                    <a16:creationId xmlns:a16="http://schemas.microsoft.com/office/drawing/2014/main" id="{63900C07-BD1E-A0B7-08AA-5474860932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1" name="Rectangle 132">
                <a:extLst>
                  <a:ext uri="{FF2B5EF4-FFF2-40B4-BE49-F238E27FC236}">
                    <a16:creationId xmlns:a16="http://schemas.microsoft.com/office/drawing/2014/main" id="{4682506A-A399-53B0-F80F-09A99FACC2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2" name="Rectangle 133">
                <a:extLst>
                  <a:ext uri="{FF2B5EF4-FFF2-40B4-BE49-F238E27FC236}">
                    <a16:creationId xmlns:a16="http://schemas.microsoft.com/office/drawing/2014/main" id="{0476E96F-90D2-5C5B-D74E-B2AE2EE3327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3" name="Rectangle 134">
                <a:extLst>
                  <a:ext uri="{FF2B5EF4-FFF2-40B4-BE49-F238E27FC236}">
                    <a16:creationId xmlns:a16="http://schemas.microsoft.com/office/drawing/2014/main" id="{23EB9872-CE2B-029F-686B-E2579F2342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4" name="Rectangle 135">
                <a:extLst>
                  <a:ext uri="{FF2B5EF4-FFF2-40B4-BE49-F238E27FC236}">
                    <a16:creationId xmlns:a16="http://schemas.microsoft.com/office/drawing/2014/main" id="{2BB2A05B-E378-1BC6-C441-923EB8238A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5" name="Rectangle 136">
                <a:extLst>
                  <a:ext uri="{FF2B5EF4-FFF2-40B4-BE49-F238E27FC236}">
                    <a16:creationId xmlns:a16="http://schemas.microsoft.com/office/drawing/2014/main" id="{68E1A1F8-B3AC-B644-1498-29281B3CCEB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6" name="Rectangle 137">
                <a:extLst>
                  <a:ext uri="{FF2B5EF4-FFF2-40B4-BE49-F238E27FC236}">
                    <a16:creationId xmlns:a16="http://schemas.microsoft.com/office/drawing/2014/main" id="{B0796930-7291-0BF0-4FD1-95C44B82E9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7" name="Freeform 138">
                <a:extLst>
                  <a:ext uri="{FF2B5EF4-FFF2-40B4-BE49-F238E27FC236}">
                    <a16:creationId xmlns:a16="http://schemas.microsoft.com/office/drawing/2014/main" id="{0DE94FDE-EBF2-E0CB-CFBD-2D41AF4B2A2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8" name="Freeform 139">
                <a:extLst>
                  <a:ext uri="{FF2B5EF4-FFF2-40B4-BE49-F238E27FC236}">
                    <a16:creationId xmlns:a16="http://schemas.microsoft.com/office/drawing/2014/main" id="{82985135-5A0D-9EEB-211B-3BD30E20AF1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9" name="Freeform 140">
                <a:extLst>
                  <a:ext uri="{FF2B5EF4-FFF2-40B4-BE49-F238E27FC236}">
                    <a16:creationId xmlns:a16="http://schemas.microsoft.com/office/drawing/2014/main" id="{10D4EC21-EFDA-DAF0-91F0-191AEF0DD09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0" name="Freeform 141">
                <a:extLst>
                  <a:ext uri="{FF2B5EF4-FFF2-40B4-BE49-F238E27FC236}">
                    <a16:creationId xmlns:a16="http://schemas.microsoft.com/office/drawing/2014/main" id="{EBCECAA6-0977-9023-8CFE-5A719D8A9AC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1" name="Freeform 142">
                <a:extLst>
                  <a:ext uri="{FF2B5EF4-FFF2-40B4-BE49-F238E27FC236}">
                    <a16:creationId xmlns:a16="http://schemas.microsoft.com/office/drawing/2014/main" id="{32A2A652-C9F4-819C-250A-5A1950467B1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2" name="Freeform 143">
                <a:extLst>
                  <a:ext uri="{FF2B5EF4-FFF2-40B4-BE49-F238E27FC236}">
                    <a16:creationId xmlns:a16="http://schemas.microsoft.com/office/drawing/2014/main" id="{BE53F698-EE84-23AB-D8D0-41602C86759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3" name="Freeform 144">
                <a:extLst>
                  <a:ext uri="{FF2B5EF4-FFF2-40B4-BE49-F238E27FC236}">
                    <a16:creationId xmlns:a16="http://schemas.microsoft.com/office/drawing/2014/main" id="{16BEE23A-57C3-704A-71FF-2498E716A8A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4" name="Freeform 145">
                <a:extLst>
                  <a:ext uri="{FF2B5EF4-FFF2-40B4-BE49-F238E27FC236}">
                    <a16:creationId xmlns:a16="http://schemas.microsoft.com/office/drawing/2014/main" id="{80927B62-214A-6543-3987-4F7784B5ABC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5" name="Freeform 146">
                <a:extLst>
                  <a:ext uri="{FF2B5EF4-FFF2-40B4-BE49-F238E27FC236}">
                    <a16:creationId xmlns:a16="http://schemas.microsoft.com/office/drawing/2014/main" id="{6FAA37B6-FCFC-A9B3-45B4-CD3BDA6AFBE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6" name="Rectangle 147">
                <a:extLst>
                  <a:ext uri="{FF2B5EF4-FFF2-40B4-BE49-F238E27FC236}">
                    <a16:creationId xmlns:a16="http://schemas.microsoft.com/office/drawing/2014/main" id="{400E6AFB-6468-C7CB-CD83-C2532ED1AD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7" name="Rectangle 148">
                <a:extLst>
                  <a:ext uri="{FF2B5EF4-FFF2-40B4-BE49-F238E27FC236}">
                    <a16:creationId xmlns:a16="http://schemas.microsoft.com/office/drawing/2014/main" id="{0787F6FD-7FC8-30A3-6E53-D3A1959B62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8" name="Freeform 149">
                <a:extLst>
                  <a:ext uri="{FF2B5EF4-FFF2-40B4-BE49-F238E27FC236}">
                    <a16:creationId xmlns:a16="http://schemas.microsoft.com/office/drawing/2014/main" id="{D28A6147-EABC-950A-31BE-59F68DD4AE6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9" name="Freeform 150">
                <a:extLst>
                  <a:ext uri="{FF2B5EF4-FFF2-40B4-BE49-F238E27FC236}">
                    <a16:creationId xmlns:a16="http://schemas.microsoft.com/office/drawing/2014/main" id="{98AA8064-EBBE-EF61-E0F2-9DE20475D0C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0" name="Freeform 151">
                <a:extLst>
                  <a:ext uri="{FF2B5EF4-FFF2-40B4-BE49-F238E27FC236}">
                    <a16:creationId xmlns:a16="http://schemas.microsoft.com/office/drawing/2014/main" id="{0C54CAB2-C2B5-B26B-A4F7-FEDBF8AF0F1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261" name="Oval 152">
                <a:extLst>
                  <a:ext uri="{FF2B5EF4-FFF2-40B4-BE49-F238E27FC236}">
                    <a16:creationId xmlns:a16="http://schemas.microsoft.com/office/drawing/2014/main" id="{1458DE4C-0F75-EAFB-2D80-2FB558689C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520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521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45275" name="Rectangle 155">
            <a:extLst>
              <a:ext uri="{FF2B5EF4-FFF2-40B4-BE49-F238E27FC236}">
                <a16:creationId xmlns:a16="http://schemas.microsoft.com/office/drawing/2014/main" id="{128E3F68-1256-C834-3518-9D1C05336AF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5276" name="Rectangle 156">
            <a:extLst>
              <a:ext uri="{FF2B5EF4-FFF2-40B4-BE49-F238E27FC236}">
                <a16:creationId xmlns:a16="http://schemas.microsoft.com/office/drawing/2014/main" id="{22CC5734-89FE-0618-8DB7-17ECD6B3CC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5277" name="Rectangle 157">
            <a:extLst>
              <a:ext uri="{FF2B5EF4-FFF2-40B4-BE49-F238E27FC236}">
                <a16:creationId xmlns:a16="http://schemas.microsoft.com/office/drawing/2014/main" id="{E6863D82-9B73-2B27-9480-BFB83C1591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0634DD8C-2DA5-4CE1-8215-4785D0241E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12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E20D5C3E-264C-B102-58F2-476EE5E6D6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8A2D380C-AFC6-4343-2FD2-BDD1112594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B30BC470-D7C0-C114-F27F-51956A55C5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8C125F-0372-4F3B-8D0E-934A4ACC16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7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02E8D1EA-B6FC-B538-26B2-3DE42AA2C9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B1E3F222-5AC7-2CAA-3B75-08B0F6880E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96CABB4A-9098-9D89-8CF2-E85F26B0AB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F201C-AAED-442C-B24C-8596BD1F18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680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168E1C3D-990D-8B93-351D-E5FFF3509C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3172D9B1-DC81-FFA3-5D19-900CBE49A8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F6B4D290-065B-EBE0-7E6E-9B6FEBEDEF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F13827-3107-4312-95AC-99BC9EF04F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0791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28ABF0F0-33AF-7082-ECC6-11322A872A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D5187B1C-38CF-CBBA-4188-41B7411192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237C2619-E316-9247-B951-C4459A60DE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033E45-85D5-49CC-BC4B-FD3EF618E8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0568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6BF17C47-9A68-AC8F-CD2F-D39689FC51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1180D90C-E652-EFF3-39CC-577C711363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267A1ED4-F399-546C-3EC8-23FBECAE14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9F1F1-8E8A-40BA-9825-95CC11D918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935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4">
            <a:extLst>
              <a:ext uri="{FF2B5EF4-FFF2-40B4-BE49-F238E27FC236}">
                <a16:creationId xmlns:a16="http://schemas.microsoft.com/office/drawing/2014/main" id="{D21C70DF-D418-4AE3-B470-E87C65D3EF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55">
            <a:extLst>
              <a:ext uri="{FF2B5EF4-FFF2-40B4-BE49-F238E27FC236}">
                <a16:creationId xmlns:a16="http://schemas.microsoft.com/office/drawing/2014/main" id="{C0EC6CF0-5591-4202-A76B-5DF353AED2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56">
            <a:extLst>
              <a:ext uri="{FF2B5EF4-FFF2-40B4-BE49-F238E27FC236}">
                <a16:creationId xmlns:a16="http://schemas.microsoft.com/office/drawing/2014/main" id="{A7C52ED5-FD71-EC7D-ECA6-C87D33A445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C82EA9-5656-482D-B0A0-5CE8466F2E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8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4">
            <a:extLst>
              <a:ext uri="{FF2B5EF4-FFF2-40B4-BE49-F238E27FC236}">
                <a16:creationId xmlns:a16="http://schemas.microsoft.com/office/drawing/2014/main" id="{39F422FB-5AA2-40E2-705E-4DE21F2076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55">
            <a:extLst>
              <a:ext uri="{FF2B5EF4-FFF2-40B4-BE49-F238E27FC236}">
                <a16:creationId xmlns:a16="http://schemas.microsoft.com/office/drawing/2014/main" id="{EF8C0BCA-2A82-2CA2-1A74-D7B943C95B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6">
            <a:extLst>
              <a:ext uri="{FF2B5EF4-FFF2-40B4-BE49-F238E27FC236}">
                <a16:creationId xmlns:a16="http://schemas.microsoft.com/office/drawing/2014/main" id="{02096EF1-C51F-38CD-8A70-9A65EF8CE5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4DA223-3CEE-4CA4-88C7-238358DC62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33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>
            <a:extLst>
              <a:ext uri="{FF2B5EF4-FFF2-40B4-BE49-F238E27FC236}">
                <a16:creationId xmlns:a16="http://schemas.microsoft.com/office/drawing/2014/main" id="{1E71C5A9-9C9C-4965-66E1-542A7622A9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55">
            <a:extLst>
              <a:ext uri="{FF2B5EF4-FFF2-40B4-BE49-F238E27FC236}">
                <a16:creationId xmlns:a16="http://schemas.microsoft.com/office/drawing/2014/main" id="{6A7166C6-C7B5-8D21-4B37-A15B4EA33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56">
            <a:extLst>
              <a:ext uri="{FF2B5EF4-FFF2-40B4-BE49-F238E27FC236}">
                <a16:creationId xmlns:a16="http://schemas.microsoft.com/office/drawing/2014/main" id="{FF2F7E55-5869-E52A-9E3B-A20A4742BE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D5AA88-99AE-4A7D-88ED-789667FA6D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445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5900152C-5835-65D8-FD35-120804D0BD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1A1F51D4-3F37-E0CC-A505-5D13998280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34856CC0-4917-98F3-0F42-42E0D03E23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91E24A-3AF9-4CC5-91A0-CA1B4DFDB9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44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ECC9AAE4-D0F3-3F19-7C6D-D449A5EBDD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7E050684-67F0-A24A-26CD-E162F5C31A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8099D6AE-0992-CE9D-1AD0-9FFAD9E103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D486FB-B282-4BC4-A2BE-51F47ED502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07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9C8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635E67A2-1251-2090-322A-17BD239CAA5A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CB64C6-422A-D2F2-A623-F41F7937C22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>
                <a:extLst>
                  <a:ext uri="{FF2B5EF4-FFF2-40B4-BE49-F238E27FC236}">
                    <a16:creationId xmlns:a16="http://schemas.microsoft.com/office/drawing/2014/main" id="{D670ABC6-78A7-66CA-8E82-66732CDD400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0" name="Freeform 5">
                <a:extLst>
                  <a:ext uri="{FF2B5EF4-FFF2-40B4-BE49-F238E27FC236}">
                    <a16:creationId xmlns:a16="http://schemas.microsoft.com/office/drawing/2014/main" id="{2A4DDD95-E33D-4058-F054-2F05E1174ED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1" name="Freeform 6">
                <a:extLst>
                  <a:ext uri="{FF2B5EF4-FFF2-40B4-BE49-F238E27FC236}">
                    <a16:creationId xmlns:a16="http://schemas.microsoft.com/office/drawing/2014/main" id="{6B7F016B-4D87-BE63-333F-43566D9B383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2" name="Freeform 7">
                <a:extLst>
                  <a:ext uri="{FF2B5EF4-FFF2-40B4-BE49-F238E27FC236}">
                    <a16:creationId xmlns:a16="http://schemas.microsoft.com/office/drawing/2014/main" id="{BC49D544-1B7B-9C1B-AB5F-2EB3CB94623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3" name="Freeform 8">
                <a:extLst>
                  <a:ext uri="{FF2B5EF4-FFF2-40B4-BE49-F238E27FC236}">
                    <a16:creationId xmlns:a16="http://schemas.microsoft.com/office/drawing/2014/main" id="{B3283403-48C3-F4AD-BCA9-49375AC00B9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Freeform 9">
                <a:extLst>
                  <a:ext uri="{FF2B5EF4-FFF2-40B4-BE49-F238E27FC236}">
                    <a16:creationId xmlns:a16="http://schemas.microsoft.com/office/drawing/2014/main" id="{D12A53FB-405A-3AB6-0EE6-C7FEDB10FF8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Freeform 10">
                <a:extLst>
                  <a:ext uri="{FF2B5EF4-FFF2-40B4-BE49-F238E27FC236}">
                    <a16:creationId xmlns:a16="http://schemas.microsoft.com/office/drawing/2014/main" id="{1C898BEF-D64B-62EE-627A-677980FE395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6" name="Freeform 11">
                <a:extLst>
                  <a:ext uri="{FF2B5EF4-FFF2-40B4-BE49-F238E27FC236}">
                    <a16:creationId xmlns:a16="http://schemas.microsoft.com/office/drawing/2014/main" id="{5F0FA68B-285B-FEFB-6458-6CD247C6188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Freeform 12">
                <a:extLst>
                  <a:ext uri="{FF2B5EF4-FFF2-40B4-BE49-F238E27FC236}">
                    <a16:creationId xmlns:a16="http://schemas.microsoft.com/office/drawing/2014/main" id="{BA374AD7-24CA-4E58-C2ED-00658D84425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8" name="Freeform 13">
                <a:extLst>
                  <a:ext uri="{FF2B5EF4-FFF2-40B4-BE49-F238E27FC236}">
                    <a16:creationId xmlns:a16="http://schemas.microsoft.com/office/drawing/2014/main" id="{55B24763-4E89-AB89-0335-A6CBB58864F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9" name="Freeform 14">
                <a:extLst>
                  <a:ext uri="{FF2B5EF4-FFF2-40B4-BE49-F238E27FC236}">
                    <a16:creationId xmlns:a16="http://schemas.microsoft.com/office/drawing/2014/main" id="{FD9F8C5D-ED36-1860-CE18-C8B38549DFF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0" name="Freeform 15">
                <a:extLst>
                  <a:ext uri="{FF2B5EF4-FFF2-40B4-BE49-F238E27FC236}">
                    <a16:creationId xmlns:a16="http://schemas.microsoft.com/office/drawing/2014/main" id="{87AA87A2-8732-1551-A1BD-C6BA3B38271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1" name="Freeform 16">
                <a:extLst>
                  <a:ext uri="{FF2B5EF4-FFF2-40B4-BE49-F238E27FC236}">
                    <a16:creationId xmlns:a16="http://schemas.microsoft.com/office/drawing/2014/main" id="{F803D199-AC26-8F6F-2C9E-4806340F119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" name="Group 17">
              <a:extLst>
                <a:ext uri="{FF2B5EF4-FFF2-40B4-BE49-F238E27FC236}">
                  <a16:creationId xmlns:a16="http://schemas.microsoft.com/office/drawing/2014/main" id="{26CCA0DE-CA4B-23B5-B14F-3F8E08E2797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>
                <a:extLst>
                  <a:ext uri="{FF2B5EF4-FFF2-40B4-BE49-F238E27FC236}">
                    <a16:creationId xmlns:a16="http://schemas.microsoft.com/office/drawing/2014/main" id="{96ED3A6F-DE4D-50DC-1F20-64083D9B93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5" name="Rectangle 19">
                <a:extLst>
                  <a:ext uri="{FF2B5EF4-FFF2-40B4-BE49-F238E27FC236}">
                    <a16:creationId xmlns:a16="http://schemas.microsoft.com/office/drawing/2014/main" id="{0EC77965-94F3-E0A9-7B59-37FD102AE77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6" name="Rectangle 20">
                <a:extLst>
                  <a:ext uri="{FF2B5EF4-FFF2-40B4-BE49-F238E27FC236}">
                    <a16:creationId xmlns:a16="http://schemas.microsoft.com/office/drawing/2014/main" id="{D8BECC49-B80C-E7C9-3A38-CAD5E51F907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7" name="Rectangle 21">
                <a:extLst>
                  <a:ext uri="{FF2B5EF4-FFF2-40B4-BE49-F238E27FC236}">
                    <a16:creationId xmlns:a16="http://schemas.microsoft.com/office/drawing/2014/main" id="{D65ABEBC-F5E2-141E-FE14-33A4AFBE79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8" name="Rectangle 22">
                <a:extLst>
                  <a:ext uri="{FF2B5EF4-FFF2-40B4-BE49-F238E27FC236}">
                    <a16:creationId xmlns:a16="http://schemas.microsoft.com/office/drawing/2014/main" id="{7301C409-0E93-81F9-A933-9794C19ED7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9" name="Rectangle 23">
                <a:extLst>
                  <a:ext uri="{FF2B5EF4-FFF2-40B4-BE49-F238E27FC236}">
                    <a16:creationId xmlns:a16="http://schemas.microsoft.com/office/drawing/2014/main" id="{19FF5095-9CB7-69AC-3EBA-C94987E589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0" name="Rectangle 24">
                <a:extLst>
                  <a:ext uri="{FF2B5EF4-FFF2-40B4-BE49-F238E27FC236}">
                    <a16:creationId xmlns:a16="http://schemas.microsoft.com/office/drawing/2014/main" id="{EFD015AB-3C06-1CF9-9B68-3727CE0A86C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1" name="Rectangle 25">
                <a:extLst>
                  <a:ext uri="{FF2B5EF4-FFF2-40B4-BE49-F238E27FC236}">
                    <a16:creationId xmlns:a16="http://schemas.microsoft.com/office/drawing/2014/main" id="{D919032A-ECEC-8BB3-CD47-B5C624A8C9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2" name="Rectangle 26">
                <a:extLst>
                  <a:ext uri="{FF2B5EF4-FFF2-40B4-BE49-F238E27FC236}">
                    <a16:creationId xmlns:a16="http://schemas.microsoft.com/office/drawing/2014/main" id="{9CFEC75B-5DCB-8A78-DAC0-5A584382CCE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3" name="Rectangle 27">
                <a:extLst>
                  <a:ext uri="{FF2B5EF4-FFF2-40B4-BE49-F238E27FC236}">
                    <a16:creationId xmlns:a16="http://schemas.microsoft.com/office/drawing/2014/main" id="{04EF8503-B6E9-2F0C-7C3F-73F718926A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4" name="Rectangle 28">
                <a:extLst>
                  <a:ext uri="{FF2B5EF4-FFF2-40B4-BE49-F238E27FC236}">
                    <a16:creationId xmlns:a16="http://schemas.microsoft.com/office/drawing/2014/main" id="{63A06C4D-768E-3EAE-D17B-B0070301C5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5" name="Rectangle 29">
                <a:extLst>
                  <a:ext uri="{FF2B5EF4-FFF2-40B4-BE49-F238E27FC236}">
                    <a16:creationId xmlns:a16="http://schemas.microsoft.com/office/drawing/2014/main" id="{7AE6056B-12E8-5D1B-B398-9397D0C136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6" name="Rectangle 30">
                <a:extLst>
                  <a:ext uri="{FF2B5EF4-FFF2-40B4-BE49-F238E27FC236}">
                    <a16:creationId xmlns:a16="http://schemas.microsoft.com/office/drawing/2014/main" id="{910BDC32-45BE-CEE1-61F9-FA6708DACC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7" name="Rectangle 31">
                <a:extLst>
                  <a:ext uri="{FF2B5EF4-FFF2-40B4-BE49-F238E27FC236}">
                    <a16:creationId xmlns:a16="http://schemas.microsoft.com/office/drawing/2014/main" id="{B66FD63F-086A-5972-146B-9C7707C62D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8" name="Rectangle 32">
                <a:extLst>
                  <a:ext uri="{FF2B5EF4-FFF2-40B4-BE49-F238E27FC236}">
                    <a16:creationId xmlns:a16="http://schemas.microsoft.com/office/drawing/2014/main" id="{4D982712-4CA9-57D1-9783-06C90B542EA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9" name="Rectangle 33">
                <a:extLst>
                  <a:ext uri="{FF2B5EF4-FFF2-40B4-BE49-F238E27FC236}">
                    <a16:creationId xmlns:a16="http://schemas.microsoft.com/office/drawing/2014/main" id="{07E1D866-FFAD-C604-5EED-89B45D3371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0" name="Rectangle 34">
                <a:extLst>
                  <a:ext uri="{FF2B5EF4-FFF2-40B4-BE49-F238E27FC236}">
                    <a16:creationId xmlns:a16="http://schemas.microsoft.com/office/drawing/2014/main" id="{C29B630B-5AFA-2458-B56C-798FBC8EC8C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1" name="Rectangle 35">
                <a:extLst>
                  <a:ext uri="{FF2B5EF4-FFF2-40B4-BE49-F238E27FC236}">
                    <a16:creationId xmlns:a16="http://schemas.microsoft.com/office/drawing/2014/main" id="{92465DE5-8F22-6FF0-A18E-5F7C47CF9A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2" name="Rectangle 36">
                <a:extLst>
                  <a:ext uri="{FF2B5EF4-FFF2-40B4-BE49-F238E27FC236}">
                    <a16:creationId xmlns:a16="http://schemas.microsoft.com/office/drawing/2014/main" id="{9FFD152D-29D1-1D6D-644C-4665AF47DFB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3" name="Rectangle 37">
                <a:extLst>
                  <a:ext uri="{FF2B5EF4-FFF2-40B4-BE49-F238E27FC236}">
                    <a16:creationId xmlns:a16="http://schemas.microsoft.com/office/drawing/2014/main" id="{C95D78A4-98B5-C8BF-61C9-84AB6A5412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4" name="Rectangle 38">
                <a:extLst>
                  <a:ext uri="{FF2B5EF4-FFF2-40B4-BE49-F238E27FC236}">
                    <a16:creationId xmlns:a16="http://schemas.microsoft.com/office/drawing/2014/main" id="{1C0EFC8D-418C-AB38-9F96-555FAE2A58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5" name="Rectangle 39">
                <a:extLst>
                  <a:ext uri="{FF2B5EF4-FFF2-40B4-BE49-F238E27FC236}">
                    <a16:creationId xmlns:a16="http://schemas.microsoft.com/office/drawing/2014/main" id="{117021AD-F7A8-8ACD-2EF5-E1B6178A42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6" name="Rectangle 40">
                <a:extLst>
                  <a:ext uri="{FF2B5EF4-FFF2-40B4-BE49-F238E27FC236}">
                    <a16:creationId xmlns:a16="http://schemas.microsoft.com/office/drawing/2014/main" id="{20A5F44E-D720-A704-6754-A6DE52D915E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7" name="Rectangle 41">
                <a:extLst>
                  <a:ext uri="{FF2B5EF4-FFF2-40B4-BE49-F238E27FC236}">
                    <a16:creationId xmlns:a16="http://schemas.microsoft.com/office/drawing/2014/main" id="{3B6A6DFF-D875-E349-0808-94440FCD31D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8" name="Rectangle 42">
                <a:extLst>
                  <a:ext uri="{FF2B5EF4-FFF2-40B4-BE49-F238E27FC236}">
                    <a16:creationId xmlns:a16="http://schemas.microsoft.com/office/drawing/2014/main" id="{74CBB810-8B0B-33E3-C3EA-44761733842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9" name="Rectangle 43">
                <a:extLst>
                  <a:ext uri="{FF2B5EF4-FFF2-40B4-BE49-F238E27FC236}">
                    <a16:creationId xmlns:a16="http://schemas.microsoft.com/office/drawing/2014/main" id="{AC1D2BEB-1471-E304-47A5-DFAAF8E8D1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0" name="Rectangle 44">
                <a:extLst>
                  <a:ext uri="{FF2B5EF4-FFF2-40B4-BE49-F238E27FC236}">
                    <a16:creationId xmlns:a16="http://schemas.microsoft.com/office/drawing/2014/main" id="{0BCAA3D6-CB41-9D6F-54A4-EDB5676124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1" name="Rectangle 45">
                <a:extLst>
                  <a:ext uri="{FF2B5EF4-FFF2-40B4-BE49-F238E27FC236}">
                    <a16:creationId xmlns:a16="http://schemas.microsoft.com/office/drawing/2014/main" id="{A96320EA-B279-1F55-3BED-DCFCAC71A0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2" name="Rectangle 46">
                <a:extLst>
                  <a:ext uri="{FF2B5EF4-FFF2-40B4-BE49-F238E27FC236}">
                    <a16:creationId xmlns:a16="http://schemas.microsoft.com/office/drawing/2014/main" id="{1A632C6C-686D-B6A4-4584-29A2E4417F3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3" name="Rectangle 47">
                <a:extLst>
                  <a:ext uri="{FF2B5EF4-FFF2-40B4-BE49-F238E27FC236}">
                    <a16:creationId xmlns:a16="http://schemas.microsoft.com/office/drawing/2014/main" id="{D8358CA5-A569-0A1B-2D08-11CFBFC045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4" name="Rectangle 48">
                <a:extLst>
                  <a:ext uri="{FF2B5EF4-FFF2-40B4-BE49-F238E27FC236}">
                    <a16:creationId xmlns:a16="http://schemas.microsoft.com/office/drawing/2014/main" id="{BB788A4C-F879-BA09-2A59-112607B940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5" name="Rectangle 49">
                <a:extLst>
                  <a:ext uri="{FF2B5EF4-FFF2-40B4-BE49-F238E27FC236}">
                    <a16:creationId xmlns:a16="http://schemas.microsoft.com/office/drawing/2014/main" id="{0D563D46-69B1-E3D8-5834-F4E9DDD6B7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6" name="Rectangle 50">
                <a:extLst>
                  <a:ext uri="{FF2B5EF4-FFF2-40B4-BE49-F238E27FC236}">
                    <a16:creationId xmlns:a16="http://schemas.microsoft.com/office/drawing/2014/main" id="{F42927A8-BAFE-5954-C9D5-6FAB4722F1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7" name="Rectangle 51">
                <a:extLst>
                  <a:ext uri="{FF2B5EF4-FFF2-40B4-BE49-F238E27FC236}">
                    <a16:creationId xmlns:a16="http://schemas.microsoft.com/office/drawing/2014/main" id="{DBA53555-1BE0-9D10-91A6-E34F77192DF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8" name="Rectangle 52">
                <a:extLst>
                  <a:ext uri="{FF2B5EF4-FFF2-40B4-BE49-F238E27FC236}">
                    <a16:creationId xmlns:a16="http://schemas.microsoft.com/office/drawing/2014/main" id="{0E10D60F-B423-786F-1B4A-D31FBB9840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9" name="Rectangle 53">
                <a:extLst>
                  <a:ext uri="{FF2B5EF4-FFF2-40B4-BE49-F238E27FC236}">
                    <a16:creationId xmlns:a16="http://schemas.microsoft.com/office/drawing/2014/main" id="{C6129507-E309-D7D8-4ACD-6AE81162E2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0" name="Rectangle 54">
                <a:extLst>
                  <a:ext uri="{FF2B5EF4-FFF2-40B4-BE49-F238E27FC236}">
                    <a16:creationId xmlns:a16="http://schemas.microsoft.com/office/drawing/2014/main" id="{1BF13238-8640-D411-8B7D-64008E829A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1" name="Rectangle 55">
                <a:extLst>
                  <a:ext uri="{FF2B5EF4-FFF2-40B4-BE49-F238E27FC236}">
                    <a16:creationId xmlns:a16="http://schemas.microsoft.com/office/drawing/2014/main" id="{B0CAE2E9-11F0-8928-0E59-01087F09EA4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2" name="Rectangle 56">
                <a:extLst>
                  <a:ext uri="{FF2B5EF4-FFF2-40B4-BE49-F238E27FC236}">
                    <a16:creationId xmlns:a16="http://schemas.microsoft.com/office/drawing/2014/main" id="{939DCE8B-7BB3-42F6-582E-6B43111571E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3" name="Rectangle 57">
                <a:extLst>
                  <a:ext uri="{FF2B5EF4-FFF2-40B4-BE49-F238E27FC236}">
                    <a16:creationId xmlns:a16="http://schemas.microsoft.com/office/drawing/2014/main" id="{8F63F12C-5D5C-ED0A-0F02-B76086DFD75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4" name="Rectangle 58">
                <a:extLst>
                  <a:ext uri="{FF2B5EF4-FFF2-40B4-BE49-F238E27FC236}">
                    <a16:creationId xmlns:a16="http://schemas.microsoft.com/office/drawing/2014/main" id="{70A56DA7-CE7F-FB56-AC3F-E60A399B2CB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5" name="Rectangle 59">
                <a:extLst>
                  <a:ext uri="{FF2B5EF4-FFF2-40B4-BE49-F238E27FC236}">
                    <a16:creationId xmlns:a16="http://schemas.microsoft.com/office/drawing/2014/main" id="{AB6DB2B9-7A02-4697-3967-FCFC0EE0D2C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6" name="Rectangle 60">
                <a:extLst>
                  <a:ext uri="{FF2B5EF4-FFF2-40B4-BE49-F238E27FC236}">
                    <a16:creationId xmlns:a16="http://schemas.microsoft.com/office/drawing/2014/main" id="{2239127E-64D0-3135-3E28-829D8C70C1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7" name="Rectangle 61">
                <a:extLst>
                  <a:ext uri="{FF2B5EF4-FFF2-40B4-BE49-F238E27FC236}">
                    <a16:creationId xmlns:a16="http://schemas.microsoft.com/office/drawing/2014/main" id="{5B9E70A4-2571-932D-601B-0A1CACB53F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8" name="Rectangle 62">
                <a:extLst>
                  <a:ext uri="{FF2B5EF4-FFF2-40B4-BE49-F238E27FC236}">
                    <a16:creationId xmlns:a16="http://schemas.microsoft.com/office/drawing/2014/main" id="{924ACFA1-E96D-F8BD-1E6C-5FA6400555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9" name="Rectangle 63">
                <a:extLst>
                  <a:ext uri="{FF2B5EF4-FFF2-40B4-BE49-F238E27FC236}">
                    <a16:creationId xmlns:a16="http://schemas.microsoft.com/office/drawing/2014/main" id="{78CFAAAB-7D67-307E-1F38-E8268912372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0" name="Rectangle 64">
                <a:extLst>
                  <a:ext uri="{FF2B5EF4-FFF2-40B4-BE49-F238E27FC236}">
                    <a16:creationId xmlns:a16="http://schemas.microsoft.com/office/drawing/2014/main" id="{A2607EF8-0DD5-8111-94A6-957373C8C5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1" name="Rectangle 65">
                <a:extLst>
                  <a:ext uri="{FF2B5EF4-FFF2-40B4-BE49-F238E27FC236}">
                    <a16:creationId xmlns:a16="http://schemas.microsoft.com/office/drawing/2014/main" id="{5DC64AF8-2619-1B5C-233F-BA2623076B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2" name="Rectangle 66">
                <a:extLst>
                  <a:ext uri="{FF2B5EF4-FFF2-40B4-BE49-F238E27FC236}">
                    <a16:creationId xmlns:a16="http://schemas.microsoft.com/office/drawing/2014/main" id="{234A6EA5-D91A-22B2-7F44-BE08F2DDEFE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3" name="Rectangle 67">
                <a:extLst>
                  <a:ext uri="{FF2B5EF4-FFF2-40B4-BE49-F238E27FC236}">
                    <a16:creationId xmlns:a16="http://schemas.microsoft.com/office/drawing/2014/main" id="{6740662E-6094-5AE1-E79D-51AF4661B0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4" name="Rectangle 68">
                <a:extLst>
                  <a:ext uri="{FF2B5EF4-FFF2-40B4-BE49-F238E27FC236}">
                    <a16:creationId xmlns:a16="http://schemas.microsoft.com/office/drawing/2014/main" id="{3A8011CE-96D5-00A0-1011-3D779FB508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5" name="Rectangle 69">
                <a:extLst>
                  <a:ext uri="{FF2B5EF4-FFF2-40B4-BE49-F238E27FC236}">
                    <a16:creationId xmlns:a16="http://schemas.microsoft.com/office/drawing/2014/main" id="{8620A791-526C-5EDD-7130-CD24F1C07A1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6" name="Rectangle 70">
                <a:extLst>
                  <a:ext uri="{FF2B5EF4-FFF2-40B4-BE49-F238E27FC236}">
                    <a16:creationId xmlns:a16="http://schemas.microsoft.com/office/drawing/2014/main" id="{B1891B93-4765-4B4C-E5CB-5B264E9E14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7" name="Rectangle 71">
                <a:extLst>
                  <a:ext uri="{FF2B5EF4-FFF2-40B4-BE49-F238E27FC236}">
                    <a16:creationId xmlns:a16="http://schemas.microsoft.com/office/drawing/2014/main" id="{F254235B-5A27-C30A-834B-8C899F5CAC2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8" name="Rectangle 72">
                <a:extLst>
                  <a:ext uri="{FF2B5EF4-FFF2-40B4-BE49-F238E27FC236}">
                    <a16:creationId xmlns:a16="http://schemas.microsoft.com/office/drawing/2014/main" id="{4D5EE7ED-EF23-8020-3C88-B5D32C44EE9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9" name="Rectangle 73">
                <a:extLst>
                  <a:ext uri="{FF2B5EF4-FFF2-40B4-BE49-F238E27FC236}">
                    <a16:creationId xmlns:a16="http://schemas.microsoft.com/office/drawing/2014/main" id="{24BE2E94-379D-3720-5797-907A401A5F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0" name="Rectangle 74">
                <a:extLst>
                  <a:ext uri="{FF2B5EF4-FFF2-40B4-BE49-F238E27FC236}">
                    <a16:creationId xmlns:a16="http://schemas.microsoft.com/office/drawing/2014/main" id="{8A73A855-0190-7A09-C232-60C5191716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1" name="Rectangle 75">
                <a:extLst>
                  <a:ext uri="{FF2B5EF4-FFF2-40B4-BE49-F238E27FC236}">
                    <a16:creationId xmlns:a16="http://schemas.microsoft.com/office/drawing/2014/main" id="{A3D987CD-FB24-60FA-EAB3-1E7C902F3AF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2" name="Rectangle 76">
                <a:extLst>
                  <a:ext uri="{FF2B5EF4-FFF2-40B4-BE49-F238E27FC236}">
                    <a16:creationId xmlns:a16="http://schemas.microsoft.com/office/drawing/2014/main" id="{9D65604C-1C1D-852F-F51A-12729FABBE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3" name="Rectangle 77">
                <a:extLst>
                  <a:ext uri="{FF2B5EF4-FFF2-40B4-BE49-F238E27FC236}">
                    <a16:creationId xmlns:a16="http://schemas.microsoft.com/office/drawing/2014/main" id="{1FF24656-A49A-FCC1-AAD1-302C0C1FB4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4" name="Rectangle 78">
                <a:extLst>
                  <a:ext uri="{FF2B5EF4-FFF2-40B4-BE49-F238E27FC236}">
                    <a16:creationId xmlns:a16="http://schemas.microsoft.com/office/drawing/2014/main" id="{156F382C-1908-76D6-39C9-228FB057419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5" name="Rectangle 79">
                <a:extLst>
                  <a:ext uri="{FF2B5EF4-FFF2-40B4-BE49-F238E27FC236}">
                    <a16:creationId xmlns:a16="http://schemas.microsoft.com/office/drawing/2014/main" id="{CE06AF1F-D462-1E34-9CD2-1E3B841ABA3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6" name="Rectangle 80">
                <a:extLst>
                  <a:ext uri="{FF2B5EF4-FFF2-40B4-BE49-F238E27FC236}">
                    <a16:creationId xmlns:a16="http://schemas.microsoft.com/office/drawing/2014/main" id="{92CC865B-947B-29A7-F30A-C30D6ED12C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7" name="Freeform 81">
                <a:extLst>
                  <a:ext uri="{FF2B5EF4-FFF2-40B4-BE49-F238E27FC236}">
                    <a16:creationId xmlns:a16="http://schemas.microsoft.com/office/drawing/2014/main" id="{15F8F302-C0AA-EABB-5B47-C34A02E95AF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Rectangle 82">
                <a:extLst>
                  <a:ext uri="{FF2B5EF4-FFF2-40B4-BE49-F238E27FC236}">
                    <a16:creationId xmlns:a16="http://schemas.microsoft.com/office/drawing/2014/main" id="{E79FCD7E-5BFB-6506-B56E-1C38ADB431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9" name="Rectangle 83">
                <a:extLst>
                  <a:ext uri="{FF2B5EF4-FFF2-40B4-BE49-F238E27FC236}">
                    <a16:creationId xmlns:a16="http://schemas.microsoft.com/office/drawing/2014/main" id="{DF9694B8-0EF7-69F0-BF1A-338BC43601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0" name="Rectangle 84">
                <a:extLst>
                  <a:ext uri="{FF2B5EF4-FFF2-40B4-BE49-F238E27FC236}">
                    <a16:creationId xmlns:a16="http://schemas.microsoft.com/office/drawing/2014/main" id="{10CE4670-F9E6-F39A-C0A0-A4DD12AE4E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1" name="Rectangle 85">
                <a:extLst>
                  <a:ext uri="{FF2B5EF4-FFF2-40B4-BE49-F238E27FC236}">
                    <a16:creationId xmlns:a16="http://schemas.microsoft.com/office/drawing/2014/main" id="{F7556EC8-0DA3-B1F9-3163-4A96B48190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2" name="Rectangle 86">
                <a:extLst>
                  <a:ext uri="{FF2B5EF4-FFF2-40B4-BE49-F238E27FC236}">
                    <a16:creationId xmlns:a16="http://schemas.microsoft.com/office/drawing/2014/main" id="{1A8A96C9-17B0-2EF4-5BEF-EF4ABBEC7E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3" name="Rectangle 87">
                <a:extLst>
                  <a:ext uri="{FF2B5EF4-FFF2-40B4-BE49-F238E27FC236}">
                    <a16:creationId xmlns:a16="http://schemas.microsoft.com/office/drawing/2014/main" id="{BF65975D-70A6-73EE-F4A5-576E8D610B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4" name="Rectangle 88">
                <a:extLst>
                  <a:ext uri="{FF2B5EF4-FFF2-40B4-BE49-F238E27FC236}">
                    <a16:creationId xmlns:a16="http://schemas.microsoft.com/office/drawing/2014/main" id="{3D159A5C-07B1-48CA-B22C-E8F46B722DF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5" name="Rectangle 89">
                <a:extLst>
                  <a:ext uri="{FF2B5EF4-FFF2-40B4-BE49-F238E27FC236}">
                    <a16:creationId xmlns:a16="http://schemas.microsoft.com/office/drawing/2014/main" id="{E32DBBEA-3A20-20F8-4C18-E8DD755606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6" name="Rectangle 90">
                <a:extLst>
                  <a:ext uri="{FF2B5EF4-FFF2-40B4-BE49-F238E27FC236}">
                    <a16:creationId xmlns:a16="http://schemas.microsoft.com/office/drawing/2014/main" id="{914A7776-C213-986E-B77C-945D97965D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7" name="Rectangle 91">
                <a:extLst>
                  <a:ext uri="{FF2B5EF4-FFF2-40B4-BE49-F238E27FC236}">
                    <a16:creationId xmlns:a16="http://schemas.microsoft.com/office/drawing/2014/main" id="{D815BF94-9048-BF74-1781-496947417E0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8" name="Rectangle 92">
                <a:extLst>
                  <a:ext uri="{FF2B5EF4-FFF2-40B4-BE49-F238E27FC236}">
                    <a16:creationId xmlns:a16="http://schemas.microsoft.com/office/drawing/2014/main" id="{94B9E139-76E1-A6E5-F0D8-8575084009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9" name="Rectangle 93">
                <a:extLst>
                  <a:ext uri="{FF2B5EF4-FFF2-40B4-BE49-F238E27FC236}">
                    <a16:creationId xmlns:a16="http://schemas.microsoft.com/office/drawing/2014/main" id="{7BBECBEB-82E2-0723-4657-1EB65D345F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0" name="Rectangle 94">
                <a:extLst>
                  <a:ext uri="{FF2B5EF4-FFF2-40B4-BE49-F238E27FC236}">
                    <a16:creationId xmlns:a16="http://schemas.microsoft.com/office/drawing/2014/main" id="{31C741C6-72EA-F21D-BA1D-CE27E9AFAA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1" name="Rectangle 95">
                <a:extLst>
                  <a:ext uri="{FF2B5EF4-FFF2-40B4-BE49-F238E27FC236}">
                    <a16:creationId xmlns:a16="http://schemas.microsoft.com/office/drawing/2014/main" id="{D5AF95D9-7A57-97A2-357D-9BE40F3CB8A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2" name="Rectangle 96">
                <a:extLst>
                  <a:ext uri="{FF2B5EF4-FFF2-40B4-BE49-F238E27FC236}">
                    <a16:creationId xmlns:a16="http://schemas.microsoft.com/office/drawing/2014/main" id="{B2FF708D-9B3F-D13A-812A-5746570F30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3" name="Rectangle 97">
                <a:extLst>
                  <a:ext uri="{FF2B5EF4-FFF2-40B4-BE49-F238E27FC236}">
                    <a16:creationId xmlns:a16="http://schemas.microsoft.com/office/drawing/2014/main" id="{0FE0075C-1C80-F6ED-DBD9-D14F69A4C2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4" name="Rectangle 98">
                <a:extLst>
                  <a:ext uri="{FF2B5EF4-FFF2-40B4-BE49-F238E27FC236}">
                    <a16:creationId xmlns:a16="http://schemas.microsoft.com/office/drawing/2014/main" id="{23211C8F-91F7-5948-245C-93E21D3CCD9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5" name="Rectangle 99">
                <a:extLst>
                  <a:ext uri="{FF2B5EF4-FFF2-40B4-BE49-F238E27FC236}">
                    <a16:creationId xmlns:a16="http://schemas.microsoft.com/office/drawing/2014/main" id="{789177A5-6E47-5012-97CD-B945BD5F95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6" name="Rectangle 100">
                <a:extLst>
                  <a:ext uri="{FF2B5EF4-FFF2-40B4-BE49-F238E27FC236}">
                    <a16:creationId xmlns:a16="http://schemas.microsoft.com/office/drawing/2014/main" id="{E99FDBA7-A2C1-9D96-3F56-FB52A892E7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7" name="Rectangle 101">
                <a:extLst>
                  <a:ext uri="{FF2B5EF4-FFF2-40B4-BE49-F238E27FC236}">
                    <a16:creationId xmlns:a16="http://schemas.microsoft.com/office/drawing/2014/main" id="{A23B5593-21B5-7CED-6D41-F0855F96CE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8" name="Rectangle 102">
                <a:extLst>
                  <a:ext uri="{FF2B5EF4-FFF2-40B4-BE49-F238E27FC236}">
                    <a16:creationId xmlns:a16="http://schemas.microsoft.com/office/drawing/2014/main" id="{F646C631-155F-D2A0-70BD-126E86711A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9" name="Rectangle 103">
                <a:extLst>
                  <a:ext uri="{FF2B5EF4-FFF2-40B4-BE49-F238E27FC236}">
                    <a16:creationId xmlns:a16="http://schemas.microsoft.com/office/drawing/2014/main" id="{F13D1176-8B45-E4AF-CCB8-0025EDE70CD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0" name="Rectangle 104">
                <a:extLst>
                  <a:ext uri="{FF2B5EF4-FFF2-40B4-BE49-F238E27FC236}">
                    <a16:creationId xmlns:a16="http://schemas.microsoft.com/office/drawing/2014/main" id="{D1C51BD9-4FF4-8004-F8F0-D4373D7E1F6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1" name="Rectangle 105">
                <a:extLst>
                  <a:ext uri="{FF2B5EF4-FFF2-40B4-BE49-F238E27FC236}">
                    <a16:creationId xmlns:a16="http://schemas.microsoft.com/office/drawing/2014/main" id="{A22B9A96-5D2F-1460-8478-16CD40BB930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2" name="Rectangle 106">
                <a:extLst>
                  <a:ext uri="{FF2B5EF4-FFF2-40B4-BE49-F238E27FC236}">
                    <a16:creationId xmlns:a16="http://schemas.microsoft.com/office/drawing/2014/main" id="{74DDECA4-9305-759C-D9AF-67B76A38CD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3" name="Rectangle 107">
                <a:extLst>
                  <a:ext uri="{FF2B5EF4-FFF2-40B4-BE49-F238E27FC236}">
                    <a16:creationId xmlns:a16="http://schemas.microsoft.com/office/drawing/2014/main" id="{1520A6A1-A780-6CCB-C3B8-3A24EDD72AE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4" name="Rectangle 108">
                <a:extLst>
                  <a:ext uri="{FF2B5EF4-FFF2-40B4-BE49-F238E27FC236}">
                    <a16:creationId xmlns:a16="http://schemas.microsoft.com/office/drawing/2014/main" id="{ADAA0467-1DFA-D116-C6AE-5ABFD5A34C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5" name="Rectangle 109">
                <a:extLst>
                  <a:ext uri="{FF2B5EF4-FFF2-40B4-BE49-F238E27FC236}">
                    <a16:creationId xmlns:a16="http://schemas.microsoft.com/office/drawing/2014/main" id="{D4BC1E44-27F4-A9AB-786B-E4CD4AB816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6" name="Rectangle 110">
                <a:extLst>
                  <a:ext uri="{FF2B5EF4-FFF2-40B4-BE49-F238E27FC236}">
                    <a16:creationId xmlns:a16="http://schemas.microsoft.com/office/drawing/2014/main" id="{B111DFF0-EA69-3E76-EBB4-021E560B5BB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7" name="Rectangle 111">
                <a:extLst>
                  <a:ext uri="{FF2B5EF4-FFF2-40B4-BE49-F238E27FC236}">
                    <a16:creationId xmlns:a16="http://schemas.microsoft.com/office/drawing/2014/main" id="{322BB08E-A781-9812-79DE-5087BDC7DE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8" name="Rectangle 112">
                <a:extLst>
                  <a:ext uri="{FF2B5EF4-FFF2-40B4-BE49-F238E27FC236}">
                    <a16:creationId xmlns:a16="http://schemas.microsoft.com/office/drawing/2014/main" id="{FAD0A8CE-4FEE-9978-F223-8BBA377DF5C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9" name="Rectangle 113">
                <a:extLst>
                  <a:ext uri="{FF2B5EF4-FFF2-40B4-BE49-F238E27FC236}">
                    <a16:creationId xmlns:a16="http://schemas.microsoft.com/office/drawing/2014/main" id="{EA57A002-ACFB-2101-17F6-08EE133F7F4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0" name="Rectangle 114">
                <a:extLst>
                  <a:ext uri="{FF2B5EF4-FFF2-40B4-BE49-F238E27FC236}">
                    <a16:creationId xmlns:a16="http://schemas.microsoft.com/office/drawing/2014/main" id="{B4319CCA-0300-25E2-0F0E-DA185B7DCC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1" name="Rectangle 115">
                <a:extLst>
                  <a:ext uri="{FF2B5EF4-FFF2-40B4-BE49-F238E27FC236}">
                    <a16:creationId xmlns:a16="http://schemas.microsoft.com/office/drawing/2014/main" id="{082F58F5-05B9-C1C1-17C7-1AB9152292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2" name="Rectangle 116">
                <a:extLst>
                  <a:ext uri="{FF2B5EF4-FFF2-40B4-BE49-F238E27FC236}">
                    <a16:creationId xmlns:a16="http://schemas.microsoft.com/office/drawing/2014/main" id="{807A9153-D7BD-15C7-DA33-F63BD7B041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3" name="Rectangle 117">
                <a:extLst>
                  <a:ext uri="{FF2B5EF4-FFF2-40B4-BE49-F238E27FC236}">
                    <a16:creationId xmlns:a16="http://schemas.microsoft.com/office/drawing/2014/main" id="{AF334298-3723-4C6A-311E-53B9A1DFA62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4" name="Rectangle 118">
                <a:extLst>
                  <a:ext uri="{FF2B5EF4-FFF2-40B4-BE49-F238E27FC236}">
                    <a16:creationId xmlns:a16="http://schemas.microsoft.com/office/drawing/2014/main" id="{4B0C33C1-C29B-88AB-8B73-99B5616AF4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5" name="Rectangle 119">
                <a:extLst>
                  <a:ext uri="{FF2B5EF4-FFF2-40B4-BE49-F238E27FC236}">
                    <a16:creationId xmlns:a16="http://schemas.microsoft.com/office/drawing/2014/main" id="{A8366FB9-0483-8A52-A1FD-9A27767B3ED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6" name="Rectangle 120">
                <a:extLst>
                  <a:ext uri="{FF2B5EF4-FFF2-40B4-BE49-F238E27FC236}">
                    <a16:creationId xmlns:a16="http://schemas.microsoft.com/office/drawing/2014/main" id="{E6A9AE36-E939-BC18-EB39-9F503AC170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7" name="Rectangle 121">
                <a:extLst>
                  <a:ext uri="{FF2B5EF4-FFF2-40B4-BE49-F238E27FC236}">
                    <a16:creationId xmlns:a16="http://schemas.microsoft.com/office/drawing/2014/main" id="{5B8A3BD8-5AF7-A3E1-EB3F-AA56D6ECB1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8" name="Rectangle 122">
                <a:extLst>
                  <a:ext uri="{FF2B5EF4-FFF2-40B4-BE49-F238E27FC236}">
                    <a16:creationId xmlns:a16="http://schemas.microsoft.com/office/drawing/2014/main" id="{067B5972-7CAF-3A63-0B77-1307508BA7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9" name="Rectangle 123">
                <a:extLst>
                  <a:ext uri="{FF2B5EF4-FFF2-40B4-BE49-F238E27FC236}">
                    <a16:creationId xmlns:a16="http://schemas.microsoft.com/office/drawing/2014/main" id="{C46E7650-E560-BF56-AB03-D9E96016C75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0" name="Rectangle 124">
                <a:extLst>
                  <a:ext uri="{FF2B5EF4-FFF2-40B4-BE49-F238E27FC236}">
                    <a16:creationId xmlns:a16="http://schemas.microsoft.com/office/drawing/2014/main" id="{90AC4BC7-AF00-DE54-D38E-C942A409FA3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1" name="Rectangle 125">
                <a:extLst>
                  <a:ext uri="{FF2B5EF4-FFF2-40B4-BE49-F238E27FC236}">
                    <a16:creationId xmlns:a16="http://schemas.microsoft.com/office/drawing/2014/main" id="{E099096D-E67C-7943-4529-B53F0F107B6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2" name="Rectangle 126">
                <a:extLst>
                  <a:ext uri="{FF2B5EF4-FFF2-40B4-BE49-F238E27FC236}">
                    <a16:creationId xmlns:a16="http://schemas.microsoft.com/office/drawing/2014/main" id="{C334E854-27D6-1F9F-E930-B34A5F20AC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3" name="Rectangle 127">
                <a:extLst>
                  <a:ext uri="{FF2B5EF4-FFF2-40B4-BE49-F238E27FC236}">
                    <a16:creationId xmlns:a16="http://schemas.microsoft.com/office/drawing/2014/main" id="{0F97E6C7-8E5B-F0E3-CD64-835EABD55BB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4" name="Rectangle 128">
                <a:extLst>
                  <a:ext uri="{FF2B5EF4-FFF2-40B4-BE49-F238E27FC236}">
                    <a16:creationId xmlns:a16="http://schemas.microsoft.com/office/drawing/2014/main" id="{241DE69A-144C-89F5-A657-4FF67AC93B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5" name="Rectangle 129">
                <a:extLst>
                  <a:ext uri="{FF2B5EF4-FFF2-40B4-BE49-F238E27FC236}">
                    <a16:creationId xmlns:a16="http://schemas.microsoft.com/office/drawing/2014/main" id="{92B48A57-C093-2423-BC5B-834EA096ACB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6" name="Rectangle 130">
                <a:extLst>
                  <a:ext uri="{FF2B5EF4-FFF2-40B4-BE49-F238E27FC236}">
                    <a16:creationId xmlns:a16="http://schemas.microsoft.com/office/drawing/2014/main" id="{13600725-BD21-9DFF-618A-FCCA752F332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7" name="Rectangle 131">
                <a:extLst>
                  <a:ext uri="{FF2B5EF4-FFF2-40B4-BE49-F238E27FC236}">
                    <a16:creationId xmlns:a16="http://schemas.microsoft.com/office/drawing/2014/main" id="{758F9D54-C65F-E2AF-8B84-4139E8A630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8" name="Rectangle 132">
                <a:extLst>
                  <a:ext uri="{FF2B5EF4-FFF2-40B4-BE49-F238E27FC236}">
                    <a16:creationId xmlns:a16="http://schemas.microsoft.com/office/drawing/2014/main" id="{FCEAC784-B310-E0B4-AF2C-6D65E661D7C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9" name="Rectangle 133">
                <a:extLst>
                  <a:ext uri="{FF2B5EF4-FFF2-40B4-BE49-F238E27FC236}">
                    <a16:creationId xmlns:a16="http://schemas.microsoft.com/office/drawing/2014/main" id="{E7628DC7-2DD5-E28F-4D44-E57AE2B9196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0" name="Rectangle 134">
                <a:extLst>
                  <a:ext uri="{FF2B5EF4-FFF2-40B4-BE49-F238E27FC236}">
                    <a16:creationId xmlns:a16="http://schemas.microsoft.com/office/drawing/2014/main" id="{DB1A010B-5ACF-B90A-864A-C0C09DE9E4D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1" name="Rectangle 135">
                <a:extLst>
                  <a:ext uri="{FF2B5EF4-FFF2-40B4-BE49-F238E27FC236}">
                    <a16:creationId xmlns:a16="http://schemas.microsoft.com/office/drawing/2014/main" id="{D12DBFAE-FACD-719C-A93B-056A2B59CA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2" name="Rectangle 136">
                <a:extLst>
                  <a:ext uri="{FF2B5EF4-FFF2-40B4-BE49-F238E27FC236}">
                    <a16:creationId xmlns:a16="http://schemas.microsoft.com/office/drawing/2014/main" id="{2F44CF28-F191-425B-30F1-ADFD5580BE2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3" name="Rectangle 137">
                <a:extLst>
                  <a:ext uri="{FF2B5EF4-FFF2-40B4-BE49-F238E27FC236}">
                    <a16:creationId xmlns:a16="http://schemas.microsoft.com/office/drawing/2014/main" id="{872FBAC2-41E9-CF6E-83BF-A895EB8FE5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4" name="Freeform 138">
                <a:extLst>
                  <a:ext uri="{FF2B5EF4-FFF2-40B4-BE49-F238E27FC236}">
                    <a16:creationId xmlns:a16="http://schemas.microsoft.com/office/drawing/2014/main" id="{2C173E82-F19F-17EA-D4F3-01852C04F28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5" name="Freeform 139">
                <a:extLst>
                  <a:ext uri="{FF2B5EF4-FFF2-40B4-BE49-F238E27FC236}">
                    <a16:creationId xmlns:a16="http://schemas.microsoft.com/office/drawing/2014/main" id="{75DF7E15-B1AA-B6B9-C4FB-DE5FE8BC764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6" name="Freeform 140">
                <a:extLst>
                  <a:ext uri="{FF2B5EF4-FFF2-40B4-BE49-F238E27FC236}">
                    <a16:creationId xmlns:a16="http://schemas.microsoft.com/office/drawing/2014/main" id="{6DA127DE-0AB1-9081-A9B3-9D98E8039AE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" name="Freeform 141">
                <a:extLst>
                  <a:ext uri="{FF2B5EF4-FFF2-40B4-BE49-F238E27FC236}">
                    <a16:creationId xmlns:a16="http://schemas.microsoft.com/office/drawing/2014/main" id="{8E094887-DAC4-0E14-9BA0-0A09F81FFAE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" name="Freeform 142">
                <a:extLst>
                  <a:ext uri="{FF2B5EF4-FFF2-40B4-BE49-F238E27FC236}">
                    <a16:creationId xmlns:a16="http://schemas.microsoft.com/office/drawing/2014/main" id="{80FFEF3C-D8CB-FD2C-D494-929BA427C3D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9" name="Freeform 143">
                <a:extLst>
                  <a:ext uri="{FF2B5EF4-FFF2-40B4-BE49-F238E27FC236}">
                    <a16:creationId xmlns:a16="http://schemas.microsoft.com/office/drawing/2014/main" id="{76AEEDCC-4772-4915-EE19-88966A47A1C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Freeform 144">
                <a:extLst>
                  <a:ext uri="{FF2B5EF4-FFF2-40B4-BE49-F238E27FC236}">
                    <a16:creationId xmlns:a16="http://schemas.microsoft.com/office/drawing/2014/main" id="{9F9E4601-1A8D-0684-67BF-E796798DFA1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1" name="Freeform 145">
                <a:extLst>
                  <a:ext uri="{FF2B5EF4-FFF2-40B4-BE49-F238E27FC236}">
                    <a16:creationId xmlns:a16="http://schemas.microsoft.com/office/drawing/2014/main" id="{7EDF68D1-CFA6-718B-E8DD-F8469D254B8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Freeform 146">
                <a:extLst>
                  <a:ext uri="{FF2B5EF4-FFF2-40B4-BE49-F238E27FC236}">
                    <a16:creationId xmlns:a16="http://schemas.microsoft.com/office/drawing/2014/main" id="{B3511F2D-309F-5B40-27EC-38DE65A6570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Rectangle 147">
                <a:extLst>
                  <a:ext uri="{FF2B5EF4-FFF2-40B4-BE49-F238E27FC236}">
                    <a16:creationId xmlns:a16="http://schemas.microsoft.com/office/drawing/2014/main" id="{E6D8388C-738E-113A-D2F6-3674031C908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4" name="Rectangle 148">
                <a:extLst>
                  <a:ext uri="{FF2B5EF4-FFF2-40B4-BE49-F238E27FC236}">
                    <a16:creationId xmlns:a16="http://schemas.microsoft.com/office/drawing/2014/main" id="{97CF4B13-2E7A-2EB1-3ECF-8EDED6527D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5" name="Freeform 149">
                <a:extLst>
                  <a:ext uri="{FF2B5EF4-FFF2-40B4-BE49-F238E27FC236}">
                    <a16:creationId xmlns:a16="http://schemas.microsoft.com/office/drawing/2014/main" id="{9DD20CA3-C344-A913-C786-36281E1423C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6" name="Freeform 150">
                <a:extLst>
                  <a:ext uri="{FF2B5EF4-FFF2-40B4-BE49-F238E27FC236}">
                    <a16:creationId xmlns:a16="http://schemas.microsoft.com/office/drawing/2014/main" id="{CEB2AD7E-178D-1208-E761-5235A66908B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83" name="Freeform 151">
                <a:extLst>
                  <a:ext uri="{FF2B5EF4-FFF2-40B4-BE49-F238E27FC236}">
                    <a16:creationId xmlns:a16="http://schemas.microsoft.com/office/drawing/2014/main" id="{BACCE586-9490-BAB1-0EAF-AD4AFDF3FB7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184" name="Oval 152">
                <a:extLst>
                  <a:ext uri="{FF2B5EF4-FFF2-40B4-BE49-F238E27FC236}">
                    <a16:creationId xmlns:a16="http://schemas.microsoft.com/office/drawing/2014/main" id="{4CC21CE7-3ABF-67F3-B8FE-87771CC6E47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4185" name="Rectangle 153">
            <a:extLst>
              <a:ext uri="{FF2B5EF4-FFF2-40B4-BE49-F238E27FC236}">
                <a16:creationId xmlns:a16="http://schemas.microsoft.com/office/drawing/2014/main" id="{D4381314-5FDD-AE4C-12B0-3C90ACDD006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4186" name="Rectangle 154">
            <a:extLst>
              <a:ext uri="{FF2B5EF4-FFF2-40B4-BE49-F238E27FC236}">
                <a16:creationId xmlns:a16="http://schemas.microsoft.com/office/drawing/2014/main" id="{08B8658B-7C7B-B528-AD95-FFF0BAC642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4187" name="Rectangle 155">
            <a:extLst>
              <a:ext uri="{FF2B5EF4-FFF2-40B4-BE49-F238E27FC236}">
                <a16:creationId xmlns:a16="http://schemas.microsoft.com/office/drawing/2014/main" id="{217B201A-4637-F1D1-F34C-4E0A4C136F4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4188" name="Rectangle 156">
            <a:extLst>
              <a:ext uri="{FF2B5EF4-FFF2-40B4-BE49-F238E27FC236}">
                <a16:creationId xmlns:a16="http://schemas.microsoft.com/office/drawing/2014/main" id="{0E1D43F8-299C-E092-706C-81E6CBADF97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62B08FD9-77D4-4FB4-A6DC-D7C085F1458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4189" name="Rectangle 157">
            <a:extLst>
              <a:ext uri="{FF2B5EF4-FFF2-40B4-BE49-F238E27FC236}">
                <a16:creationId xmlns:a16="http://schemas.microsoft.com/office/drawing/2014/main" id="{1BDC2A48-2DC8-29C5-7711-522BE0AC9BD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tionalpostdoc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tionalpostdoc.org/for_postdocs/postdoc_trend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grants.nih.gov/grants/guide/notice-files/NOT-OD-05-032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dapostdoc.com/firstmain.asp" TargetMode="External"/><Relationship Id="rId2" Type="http://schemas.openxmlformats.org/officeDocument/2006/relationships/hyperlink" Target="http://www.postdocs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ature.com/naturejobs/index.html" TargetMode="External"/><Relationship Id="rId5" Type="http://schemas.openxmlformats.org/officeDocument/2006/relationships/hyperlink" Target="http://sciencecareers.sciencemag.org/" TargetMode="External"/><Relationship Id="rId4" Type="http://schemas.openxmlformats.org/officeDocument/2006/relationships/hyperlink" Target="http://chronicle.com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hyperlink" Target="http://www.theleadershipalliance.org/pdf/grad_guide.pdf" TargetMode="External"/><Relationship Id="rId7" Type="http://schemas.openxmlformats.org/officeDocument/2006/relationships/image" Target="../media/image1.emf"/><Relationship Id="rId2" Type="http://schemas.openxmlformats.org/officeDocument/2006/relationships/hyperlink" Target="http://www.pitt.edu/~surviva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books.nap.edu/books/0309053935/html/11.html" TargetMode="External"/><Relationship Id="rId5" Type="http://schemas.openxmlformats.org/officeDocument/2006/relationships/hyperlink" Target="http://www7.nationalacademies.org/cosepup/" TargetMode="External"/><Relationship Id="rId4" Type="http://schemas.openxmlformats.org/officeDocument/2006/relationships/hyperlink" Target="http://www.theleadershipalliance.org/pdf/tips.pdf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recruit.sciencemag.org/feature/advice/nw0102.sh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recruit.sciencemag.org/feature/advice/foc_22803.sh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832107F-F419-0FFC-1DA6-FF26A68F3A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800"/>
              <a:t>Postdoctoral Training – Research Careers Development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00E64A8-6494-A734-3DAD-2BAC7779694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Gail P. Taylor</a:t>
            </a:r>
          </a:p>
          <a:p>
            <a:pPr eaLnBrk="1" hangingPunct="1">
              <a:defRPr/>
            </a:pPr>
            <a:r>
              <a:rPr lang="en-US" altLang="en-US"/>
              <a:t>Spring 2006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D75B4BA4-CF5B-5B4B-6C59-395F59371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FFFFFF"/>
                </a:solidFill>
                <a:latin typeface="Arial" panose="020B0604020202020204" pitchFamily="34" charset="0"/>
              </a:rPr>
              <a:t>08/2006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57314EA6-A232-5E4B-4B9C-E37E9F494C9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Peculiarities of Postdocs</a:t>
            </a:r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B7A14617-E867-22B9-0A7F-6AB0C4D9F32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Independently in lab, not in a program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Few standards of pay, treatment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Little oversight from institution or community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Conditions vary greatly!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Self-funded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Mentor-funded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Vacation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Medical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Family medical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Rights within organization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National Organization!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>
                <a:hlinkClick r:id="rId2"/>
              </a:rPr>
              <a:t>http://www.nationalpostdoc.org/</a:t>
            </a:r>
            <a:endParaRPr lang="en-US" altLang="en-US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3A7955E9-222E-7263-0EF8-2A5124131A4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Value of support group</a:t>
            </a:r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77E81422-AF22-1667-D906-E2ABCB73311D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5763" cy="4498975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altLang="en-US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type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lab &amp; dept colleagues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outside individuals</a:t>
            </a:r>
          </a:p>
          <a:p>
            <a:pPr lvl="1" eaLnBrk="1" hangingPunct="1">
              <a:defRPr/>
            </a:pPr>
            <a:r>
              <a:rPr lang="en-US" altLang="en-US"/>
              <a:t>other departments</a:t>
            </a:r>
          </a:p>
          <a:p>
            <a:pPr lvl="1" eaLnBrk="1" hangingPunct="1">
              <a:defRPr/>
            </a:pPr>
            <a:r>
              <a:rPr lang="en-US" altLang="en-US"/>
              <a:t>other institutions</a:t>
            </a:r>
          </a:p>
          <a:p>
            <a:pPr lvl="1" eaLnBrk="1" hangingPunct="1">
              <a:defRPr/>
            </a:pPr>
            <a:r>
              <a:rPr lang="en-US" altLang="en-US"/>
              <a:t>other professions</a:t>
            </a:r>
          </a:p>
        </p:txBody>
      </p:sp>
      <p:sp>
        <p:nvSpPr>
          <p:cNvPr id="121860" name="Rectangle 4">
            <a:extLst>
              <a:ext uri="{FF2B5EF4-FFF2-40B4-BE49-F238E27FC236}">
                <a16:creationId xmlns:a16="http://schemas.microsoft.com/office/drawing/2014/main" id="{FB3162A5-781B-F1CD-2AF7-710382DCE2D4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6613" y="1600200"/>
            <a:ext cx="4195762" cy="4498975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altLang="en-US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activities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discussion of research</a:t>
            </a:r>
          </a:p>
          <a:p>
            <a:pPr lvl="1" eaLnBrk="1" hangingPunct="1">
              <a:defRPr/>
            </a:pPr>
            <a:r>
              <a:rPr lang="en-US" altLang="en-US"/>
              <a:t>published</a:t>
            </a:r>
          </a:p>
          <a:p>
            <a:pPr lvl="1" eaLnBrk="1" hangingPunct="1">
              <a:defRPr/>
            </a:pPr>
            <a:r>
              <a:rPr lang="en-US" altLang="en-US"/>
              <a:t>each others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general intellectual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social</a:t>
            </a:r>
          </a:p>
        </p:txBody>
      </p:sp>
      <p:grpSp>
        <p:nvGrpSpPr>
          <p:cNvPr id="13317" name="Group 5">
            <a:extLst>
              <a:ext uri="{FF2B5EF4-FFF2-40B4-BE49-F238E27FC236}">
                <a16:creationId xmlns:a16="http://schemas.microsoft.com/office/drawing/2014/main" id="{B0A0C573-DC0C-6D26-0CAC-AF5C961D0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2641600" y="4953000"/>
            <a:ext cx="3881438" cy="1752600"/>
            <a:chOff x="3074" y="1779"/>
            <a:chExt cx="3039" cy="1424"/>
          </a:xfrm>
        </p:grpSpPr>
        <p:sp>
          <p:nvSpPr>
            <p:cNvPr id="13318" name="Freeform 6">
              <a:extLst>
                <a:ext uri="{FF2B5EF4-FFF2-40B4-BE49-F238E27FC236}">
                  <a16:creationId xmlns:a16="http://schemas.microsoft.com/office/drawing/2014/main" id="{145EFEE8-F058-4A6B-1426-89865378C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" y="2394"/>
              <a:ext cx="530" cy="809"/>
            </a:xfrm>
            <a:custGeom>
              <a:avLst/>
              <a:gdLst>
                <a:gd name="T0" fmla="*/ 271 w 1060"/>
                <a:gd name="T1" fmla="*/ 223 h 1617"/>
                <a:gd name="T2" fmla="*/ 261 w 1060"/>
                <a:gd name="T3" fmla="*/ 0 h 1617"/>
                <a:gd name="T4" fmla="*/ 290 w 1060"/>
                <a:gd name="T5" fmla="*/ 4 h 1617"/>
                <a:gd name="T6" fmla="*/ 290 w 1060"/>
                <a:gd name="T7" fmla="*/ 217 h 1617"/>
                <a:gd name="T8" fmla="*/ 468 w 1060"/>
                <a:gd name="T9" fmla="*/ 296 h 1617"/>
                <a:gd name="T10" fmla="*/ 481 w 1060"/>
                <a:gd name="T11" fmla="*/ 67 h 1617"/>
                <a:gd name="T12" fmla="*/ 503 w 1060"/>
                <a:gd name="T13" fmla="*/ 70 h 1617"/>
                <a:gd name="T14" fmla="*/ 484 w 1060"/>
                <a:gd name="T15" fmla="*/ 303 h 1617"/>
                <a:gd name="T16" fmla="*/ 513 w 1060"/>
                <a:gd name="T17" fmla="*/ 319 h 1617"/>
                <a:gd name="T18" fmla="*/ 519 w 1060"/>
                <a:gd name="T19" fmla="*/ 618 h 1617"/>
                <a:gd name="T20" fmla="*/ 530 w 1060"/>
                <a:gd name="T21" fmla="*/ 623 h 1617"/>
                <a:gd name="T22" fmla="*/ 519 w 1060"/>
                <a:gd name="T23" fmla="*/ 650 h 1617"/>
                <a:gd name="T24" fmla="*/ 497 w 1060"/>
                <a:gd name="T25" fmla="*/ 648 h 1617"/>
                <a:gd name="T26" fmla="*/ 483 w 1060"/>
                <a:gd name="T27" fmla="*/ 631 h 1617"/>
                <a:gd name="T28" fmla="*/ 495 w 1060"/>
                <a:gd name="T29" fmla="*/ 615 h 1617"/>
                <a:gd name="T30" fmla="*/ 491 w 1060"/>
                <a:gd name="T31" fmla="*/ 331 h 1617"/>
                <a:gd name="T32" fmla="*/ 366 w 1060"/>
                <a:gd name="T33" fmla="*/ 376 h 1617"/>
                <a:gd name="T34" fmla="*/ 287 w 1060"/>
                <a:gd name="T35" fmla="*/ 468 h 1617"/>
                <a:gd name="T36" fmla="*/ 280 w 1060"/>
                <a:gd name="T37" fmla="*/ 774 h 1617"/>
                <a:gd name="T38" fmla="*/ 290 w 1060"/>
                <a:gd name="T39" fmla="*/ 785 h 1617"/>
                <a:gd name="T40" fmla="*/ 277 w 1060"/>
                <a:gd name="T41" fmla="*/ 809 h 1617"/>
                <a:gd name="T42" fmla="*/ 257 w 1060"/>
                <a:gd name="T43" fmla="*/ 809 h 1617"/>
                <a:gd name="T44" fmla="*/ 244 w 1060"/>
                <a:gd name="T45" fmla="*/ 785 h 1617"/>
                <a:gd name="T46" fmla="*/ 253 w 1060"/>
                <a:gd name="T47" fmla="*/ 772 h 1617"/>
                <a:gd name="T48" fmla="*/ 261 w 1060"/>
                <a:gd name="T49" fmla="*/ 472 h 1617"/>
                <a:gd name="T50" fmla="*/ 55 w 1060"/>
                <a:gd name="T51" fmla="*/ 347 h 1617"/>
                <a:gd name="T52" fmla="*/ 29 w 1060"/>
                <a:gd name="T53" fmla="*/ 634 h 1617"/>
                <a:gd name="T54" fmla="*/ 39 w 1060"/>
                <a:gd name="T55" fmla="*/ 645 h 1617"/>
                <a:gd name="T56" fmla="*/ 31 w 1060"/>
                <a:gd name="T57" fmla="*/ 666 h 1617"/>
                <a:gd name="T58" fmla="*/ 10 w 1060"/>
                <a:gd name="T59" fmla="*/ 666 h 1617"/>
                <a:gd name="T60" fmla="*/ 0 w 1060"/>
                <a:gd name="T61" fmla="*/ 647 h 1617"/>
                <a:gd name="T62" fmla="*/ 10 w 1060"/>
                <a:gd name="T63" fmla="*/ 634 h 1617"/>
                <a:gd name="T64" fmla="*/ 35 w 1060"/>
                <a:gd name="T65" fmla="*/ 331 h 1617"/>
                <a:gd name="T66" fmla="*/ 220 w 1060"/>
                <a:gd name="T67" fmla="*/ 230 h 1617"/>
                <a:gd name="T68" fmla="*/ 271 w 1060"/>
                <a:gd name="T69" fmla="*/ 223 h 161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060" h="1617">
                  <a:moveTo>
                    <a:pt x="541" y="446"/>
                  </a:moveTo>
                  <a:lnTo>
                    <a:pt x="522" y="0"/>
                  </a:lnTo>
                  <a:lnTo>
                    <a:pt x="580" y="7"/>
                  </a:lnTo>
                  <a:lnTo>
                    <a:pt x="580" y="433"/>
                  </a:lnTo>
                  <a:lnTo>
                    <a:pt x="936" y="592"/>
                  </a:lnTo>
                  <a:lnTo>
                    <a:pt x="961" y="134"/>
                  </a:lnTo>
                  <a:lnTo>
                    <a:pt x="1006" y="140"/>
                  </a:lnTo>
                  <a:lnTo>
                    <a:pt x="968" y="605"/>
                  </a:lnTo>
                  <a:lnTo>
                    <a:pt x="1025" y="637"/>
                  </a:lnTo>
                  <a:lnTo>
                    <a:pt x="1038" y="1235"/>
                  </a:lnTo>
                  <a:lnTo>
                    <a:pt x="1060" y="1245"/>
                  </a:lnTo>
                  <a:lnTo>
                    <a:pt x="1038" y="1299"/>
                  </a:lnTo>
                  <a:lnTo>
                    <a:pt x="993" y="1296"/>
                  </a:lnTo>
                  <a:lnTo>
                    <a:pt x="965" y="1261"/>
                  </a:lnTo>
                  <a:lnTo>
                    <a:pt x="990" y="1229"/>
                  </a:lnTo>
                  <a:lnTo>
                    <a:pt x="981" y="662"/>
                  </a:lnTo>
                  <a:lnTo>
                    <a:pt x="732" y="752"/>
                  </a:lnTo>
                  <a:lnTo>
                    <a:pt x="573" y="936"/>
                  </a:lnTo>
                  <a:lnTo>
                    <a:pt x="560" y="1547"/>
                  </a:lnTo>
                  <a:lnTo>
                    <a:pt x="580" y="1569"/>
                  </a:lnTo>
                  <a:lnTo>
                    <a:pt x="554" y="1617"/>
                  </a:lnTo>
                  <a:lnTo>
                    <a:pt x="513" y="1617"/>
                  </a:lnTo>
                  <a:lnTo>
                    <a:pt x="487" y="1569"/>
                  </a:lnTo>
                  <a:lnTo>
                    <a:pt x="506" y="1544"/>
                  </a:lnTo>
                  <a:lnTo>
                    <a:pt x="522" y="943"/>
                  </a:lnTo>
                  <a:lnTo>
                    <a:pt x="109" y="694"/>
                  </a:lnTo>
                  <a:lnTo>
                    <a:pt x="58" y="1267"/>
                  </a:lnTo>
                  <a:lnTo>
                    <a:pt x="77" y="1289"/>
                  </a:lnTo>
                  <a:lnTo>
                    <a:pt x="61" y="1331"/>
                  </a:lnTo>
                  <a:lnTo>
                    <a:pt x="19" y="1331"/>
                  </a:lnTo>
                  <a:lnTo>
                    <a:pt x="0" y="1293"/>
                  </a:lnTo>
                  <a:lnTo>
                    <a:pt x="19" y="1267"/>
                  </a:lnTo>
                  <a:lnTo>
                    <a:pt x="70" y="662"/>
                  </a:lnTo>
                  <a:lnTo>
                    <a:pt x="440" y="459"/>
                  </a:lnTo>
                  <a:lnTo>
                    <a:pt x="541" y="446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19" name="Freeform 7">
              <a:extLst>
                <a:ext uri="{FF2B5EF4-FFF2-40B4-BE49-F238E27FC236}">
                  <a16:creationId xmlns:a16="http://schemas.microsoft.com/office/drawing/2014/main" id="{C2F5F8EF-688C-58D5-F52F-E81BF0E38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2" y="2592"/>
              <a:ext cx="532" cy="296"/>
            </a:xfrm>
            <a:custGeom>
              <a:avLst/>
              <a:gdLst>
                <a:gd name="T0" fmla="*/ 0 w 1063"/>
                <a:gd name="T1" fmla="*/ 144 h 592"/>
                <a:gd name="T2" fmla="*/ 20 w 1063"/>
                <a:gd name="T3" fmla="*/ 115 h 592"/>
                <a:gd name="T4" fmla="*/ 141 w 1063"/>
                <a:gd name="T5" fmla="*/ 42 h 592"/>
                <a:gd name="T6" fmla="*/ 258 w 1063"/>
                <a:gd name="T7" fmla="*/ 0 h 592"/>
                <a:gd name="T8" fmla="*/ 386 w 1063"/>
                <a:gd name="T9" fmla="*/ 42 h 592"/>
                <a:gd name="T10" fmla="*/ 522 w 1063"/>
                <a:gd name="T11" fmla="*/ 105 h 592"/>
                <a:gd name="T12" fmla="*/ 532 w 1063"/>
                <a:gd name="T13" fmla="*/ 128 h 592"/>
                <a:gd name="T14" fmla="*/ 494 w 1063"/>
                <a:gd name="T15" fmla="*/ 156 h 592"/>
                <a:gd name="T16" fmla="*/ 417 w 1063"/>
                <a:gd name="T17" fmla="*/ 182 h 592"/>
                <a:gd name="T18" fmla="*/ 331 w 1063"/>
                <a:gd name="T19" fmla="*/ 239 h 592"/>
                <a:gd name="T20" fmla="*/ 287 w 1063"/>
                <a:gd name="T21" fmla="*/ 296 h 592"/>
                <a:gd name="T22" fmla="*/ 255 w 1063"/>
                <a:gd name="T23" fmla="*/ 296 h 592"/>
                <a:gd name="T24" fmla="*/ 115 w 1063"/>
                <a:gd name="T25" fmla="*/ 223 h 592"/>
                <a:gd name="T26" fmla="*/ 0 w 1063"/>
                <a:gd name="T27" fmla="*/ 144 h 5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63" h="592">
                  <a:moveTo>
                    <a:pt x="0" y="287"/>
                  </a:moveTo>
                  <a:lnTo>
                    <a:pt x="39" y="229"/>
                  </a:lnTo>
                  <a:lnTo>
                    <a:pt x="281" y="83"/>
                  </a:lnTo>
                  <a:lnTo>
                    <a:pt x="516" y="0"/>
                  </a:lnTo>
                  <a:lnTo>
                    <a:pt x="771" y="83"/>
                  </a:lnTo>
                  <a:lnTo>
                    <a:pt x="1044" y="210"/>
                  </a:lnTo>
                  <a:lnTo>
                    <a:pt x="1063" y="255"/>
                  </a:lnTo>
                  <a:lnTo>
                    <a:pt x="987" y="312"/>
                  </a:lnTo>
                  <a:lnTo>
                    <a:pt x="834" y="363"/>
                  </a:lnTo>
                  <a:lnTo>
                    <a:pt x="662" y="477"/>
                  </a:lnTo>
                  <a:lnTo>
                    <a:pt x="573" y="592"/>
                  </a:lnTo>
                  <a:lnTo>
                    <a:pt x="510" y="592"/>
                  </a:lnTo>
                  <a:lnTo>
                    <a:pt x="230" y="446"/>
                  </a:lnTo>
                  <a:lnTo>
                    <a:pt x="0" y="287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0" name="Freeform 8">
              <a:extLst>
                <a:ext uri="{FF2B5EF4-FFF2-40B4-BE49-F238E27FC236}">
                  <a16:creationId xmlns:a16="http://schemas.microsoft.com/office/drawing/2014/main" id="{3C04A188-1C4E-3861-D891-86389EB30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" y="2375"/>
              <a:ext cx="369" cy="220"/>
            </a:xfrm>
            <a:custGeom>
              <a:avLst/>
              <a:gdLst>
                <a:gd name="T0" fmla="*/ 26 w 738"/>
                <a:gd name="T1" fmla="*/ 0 h 439"/>
                <a:gd name="T2" fmla="*/ 159 w 738"/>
                <a:gd name="T3" fmla="*/ 10 h 439"/>
                <a:gd name="T4" fmla="*/ 284 w 738"/>
                <a:gd name="T5" fmla="*/ 54 h 439"/>
                <a:gd name="T6" fmla="*/ 369 w 738"/>
                <a:gd name="T7" fmla="*/ 102 h 439"/>
                <a:gd name="T8" fmla="*/ 363 w 738"/>
                <a:gd name="T9" fmla="*/ 185 h 439"/>
                <a:gd name="T10" fmla="*/ 350 w 738"/>
                <a:gd name="T11" fmla="*/ 220 h 439"/>
                <a:gd name="T12" fmla="*/ 268 w 738"/>
                <a:gd name="T13" fmla="*/ 214 h 439"/>
                <a:gd name="T14" fmla="*/ 108 w 738"/>
                <a:gd name="T15" fmla="*/ 166 h 439"/>
                <a:gd name="T16" fmla="*/ 0 w 738"/>
                <a:gd name="T17" fmla="*/ 125 h 439"/>
                <a:gd name="T18" fmla="*/ 0 w 738"/>
                <a:gd name="T19" fmla="*/ 7 h 439"/>
                <a:gd name="T20" fmla="*/ 26 w 738"/>
                <a:gd name="T21" fmla="*/ 0 h 4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38" h="439">
                  <a:moveTo>
                    <a:pt x="51" y="0"/>
                  </a:moveTo>
                  <a:lnTo>
                    <a:pt x="318" y="19"/>
                  </a:lnTo>
                  <a:lnTo>
                    <a:pt x="567" y="108"/>
                  </a:lnTo>
                  <a:lnTo>
                    <a:pt x="738" y="204"/>
                  </a:lnTo>
                  <a:lnTo>
                    <a:pt x="726" y="369"/>
                  </a:lnTo>
                  <a:lnTo>
                    <a:pt x="700" y="439"/>
                  </a:lnTo>
                  <a:lnTo>
                    <a:pt x="535" y="427"/>
                  </a:lnTo>
                  <a:lnTo>
                    <a:pt x="216" y="331"/>
                  </a:lnTo>
                  <a:lnTo>
                    <a:pt x="0" y="249"/>
                  </a:lnTo>
                  <a:lnTo>
                    <a:pt x="0" y="13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Freeform 9">
              <a:extLst>
                <a:ext uri="{FF2B5EF4-FFF2-40B4-BE49-F238E27FC236}">
                  <a16:creationId xmlns:a16="http://schemas.microsoft.com/office/drawing/2014/main" id="{5D1CE5CF-FA81-2BE6-071A-5A9F44C8D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7" y="2082"/>
              <a:ext cx="289" cy="249"/>
            </a:xfrm>
            <a:custGeom>
              <a:avLst/>
              <a:gdLst>
                <a:gd name="T0" fmla="*/ 80 w 579"/>
                <a:gd name="T1" fmla="*/ 124 h 498"/>
                <a:gd name="T2" fmla="*/ 86 w 579"/>
                <a:gd name="T3" fmla="*/ 111 h 498"/>
                <a:gd name="T4" fmla="*/ 95 w 579"/>
                <a:gd name="T5" fmla="*/ 88 h 498"/>
                <a:gd name="T6" fmla="*/ 103 w 579"/>
                <a:gd name="T7" fmla="*/ 73 h 498"/>
                <a:gd name="T8" fmla="*/ 123 w 579"/>
                <a:gd name="T9" fmla="*/ 48 h 498"/>
                <a:gd name="T10" fmla="*/ 145 w 579"/>
                <a:gd name="T11" fmla="*/ 26 h 498"/>
                <a:gd name="T12" fmla="*/ 169 w 579"/>
                <a:gd name="T13" fmla="*/ 11 h 498"/>
                <a:gd name="T14" fmla="*/ 195 w 579"/>
                <a:gd name="T15" fmla="*/ 2 h 498"/>
                <a:gd name="T16" fmla="*/ 218 w 579"/>
                <a:gd name="T17" fmla="*/ 0 h 498"/>
                <a:gd name="T18" fmla="*/ 240 w 579"/>
                <a:gd name="T19" fmla="*/ 4 h 498"/>
                <a:gd name="T20" fmla="*/ 260 w 579"/>
                <a:gd name="T21" fmla="*/ 11 h 498"/>
                <a:gd name="T22" fmla="*/ 276 w 579"/>
                <a:gd name="T23" fmla="*/ 26 h 498"/>
                <a:gd name="T24" fmla="*/ 281 w 579"/>
                <a:gd name="T25" fmla="*/ 37 h 498"/>
                <a:gd name="T26" fmla="*/ 289 w 579"/>
                <a:gd name="T27" fmla="*/ 66 h 498"/>
                <a:gd name="T28" fmla="*/ 288 w 579"/>
                <a:gd name="T29" fmla="*/ 96 h 498"/>
                <a:gd name="T30" fmla="*/ 276 w 579"/>
                <a:gd name="T31" fmla="*/ 129 h 498"/>
                <a:gd name="T32" fmla="*/ 258 w 579"/>
                <a:gd name="T33" fmla="*/ 161 h 498"/>
                <a:gd name="T34" fmla="*/ 232 w 579"/>
                <a:gd name="T35" fmla="*/ 193 h 498"/>
                <a:gd name="T36" fmla="*/ 219 w 579"/>
                <a:gd name="T37" fmla="*/ 206 h 498"/>
                <a:gd name="T38" fmla="*/ 188 w 579"/>
                <a:gd name="T39" fmla="*/ 228 h 498"/>
                <a:gd name="T40" fmla="*/ 165 w 579"/>
                <a:gd name="T41" fmla="*/ 241 h 498"/>
                <a:gd name="T42" fmla="*/ 143 w 579"/>
                <a:gd name="T43" fmla="*/ 248 h 498"/>
                <a:gd name="T44" fmla="*/ 116 w 579"/>
                <a:gd name="T45" fmla="*/ 248 h 498"/>
                <a:gd name="T46" fmla="*/ 100 w 579"/>
                <a:gd name="T47" fmla="*/ 241 h 498"/>
                <a:gd name="T48" fmla="*/ 92 w 579"/>
                <a:gd name="T49" fmla="*/ 232 h 498"/>
                <a:gd name="T50" fmla="*/ 83 w 579"/>
                <a:gd name="T51" fmla="*/ 213 h 498"/>
                <a:gd name="T52" fmla="*/ 75 w 579"/>
                <a:gd name="T53" fmla="*/ 192 h 498"/>
                <a:gd name="T54" fmla="*/ 74 w 579"/>
                <a:gd name="T55" fmla="*/ 171 h 498"/>
                <a:gd name="T56" fmla="*/ 72 w 579"/>
                <a:gd name="T57" fmla="*/ 164 h 498"/>
                <a:gd name="T58" fmla="*/ 67 w 579"/>
                <a:gd name="T59" fmla="*/ 157 h 498"/>
                <a:gd name="T60" fmla="*/ 57 w 579"/>
                <a:gd name="T61" fmla="*/ 154 h 498"/>
                <a:gd name="T62" fmla="*/ 49 w 579"/>
                <a:gd name="T63" fmla="*/ 154 h 498"/>
                <a:gd name="T64" fmla="*/ 28 w 579"/>
                <a:gd name="T65" fmla="*/ 155 h 498"/>
                <a:gd name="T66" fmla="*/ 20 w 579"/>
                <a:gd name="T67" fmla="*/ 154 h 498"/>
                <a:gd name="T68" fmla="*/ 7 w 579"/>
                <a:gd name="T69" fmla="*/ 147 h 498"/>
                <a:gd name="T70" fmla="*/ 0 w 579"/>
                <a:gd name="T71" fmla="*/ 138 h 498"/>
                <a:gd name="T72" fmla="*/ 3 w 579"/>
                <a:gd name="T73" fmla="*/ 127 h 498"/>
                <a:gd name="T74" fmla="*/ 13 w 579"/>
                <a:gd name="T75" fmla="*/ 119 h 498"/>
                <a:gd name="T76" fmla="*/ 20 w 579"/>
                <a:gd name="T77" fmla="*/ 119 h 498"/>
                <a:gd name="T78" fmla="*/ 37 w 579"/>
                <a:gd name="T79" fmla="*/ 123 h 498"/>
                <a:gd name="T80" fmla="*/ 50 w 579"/>
                <a:gd name="T81" fmla="*/ 125 h 498"/>
                <a:gd name="T82" fmla="*/ 62 w 579"/>
                <a:gd name="T83" fmla="*/ 130 h 498"/>
                <a:gd name="T84" fmla="*/ 70 w 579"/>
                <a:gd name="T85" fmla="*/ 131 h 498"/>
                <a:gd name="T86" fmla="*/ 77 w 579"/>
                <a:gd name="T87" fmla="*/ 128 h 4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79" h="498">
                  <a:moveTo>
                    <a:pt x="155" y="256"/>
                  </a:moveTo>
                  <a:lnTo>
                    <a:pt x="161" y="248"/>
                  </a:lnTo>
                  <a:lnTo>
                    <a:pt x="167" y="237"/>
                  </a:lnTo>
                  <a:lnTo>
                    <a:pt x="172" y="222"/>
                  </a:lnTo>
                  <a:lnTo>
                    <a:pt x="178" y="207"/>
                  </a:lnTo>
                  <a:lnTo>
                    <a:pt x="191" y="175"/>
                  </a:lnTo>
                  <a:lnTo>
                    <a:pt x="199" y="160"/>
                  </a:lnTo>
                  <a:lnTo>
                    <a:pt x="207" y="146"/>
                  </a:lnTo>
                  <a:lnTo>
                    <a:pt x="226" y="121"/>
                  </a:lnTo>
                  <a:lnTo>
                    <a:pt x="247" y="95"/>
                  </a:lnTo>
                  <a:lnTo>
                    <a:pt x="267" y="73"/>
                  </a:lnTo>
                  <a:lnTo>
                    <a:pt x="290" y="52"/>
                  </a:lnTo>
                  <a:lnTo>
                    <a:pt x="314" y="36"/>
                  </a:lnTo>
                  <a:lnTo>
                    <a:pt x="339" y="22"/>
                  </a:lnTo>
                  <a:lnTo>
                    <a:pt x="365" y="11"/>
                  </a:lnTo>
                  <a:lnTo>
                    <a:pt x="390" y="4"/>
                  </a:lnTo>
                  <a:lnTo>
                    <a:pt x="414" y="1"/>
                  </a:lnTo>
                  <a:lnTo>
                    <a:pt x="436" y="0"/>
                  </a:lnTo>
                  <a:lnTo>
                    <a:pt x="460" y="3"/>
                  </a:lnTo>
                  <a:lnTo>
                    <a:pt x="481" y="8"/>
                  </a:lnTo>
                  <a:lnTo>
                    <a:pt x="501" y="14"/>
                  </a:lnTo>
                  <a:lnTo>
                    <a:pt x="520" y="22"/>
                  </a:lnTo>
                  <a:lnTo>
                    <a:pt x="538" y="35"/>
                  </a:lnTo>
                  <a:lnTo>
                    <a:pt x="552" y="51"/>
                  </a:lnTo>
                  <a:lnTo>
                    <a:pt x="559" y="62"/>
                  </a:lnTo>
                  <a:lnTo>
                    <a:pt x="563" y="73"/>
                  </a:lnTo>
                  <a:lnTo>
                    <a:pt x="573" y="102"/>
                  </a:lnTo>
                  <a:lnTo>
                    <a:pt x="578" y="132"/>
                  </a:lnTo>
                  <a:lnTo>
                    <a:pt x="579" y="162"/>
                  </a:lnTo>
                  <a:lnTo>
                    <a:pt x="576" y="192"/>
                  </a:lnTo>
                  <a:lnTo>
                    <a:pt x="567" y="226"/>
                  </a:lnTo>
                  <a:lnTo>
                    <a:pt x="552" y="257"/>
                  </a:lnTo>
                  <a:lnTo>
                    <a:pt x="536" y="289"/>
                  </a:lnTo>
                  <a:lnTo>
                    <a:pt x="516" y="321"/>
                  </a:lnTo>
                  <a:lnTo>
                    <a:pt x="492" y="355"/>
                  </a:lnTo>
                  <a:lnTo>
                    <a:pt x="465" y="385"/>
                  </a:lnTo>
                  <a:lnTo>
                    <a:pt x="452" y="399"/>
                  </a:lnTo>
                  <a:lnTo>
                    <a:pt x="438" y="412"/>
                  </a:lnTo>
                  <a:lnTo>
                    <a:pt x="409" y="436"/>
                  </a:lnTo>
                  <a:lnTo>
                    <a:pt x="377" y="456"/>
                  </a:lnTo>
                  <a:lnTo>
                    <a:pt x="345" y="474"/>
                  </a:lnTo>
                  <a:lnTo>
                    <a:pt x="330" y="482"/>
                  </a:lnTo>
                  <a:lnTo>
                    <a:pt x="315" y="487"/>
                  </a:lnTo>
                  <a:lnTo>
                    <a:pt x="287" y="495"/>
                  </a:lnTo>
                  <a:lnTo>
                    <a:pt x="258" y="498"/>
                  </a:lnTo>
                  <a:lnTo>
                    <a:pt x="232" y="495"/>
                  </a:lnTo>
                  <a:lnTo>
                    <a:pt x="210" y="488"/>
                  </a:lnTo>
                  <a:lnTo>
                    <a:pt x="201" y="482"/>
                  </a:lnTo>
                  <a:lnTo>
                    <a:pt x="193" y="472"/>
                  </a:lnTo>
                  <a:lnTo>
                    <a:pt x="185" y="463"/>
                  </a:lnTo>
                  <a:lnTo>
                    <a:pt x="178" y="452"/>
                  </a:lnTo>
                  <a:lnTo>
                    <a:pt x="166" y="426"/>
                  </a:lnTo>
                  <a:lnTo>
                    <a:pt x="158" y="404"/>
                  </a:lnTo>
                  <a:lnTo>
                    <a:pt x="151" y="383"/>
                  </a:lnTo>
                  <a:lnTo>
                    <a:pt x="150" y="361"/>
                  </a:lnTo>
                  <a:lnTo>
                    <a:pt x="148" y="342"/>
                  </a:lnTo>
                  <a:lnTo>
                    <a:pt x="147" y="334"/>
                  </a:lnTo>
                  <a:lnTo>
                    <a:pt x="145" y="327"/>
                  </a:lnTo>
                  <a:lnTo>
                    <a:pt x="140" y="318"/>
                  </a:lnTo>
                  <a:lnTo>
                    <a:pt x="134" y="313"/>
                  </a:lnTo>
                  <a:lnTo>
                    <a:pt x="126" y="310"/>
                  </a:lnTo>
                  <a:lnTo>
                    <a:pt x="115" y="307"/>
                  </a:lnTo>
                  <a:lnTo>
                    <a:pt x="107" y="307"/>
                  </a:lnTo>
                  <a:lnTo>
                    <a:pt x="99" y="307"/>
                  </a:lnTo>
                  <a:lnTo>
                    <a:pt x="78" y="308"/>
                  </a:lnTo>
                  <a:lnTo>
                    <a:pt x="57" y="310"/>
                  </a:lnTo>
                  <a:lnTo>
                    <a:pt x="48" y="310"/>
                  </a:lnTo>
                  <a:lnTo>
                    <a:pt x="40" y="308"/>
                  </a:lnTo>
                  <a:lnTo>
                    <a:pt x="26" y="302"/>
                  </a:lnTo>
                  <a:lnTo>
                    <a:pt x="14" y="294"/>
                  </a:lnTo>
                  <a:lnTo>
                    <a:pt x="5" y="285"/>
                  </a:lnTo>
                  <a:lnTo>
                    <a:pt x="0" y="275"/>
                  </a:lnTo>
                  <a:lnTo>
                    <a:pt x="0" y="265"/>
                  </a:lnTo>
                  <a:lnTo>
                    <a:pt x="7" y="254"/>
                  </a:lnTo>
                  <a:lnTo>
                    <a:pt x="14" y="245"/>
                  </a:lnTo>
                  <a:lnTo>
                    <a:pt x="26" y="238"/>
                  </a:lnTo>
                  <a:lnTo>
                    <a:pt x="32" y="237"/>
                  </a:lnTo>
                  <a:lnTo>
                    <a:pt x="40" y="238"/>
                  </a:lnTo>
                  <a:lnTo>
                    <a:pt x="57" y="242"/>
                  </a:lnTo>
                  <a:lnTo>
                    <a:pt x="75" y="245"/>
                  </a:lnTo>
                  <a:lnTo>
                    <a:pt x="92" y="248"/>
                  </a:lnTo>
                  <a:lnTo>
                    <a:pt x="100" y="249"/>
                  </a:lnTo>
                  <a:lnTo>
                    <a:pt x="108" y="253"/>
                  </a:lnTo>
                  <a:lnTo>
                    <a:pt x="124" y="259"/>
                  </a:lnTo>
                  <a:lnTo>
                    <a:pt x="132" y="261"/>
                  </a:lnTo>
                  <a:lnTo>
                    <a:pt x="140" y="262"/>
                  </a:lnTo>
                  <a:lnTo>
                    <a:pt x="147" y="261"/>
                  </a:lnTo>
                  <a:lnTo>
                    <a:pt x="155" y="256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2" name="Freeform 10">
              <a:extLst>
                <a:ext uri="{FF2B5EF4-FFF2-40B4-BE49-F238E27FC236}">
                  <a16:creationId xmlns:a16="http://schemas.microsoft.com/office/drawing/2014/main" id="{C934A098-8B1E-932A-7473-CFA82BE4E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" y="2374"/>
              <a:ext cx="307" cy="413"/>
            </a:xfrm>
            <a:custGeom>
              <a:avLst/>
              <a:gdLst>
                <a:gd name="T0" fmla="*/ 139 w 614"/>
                <a:gd name="T1" fmla="*/ 5 h 828"/>
                <a:gd name="T2" fmla="*/ 154 w 614"/>
                <a:gd name="T3" fmla="*/ 1 h 828"/>
                <a:gd name="T4" fmla="*/ 177 w 614"/>
                <a:gd name="T5" fmla="*/ 0 h 828"/>
                <a:gd name="T6" fmla="*/ 204 w 614"/>
                <a:gd name="T7" fmla="*/ 3 h 828"/>
                <a:gd name="T8" fmla="*/ 230 w 614"/>
                <a:gd name="T9" fmla="*/ 14 h 828"/>
                <a:gd name="T10" fmla="*/ 250 w 614"/>
                <a:gd name="T11" fmla="*/ 28 h 828"/>
                <a:gd name="T12" fmla="*/ 262 w 614"/>
                <a:gd name="T13" fmla="*/ 42 h 828"/>
                <a:gd name="T14" fmla="*/ 273 w 614"/>
                <a:gd name="T15" fmla="*/ 59 h 828"/>
                <a:gd name="T16" fmla="*/ 285 w 614"/>
                <a:gd name="T17" fmla="*/ 81 h 828"/>
                <a:gd name="T18" fmla="*/ 295 w 614"/>
                <a:gd name="T19" fmla="*/ 105 h 828"/>
                <a:gd name="T20" fmla="*/ 303 w 614"/>
                <a:gd name="T21" fmla="*/ 132 h 828"/>
                <a:gd name="T22" fmla="*/ 307 w 614"/>
                <a:gd name="T23" fmla="*/ 160 h 828"/>
                <a:gd name="T24" fmla="*/ 307 w 614"/>
                <a:gd name="T25" fmla="*/ 192 h 828"/>
                <a:gd name="T26" fmla="*/ 304 w 614"/>
                <a:gd name="T27" fmla="*/ 224 h 828"/>
                <a:gd name="T28" fmla="*/ 299 w 614"/>
                <a:gd name="T29" fmla="*/ 255 h 828"/>
                <a:gd name="T30" fmla="*/ 293 w 614"/>
                <a:gd name="T31" fmla="*/ 281 h 828"/>
                <a:gd name="T32" fmla="*/ 285 w 614"/>
                <a:gd name="T33" fmla="*/ 302 h 828"/>
                <a:gd name="T34" fmla="*/ 269 w 614"/>
                <a:gd name="T35" fmla="*/ 329 h 828"/>
                <a:gd name="T36" fmla="*/ 240 w 614"/>
                <a:gd name="T37" fmla="*/ 362 h 828"/>
                <a:gd name="T38" fmla="*/ 202 w 614"/>
                <a:gd name="T39" fmla="*/ 389 h 828"/>
                <a:gd name="T40" fmla="*/ 181 w 614"/>
                <a:gd name="T41" fmla="*/ 399 h 828"/>
                <a:gd name="T42" fmla="*/ 158 w 614"/>
                <a:gd name="T43" fmla="*/ 406 h 828"/>
                <a:gd name="T44" fmla="*/ 117 w 614"/>
                <a:gd name="T45" fmla="*/ 411 h 828"/>
                <a:gd name="T46" fmla="*/ 92 w 614"/>
                <a:gd name="T47" fmla="*/ 413 h 828"/>
                <a:gd name="T48" fmla="*/ 72 w 614"/>
                <a:gd name="T49" fmla="*/ 411 h 828"/>
                <a:gd name="T50" fmla="*/ 45 w 614"/>
                <a:gd name="T51" fmla="*/ 402 h 828"/>
                <a:gd name="T52" fmla="*/ 19 w 614"/>
                <a:gd name="T53" fmla="*/ 383 h 828"/>
                <a:gd name="T54" fmla="*/ 10 w 614"/>
                <a:gd name="T55" fmla="*/ 370 h 828"/>
                <a:gd name="T56" fmla="*/ 1 w 614"/>
                <a:gd name="T57" fmla="*/ 341 h 828"/>
                <a:gd name="T58" fmla="*/ 2 w 614"/>
                <a:gd name="T59" fmla="*/ 314 h 828"/>
                <a:gd name="T60" fmla="*/ 10 w 614"/>
                <a:gd name="T61" fmla="*/ 296 h 828"/>
                <a:gd name="T62" fmla="*/ 20 w 614"/>
                <a:gd name="T63" fmla="*/ 285 h 828"/>
                <a:gd name="T64" fmla="*/ 34 w 614"/>
                <a:gd name="T65" fmla="*/ 275 h 828"/>
                <a:gd name="T66" fmla="*/ 54 w 614"/>
                <a:gd name="T67" fmla="*/ 266 h 828"/>
                <a:gd name="T68" fmla="*/ 76 w 614"/>
                <a:gd name="T69" fmla="*/ 258 h 828"/>
                <a:gd name="T70" fmla="*/ 97 w 614"/>
                <a:gd name="T71" fmla="*/ 250 h 828"/>
                <a:gd name="T72" fmla="*/ 111 w 614"/>
                <a:gd name="T73" fmla="*/ 241 h 828"/>
                <a:gd name="T74" fmla="*/ 126 w 614"/>
                <a:gd name="T75" fmla="*/ 229 h 828"/>
                <a:gd name="T76" fmla="*/ 136 w 614"/>
                <a:gd name="T77" fmla="*/ 211 h 828"/>
                <a:gd name="T78" fmla="*/ 138 w 614"/>
                <a:gd name="T79" fmla="*/ 199 h 828"/>
                <a:gd name="T80" fmla="*/ 133 w 614"/>
                <a:gd name="T81" fmla="*/ 170 h 828"/>
                <a:gd name="T82" fmla="*/ 127 w 614"/>
                <a:gd name="T83" fmla="*/ 149 h 828"/>
                <a:gd name="T84" fmla="*/ 115 w 614"/>
                <a:gd name="T85" fmla="*/ 131 h 828"/>
                <a:gd name="T86" fmla="*/ 105 w 614"/>
                <a:gd name="T87" fmla="*/ 112 h 828"/>
                <a:gd name="T88" fmla="*/ 100 w 614"/>
                <a:gd name="T89" fmla="*/ 91 h 828"/>
                <a:gd name="T90" fmla="*/ 100 w 614"/>
                <a:gd name="T91" fmla="*/ 62 h 828"/>
                <a:gd name="T92" fmla="*/ 100 w 614"/>
                <a:gd name="T93" fmla="*/ 50 h 828"/>
                <a:gd name="T94" fmla="*/ 102 w 614"/>
                <a:gd name="T95" fmla="*/ 40 h 828"/>
                <a:gd name="T96" fmla="*/ 108 w 614"/>
                <a:gd name="T97" fmla="*/ 28 h 828"/>
                <a:gd name="T98" fmla="*/ 120 w 614"/>
                <a:gd name="T99" fmla="*/ 15 h 828"/>
                <a:gd name="T100" fmla="*/ 131 w 614"/>
                <a:gd name="T101" fmla="*/ 8 h 8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14" h="828">
                  <a:moveTo>
                    <a:pt x="262" y="16"/>
                  </a:moveTo>
                  <a:lnTo>
                    <a:pt x="277" y="11"/>
                  </a:lnTo>
                  <a:lnTo>
                    <a:pt x="291" y="6"/>
                  </a:lnTo>
                  <a:lnTo>
                    <a:pt x="308" y="2"/>
                  </a:lnTo>
                  <a:lnTo>
                    <a:pt x="329" y="0"/>
                  </a:lnTo>
                  <a:lnTo>
                    <a:pt x="353" y="0"/>
                  </a:lnTo>
                  <a:lnTo>
                    <a:pt x="380" y="2"/>
                  </a:lnTo>
                  <a:lnTo>
                    <a:pt x="407" y="6"/>
                  </a:lnTo>
                  <a:lnTo>
                    <a:pt x="434" y="16"/>
                  </a:lnTo>
                  <a:lnTo>
                    <a:pt x="460" y="29"/>
                  </a:lnTo>
                  <a:lnTo>
                    <a:pt x="487" y="46"/>
                  </a:lnTo>
                  <a:lnTo>
                    <a:pt x="499" y="57"/>
                  </a:lnTo>
                  <a:lnTo>
                    <a:pt x="512" y="70"/>
                  </a:lnTo>
                  <a:lnTo>
                    <a:pt x="523" y="84"/>
                  </a:lnTo>
                  <a:lnTo>
                    <a:pt x="534" y="100"/>
                  </a:lnTo>
                  <a:lnTo>
                    <a:pt x="545" y="119"/>
                  </a:lnTo>
                  <a:lnTo>
                    <a:pt x="557" y="140"/>
                  </a:lnTo>
                  <a:lnTo>
                    <a:pt x="569" y="162"/>
                  </a:lnTo>
                  <a:lnTo>
                    <a:pt x="580" y="186"/>
                  </a:lnTo>
                  <a:lnTo>
                    <a:pt x="590" y="210"/>
                  </a:lnTo>
                  <a:lnTo>
                    <a:pt x="600" y="237"/>
                  </a:lnTo>
                  <a:lnTo>
                    <a:pt x="606" y="264"/>
                  </a:lnTo>
                  <a:lnTo>
                    <a:pt x="611" y="291"/>
                  </a:lnTo>
                  <a:lnTo>
                    <a:pt x="614" y="320"/>
                  </a:lnTo>
                  <a:lnTo>
                    <a:pt x="614" y="350"/>
                  </a:lnTo>
                  <a:lnTo>
                    <a:pt x="614" y="384"/>
                  </a:lnTo>
                  <a:lnTo>
                    <a:pt x="611" y="417"/>
                  </a:lnTo>
                  <a:lnTo>
                    <a:pt x="608" y="450"/>
                  </a:lnTo>
                  <a:lnTo>
                    <a:pt x="603" y="482"/>
                  </a:lnTo>
                  <a:lnTo>
                    <a:pt x="598" y="512"/>
                  </a:lnTo>
                  <a:lnTo>
                    <a:pt x="592" y="540"/>
                  </a:lnTo>
                  <a:lnTo>
                    <a:pt x="585" y="563"/>
                  </a:lnTo>
                  <a:lnTo>
                    <a:pt x="577" y="586"/>
                  </a:lnTo>
                  <a:lnTo>
                    <a:pt x="569" y="606"/>
                  </a:lnTo>
                  <a:lnTo>
                    <a:pt x="560" y="625"/>
                  </a:lnTo>
                  <a:lnTo>
                    <a:pt x="538" y="660"/>
                  </a:lnTo>
                  <a:lnTo>
                    <a:pt x="510" y="694"/>
                  </a:lnTo>
                  <a:lnTo>
                    <a:pt x="479" y="726"/>
                  </a:lnTo>
                  <a:lnTo>
                    <a:pt x="444" y="754"/>
                  </a:lnTo>
                  <a:lnTo>
                    <a:pt x="404" y="780"/>
                  </a:lnTo>
                  <a:lnTo>
                    <a:pt x="383" y="791"/>
                  </a:lnTo>
                  <a:lnTo>
                    <a:pt x="362" y="799"/>
                  </a:lnTo>
                  <a:lnTo>
                    <a:pt x="340" y="807"/>
                  </a:lnTo>
                  <a:lnTo>
                    <a:pt x="315" y="813"/>
                  </a:lnTo>
                  <a:lnTo>
                    <a:pt x="261" y="823"/>
                  </a:lnTo>
                  <a:lnTo>
                    <a:pt x="234" y="824"/>
                  </a:lnTo>
                  <a:lnTo>
                    <a:pt x="208" y="826"/>
                  </a:lnTo>
                  <a:lnTo>
                    <a:pt x="184" y="828"/>
                  </a:lnTo>
                  <a:lnTo>
                    <a:pt x="162" y="826"/>
                  </a:lnTo>
                  <a:lnTo>
                    <a:pt x="143" y="823"/>
                  </a:lnTo>
                  <a:lnTo>
                    <a:pt x="124" y="818"/>
                  </a:lnTo>
                  <a:lnTo>
                    <a:pt x="90" y="805"/>
                  </a:lnTo>
                  <a:lnTo>
                    <a:pt x="62" y="788"/>
                  </a:lnTo>
                  <a:lnTo>
                    <a:pt x="38" y="767"/>
                  </a:lnTo>
                  <a:lnTo>
                    <a:pt x="28" y="756"/>
                  </a:lnTo>
                  <a:lnTo>
                    <a:pt x="20" y="742"/>
                  </a:lnTo>
                  <a:lnTo>
                    <a:pt x="8" y="713"/>
                  </a:lnTo>
                  <a:lnTo>
                    <a:pt x="1" y="683"/>
                  </a:lnTo>
                  <a:lnTo>
                    <a:pt x="0" y="656"/>
                  </a:lnTo>
                  <a:lnTo>
                    <a:pt x="4" y="630"/>
                  </a:lnTo>
                  <a:lnTo>
                    <a:pt x="14" y="606"/>
                  </a:lnTo>
                  <a:lnTo>
                    <a:pt x="20" y="594"/>
                  </a:lnTo>
                  <a:lnTo>
                    <a:pt x="30" y="582"/>
                  </a:lnTo>
                  <a:lnTo>
                    <a:pt x="39" y="571"/>
                  </a:lnTo>
                  <a:lnTo>
                    <a:pt x="52" y="560"/>
                  </a:lnTo>
                  <a:lnTo>
                    <a:pt x="68" y="551"/>
                  </a:lnTo>
                  <a:lnTo>
                    <a:pt x="87" y="543"/>
                  </a:lnTo>
                  <a:lnTo>
                    <a:pt x="108" y="533"/>
                  </a:lnTo>
                  <a:lnTo>
                    <a:pt x="130" y="525"/>
                  </a:lnTo>
                  <a:lnTo>
                    <a:pt x="152" y="517"/>
                  </a:lnTo>
                  <a:lnTo>
                    <a:pt x="175" y="509"/>
                  </a:lnTo>
                  <a:lnTo>
                    <a:pt x="194" y="501"/>
                  </a:lnTo>
                  <a:lnTo>
                    <a:pt x="210" y="492"/>
                  </a:lnTo>
                  <a:lnTo>
                    <a:pt x="222" y="484"/>
                  </a:lnTo>
                  <a:lnTo>
                    <a:pt x="234" y="476"/>
                  </a:lnTo>
                  <a:lnTo>
                    <a:pt x="251" y="460"/>
                  </a:lnTo>
                  <a:lnTo>
                    <a:pt x="264" y="444"/>
                  </a:lnTo>
                  <a:lnTo>
                    <a:pt x="272" y="423"/>
                  </a:lnTo>
                  <a:lnTo>
                    <a:pt x="273" y="411"/>
                  </a:lnTo>
                  <a:lnTo>
                    <a:pt x="275" y="398"/>
                  </a:lnTo>
                  <a:lnTo>
                    <a:pt x="272" y="369"/>
                  </a:lnTo>
                  <a:lnTo>
                    <a:pt x="265" y="341"/>
                  </a:lnTo>
                  <a:lnTo>
                    <a:pt x="257" y="312"/>
                  </a:lnTo>
                  <a:lnTo>
                    <a:pt x="253" y="299"/>
                  </a:lnTo>
                  <a:lnTo>
                    <a:pt x="246" y="287"/>
                  </a:lnTo>
                  <a:lnTo>
                    <a:pt x="230" y="263"/>
                  </a:lnTo>
                  <a:lnTo>
                    <a:pt x="216" y="237"/>
                  </a:lnTo>
                  <a:lnTo>
                    <a:pt x="210" y="224"/>
                  </a:lnTo>
                  <a:lnTo>
                    <a:pt x="205" y="212"/>
                  </a:lnTo>
                  <a:lnTo>
                    <a:pt x="200" y="183"/>
                  </a:lnTo>
                  <a:lnTo>
                    <a:pt x="199" y="154"/>
                  </a:lnTo>
                  <a:lnTo>
                    <a:pt x="199" y="124"/>
                  </a:lnTo>
                  <a:lnTo>
                    <a:pt x="199" y="111"/>
                  </a:lnTo>
                  <a:lnTo>
                    <a:pt x="200" y="100"/>
                  </a:lnTo>
                  <a:lnTo>
                    <a:pt x="202" y="91"/>
                  </a:lnTo>
                  <a:lnTo>
                    <a:pt x="203" y="81"/>
                  </a:lnTo>
                  <a:lnTo>
                    <a:pt x="210" y="69"/>
                  </a:lnTo>
                  <a:lnTo>
                    <a:pt x="216" y="57"/>
                  </a:lnTo>
                  <a:lnTo>
                    <a:pt x="224" y="48"/>
                  </a:lnTo>
                  <a:lnTo>
                    <a:pt x="240" y="30"/>
                  </a:lnTo>
                  <a:lnTo>
                    <a:pt x="249" y="22"/>
                  </a:lnTo>
                  <a:lnTo>
                    <a:pt x="262" y="16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Freeform 11">
              <a:extLst>
                <a:ext uri="{FF2B5EF4-FFF2-40B4-BE49-F238E27FC236}">
                  <a16:creationId xmlns:a16="http://schemas.microsoft.com/office/drawing/2014/main" id="{8D20AB27-474C-D45F-6331-B3B54E178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1" y="2406"/>
              <a:ext cx="392" cy="208"/>
            </a:xfrm>
            <a:custGeom>
              <a:avLst/>
              <a:gdLst>
                <a:gd name="T0" fmla="*/ 21 w 785"/>
                <a:gd name="T1" fmla="*/ 1 h 416"/>
                <a:gd name="T2" fmla="*/ 57 w 785"/>
                <a:gd name="T3" fmla="*/ 4 h 416"/>
                <a:gd name="T4" fmla="*/ 105 w 785"/>
                <a:gd name="T5" fmla="*/ 35 h 416"/>
                <a:gd name="T6" fmla="*/ 135 w 785"/>
                <a:gd name="T7" fmla="*/ 74 h 416"/>
                <a:gd name="T8" fmla="*/ 165 w 785"/>
                <a:gd name="T9" fmla="*/ 119 h 416"/>
                <a:gd name="T10" fmla="*/ 178 w 785"/>
                <a:gd name="T11" fmla="*/ 139 h 416"/>
                <a:gd name="T12" fmla="*/ 186 w 785"/>
                <a:gd name="T13" fmla="*/ 143 h 416"/>
                <a:gd name="T14" fmla="*/ 212 w 785"/>
                <a:gd name="T15" fmla="*/ 133 h 416"/>
                <a:gd name="T16" fmla="*/ 231 w 785"/>
                <a:gd name="T17" fmla="*/ 112 h 416"/>
                <a:gd name="T18" fmla="*/ 231 w 785"/>
                <a:gd name="T19" fmla="*/ 97 h 416"/>
                <a:gd name="T20" fmla="*/ 242 w 785"/>
                <a:gd name="T21" fmla="*/ 78 h 416"/>
                <a:gd name="T22" fmla="*/ 266 w 785"/>
                <a:gd name="T23" fmla="*/ 78 h 416"/>
                <a:gd name="T24" fmla="*/ 293 w 785"/>
                <a:gd name="T25" fmla="*/ 82 h 416"/>
                <a:gd name="T26" fmla="*/ 317 w 785"/>
                <a:gd name="T27" fmla="*/ 86 h 416"/>
                <a:gd name="T28" fmla="*/ 353 w 785"/>
                <a:gd name="T29" fmla="*/ 81 h 416"/>
                <a:gd name="T30" fmla="*/ 382 w 785"/>
                <a:gd name="T31" fmla="*/ 85 h 416"/>
                <a:gd name="T32" fmla="*/ 392 w 785"/>
                <a:gd name="T33" fmla="*/ 100 h 416"/>
                <a:gd name="T34" fmla="*/ 389 w 785"/>
                <a:gd name="T35" fmla="*/ 115 h 416"/>
                <a:gd name="T36" fmla="*/ 368 w 785"/>
                <a:gd name="T37" fmla="*/ 118 h 416"/>
                <a:gd name="T38" fmla="*/ 336 w 785"/>
                <a:gd name="T39" fmla="*/ 108 h 416"/>
                <a:gd name="T40" fmla="*/ 313 w 785"/>
                <a:gd name="T41" fmla="*/ 107 h 416"/>
                <a:gd name="T42" fmla="*/ 316 w 785"/>
                <a:gd name="T43" fmla="*/ 125 h 416"/>
                <a:gd name="T44" fmla="*/ 338 w 785"/>
                <a:gd name="T45" fmla="*/ 140 h 416"/>
                <a:gd name="T46" fmla="*/ 363 w 785"/>
                <a:gd name="T47" fmla="*/ 154 h 416"/>
                <a:gd name="T48" fmla="*/ 379 w 785"/>
                <a:gd name="T49" fmla="*/ 182 h 416"/>
                <a:gd name="T50" fmla="*/ 372 w 785"/>
                <a:gd name="T51" fmla="*/ 194 h 416"/>
                <a:gd name="T52" fmla="*/ 346 w 785"/>
                <a:gd name="T53" fmla="*/ 200 h 416"/>
                <a:gd name="T54" fmla="*/ 332 w 785"/>
                <a:gd name="T55" fmla="*/ 187 h 416"/>
                <a:gd name="T56" fmla="*/ 314 w 785"/>
                <a:gd name="T57" fmla="*/ 156 h 416"/>
                <a:gd name="T58" fmla="*/ 303 w 785"/>
                <a:gd name="T59" fmla="*/ 131 h 416"/>
                <a:gd name="T60" fmla="*/ 291 w 785"/>
                <a:gd name="T61" fmla="*/ 128 h 416"/>
                <a:gd name="T62" fmla="*/ 286 w 785"/>
                <a:gd name="T63" fmla="*/ 140 h 416"/>
                <a:gd name="T64" fmla="*/ 294 w 785"/>
                <a:gd name="T65" fmla="*/ 162 h 416"/>
                <a:gd name="T66" fmla="*/ 301 w 785"/>
                <a:gd name="T67" fmla="*/ 195 h 416"/>
                <a:gd name="T68" fmla="*/ 283 w 785"/>
                <a:gd name="T69" fmla="*/ 208 h 416"/>
                <a:gd name="T70" fmla="*/ 272 w 785"/>
                <a:gd name="T71" fmla="*/ 203 h 416"/>
                <a:gd name="T72" fmla="*/ 262 w 785"/>
                <a:gd name="T73" fmla="*/ 177 h 416"/>
                <a:gd name="T74" fmla="*/ 262 w 785"/>
                <a:gd name="T75" fmla="*/ 150 h 416"/>
                <a:gd name="T76" fmla="*/ 256 w 785"/>
                <a:gd name="T77" fmla="*/ 140 h 416"/>
                <a:gd name="T78" fmla="*/ 232 w 785"/>
                <a:gd name="T79" fmla="*/ 151 h 416"/>
                <a:gd name="T80" fmla="*/ 207 w 785"/>
                <a:gd name="T81" fmla="*/ 175 h 416"/>
                <a:gd name="T82" fmla="*/ 187 w 785"/>
                <a:gd name="T83" fmla="*/ 192 h 416"/>
                <a:gd name="T84" fmla="*/ 174 w 785"/>
                <a:gd name="T85" fmla="*/ 191 h 416"/>
                <a:gd name="T86" fmla="*/ 150 w 785"/>
                <a:gd name="T87" fmla="*/ 167 h 416"/>
                <a:gd name="T88" fmla="*/ 140 w 785"/>
                <a:gd name="T89" fmla="*/ 130 h 416"/>
                <a:gd name="T90" fmla="*/ 114 w 785"/>
                <a:gd name="T91" fmla="*/ 98 h 416"/>
                <a:gd name="T92" fmla="*/ 71 w 785"/>
                <a:gd name="T93" fmla="*/ 68 h 416"/>
                <a:gd name="T94" fmla="*/ 29 w 785"/>
                <a:gd name="T95" fmla="*/ 55 h 416"/>
                <a:gd name="T96" fmla="*/ 10 w 785"/>
                <a:gd name="T97" fmla="*/ 40 h 416"/>
                <a:gd name="T98" fmla="*/ 0 w 785"/>
                <a:gd name="T99" fmla="*/ 16 h 416"/>
                <a:gd name="T100" fmla="*/ 5 w 785"/>
                <a:gd name="T101" fmla="*/ 4 h 41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785" h="416">
                  <a:moveTo>
                    <a:pt x="10" y="8"/>
                  </a:moveTo>
                  <a:lnTo>
                    <a:pt x="18" y="5"/>
                  </a:lnTo>
                  <a:lnTo>
                    <a:pt x="29" y="4"/>
                  </a:lnTo>
                  <a:lnTo>
                    <a:pt x="42" y="2"/>
                  </a:lnTo>
                  <a:lnTo>
                    <a:pt x="56" y="0"/>
                  </a:lnTo>
                  <a:lnTo>
                    <a:pt x="86" y="2"/>
                  </a:lnTo>
                  <a:lnTo>
                    <a:pt x="100" y="5"/>
                  </a:lnTo>
                  <a:lnTo>
                    <a:pt x="115" y="8"/>
                  </a:lnTo>
                  <a:lnTo>
                    <a:pt x="142" y="19"/>
                  </a:lnTo>
                  <a:lnTo>
                    <a:pt x="169" y="35"/>
                  </a:lnTo>
                  <a:lnTo>
                    <a:pt x="196" y="58"/>
                  </a:lnTo>
                  <a:lnTo>
                    <a:pt x="210" y="70"/>
                  </a:lnTo>
                  <a:lnTo>
                    <a:pt x="225" y="85"/>
                  </a:lnTo>
                  <a:lnTo>
                    <a:pt x="239" y="102"/>
                  </a:lnTo>
                  <a:lnTo>
                    <a:pt x="255" y="123"/>
                  </a:lnTo>
                  <a:lnTo>
                    <a:pt x="271" y="147"/>
                  </a:lnTo>
                  <a:lnTo>
                    <a:pt x="287" y="171"/>
                  </a:lnTo>
                  <a:lnTo>
                    <a:pt x="302" y="194"/>
                  </a:lnTo>
                  <a:lnTo>
                    <a:pt x="317" y="217"/>
                  </a:lnTo>
                  <a:lnTo>
                    <a:pt x="330" y="237"/>
                  </a:lnTo>
                  <a:lnTo>
                    <a:pt x="339" y="252"/>
                  </a:lnTo>
                  <a:lnTo>
                    <a:pt x="347" y="263"/>
                  </a:lnTo>
                  <a:lnTo>
                    <a:pt x="352" y="271"/>
                  </a:lnTo>
                  <a:lnTo>
                    <a:pt x="357" y="277"/>
                  </a:lnTo>
                  <a:lnTo>
                    <a:pt x="360" y="280"/>
                  </a:lnTo>
                  <a:lnTo>
                    <a:pt x="365" y="284"/>
                  </a:lnTo>
                  <a:lnTo>
                    <a:pt x="368" y="285"/>
                  </a:lnTo>
                  <a:lnTo>
                    <a:pt x="373" y="285"/>
                  </a:lnTo>
                  <a:lnTo>
                    <a:pt x="385" y="284"/>
                  </a:lnTo>
                  <a:lnTo>
                    <a:pt x="400" y="280"/>
                  </a:lnTo>
                  <a:lnTo>
                    <a:pt x="412" y="274"/>
                  </a:lnTo>
                  <a:lnTo>
                    <a:pt x="425" y="266"/>
                  </a:lnTo>
                  <a:lnTo>
                    <a:pt x="436" y="257"/>
                  </a:lnTo>
                  <a:lnTo>
                    <a:pt x="447" y="245"/>
                  </a:lnTo>
                  <a:lnTo>
                    <a:pt x="457" y="234"/>
                  </a:lnTo>
                  <a:lnTo>
                    <a:pt x="463" y="223"/>
                  </a:lnTo>
                  <a:lnTo>
                    <a:pt x="465" y="218"/>
                  </a:lnTo>
                  <a:lnTo>
                    <a:pt x="465" y="214"/>
                  </a:lnTo>
                  <a:lnTo>
                    <a:pt x="463" y="204"/>
                  </a:lnTo>
                  <a:lnTo>
                    <a:pt x="462" y="194"/>
                  </a:lnTo>
                  <a:lnTo>
                    <a:pt x="463" y="185"/>
                  </a:lnTo>
                  <a:lnTo>
                    <a:pt x="468" y="175"/>
                  </a:lnTo>
                  <a:lnTo>
                    <a:pt x="476" y="166"/>
                  </a:lnTo>
                  <a:lnTo>
                    <a:pt x="485" y="156"/>
                  </a:lnTo>
                  <a:lnTo>
                    <a:pt x="497" y="151"/>
                  </a:lnTo>
                  <a:lnTo>
                    <a:pt x="505" y="151"/>
                  </a:lnTo>
                  <a:lnTo>
                    <a:pt x="513" y="151"/>
                  </a:lnTo>
                  <a:lnTo>
                    <a:pt x="533" y="155"/>
                  </a:lnTo>
                  <a:lnTo>
                    <a:pt x="555" y="158"/>
                  </a:lnTo>
                  <a:lnTo>
                    <a:pt x="565" y="159"/>
                  </a:lnTo>
                  <a:lnTo>
                    <a:pt x="573" y="161"/>
                  </a:lnTo>
                  <a:lnTo>
                    <a:pt x="587" y="164"/>
                  </a:lnTo>
                  <a:lnTo>
                    <a:pt x="598" y="167"/>
                  </a:lnTo>
                  <a:lnTo>
                    <a:pt x="610" y="169"/>
                  </a:lnTo>
                  <a:lnTo>
                    <a:pt x="626" y="171"/>
                  </a:lnTo>
                  <a:lnTo>
                    <a:pt x="635" y="171"/>
                  </a:lnTo>
                  <a:lnTo>
                    <a:pt x="646" y="169"/>
                  </a:lnTo>
                  <a:lnTo>
                    <a:pt x="672" y="166"/>
                  </a:lnTo>
                  <a:lnTo>
                    <a:pt x="696" y="163"/>
                  </a:lnTo>
                  <a:lnTo>
                    <a:pt x="707" y="161"/>
                  </a:lnTo>
                  <a:lnTo>
                    <a:pt x="716" y="161"/>
                  </a:lnTo>
                  <a:lnTo>
                    <a:pt x="734" y="163"/>
                  </a:lnTo>
                  <a:lnTo>
                    <a:pt x="750" y="164"/>
                  </a:lnTo>
                  <a:lnTo>
                    <a:pt x="764" y="169"/>
                  </a:lnTo>
                  <a:lnTo>
                    <a:pt x="773" y="175"/>
                  </a:lnTo>
                  <a:lnTo>
                    <a:pt x="777" y="180"/>
                  </a:lnTo>
                  <a:lnTo>
                    <a:pt x="780" y="185"/>
                  </a:lnTo>
                  <a:lnTo>
                    <a:pt x="785" y="199"/>
                  </a:lnTo>
                  <a:lnTo>
                    <a:pt x="785" y="214"/>
                  </a:lnTo>
                  <a:lnTo>
                    <a:pt x="785" y="218"/>
                  </a:lnTo>
                  <a:lnTo>
                    <a:pt x="783" y="223"/>
                  </a:lnTo>
                  <a:lnTo>
                    <a:pt x="778" y="229"/>
                  </a:lnTo>
                  <a:lnTo>
                    <a:pt x="769" y="234"/>
                  </a:lnTo>
                  <a:lnTo>
                    <a:pt x="758" y="237"/>
                  </a:lnTo>
                  <a:lnTo>
                    <a:pt x="745" y="237"/>
                  </a:lnTo>
                  <a:lnTo>
                    <a:pt x="737" y="236"/>
                  </a:lnTo>
                  <a:lnTo>
                    <a:pt x="727" y="234"/>
                  </a:lnTo>
                  <a:lnTo>
                    <a:pt x="705" y="226"/>
                  </a:lnTo>
                  <a:lnTo>
                    <a:pt x="683" y="218"/>
                  </a:lnTo>
                  <a:lnTo>
                    <a:pt x="672" y="215"/>
                  </a:lnTo>
                  <a:lnTo>
                    <a:pt x="664" y="214"/>
                  </a:lnTo>
                  <a:lnTo>
                    <a:pt x="649" y="212"/>
                  </a:lnTo>
                  <a:lnTo>
                    <a:pt x="635" y="212"/>
                  </a:lnTo>
                  <a:lnTo>
                    <a:pt x="626" y="214"/>
                  </a:lnTo>
                  <a:lnTo>
                    <a:pt x="621" y="218"/>
                  </a:lnTo>
                  <a:lnTo>
                    <a:pt x="621" y="226"/>
                  </a:lnTo>
                  <a:lnTo>
                    <a:pt x="624" y="237"/>
                  </a:lnTo>
                  <a:lnTo>
                    <a:pt x="632" y="249"/>
                  </a:lnTo>
                  <a:lnTo>
                    <a:pt x="645" y="261"/>
                  </a:lnTo>
                  <a:lnTo>
                    <a:pt x="653" y="268"/>
                  </a:lnTo>
                  <a:lnTo>
                    <a:pt x="664" y="274"/>
                  </a:lnTo>
                  <a:lnTo>
                    <a:pt x="676" y="280"/>
                  </a:lnTo>
                  <a:lnTo>
                    <a:pt x="691" y="287"/>
                  </a:lnTo>
                  <a:lnTo>
                    <a:pt x="703" y="293"/>
                  </a:lnTo>
                  <a:lnTo>
                    <a:pt x="716" y="299"/>
                  </a:lnTo>
                  <a:lnTo>
                    <a:pt x="727" y="307"/>
                  </a:lnTo>
                  <a:lnTo>
                    <a:pt x="735" y="314"/>
                  </a:lnTo>
                  <a:lnTo>
                    <a:pt x="746" y="330"/>
                  </a:lnTo>
                  <a:lnTo>
                    <a:pt x="754" y="347"/>
                  </a:lnTo>
                  <a:lnTo>
                    <a:pt x="758" y="363"/>
                  </a:lnTo>
                  <a:lnTo>
                    <a:pt x="756" y="370"/>
                  </a:lnTo>
                  <a:lnTo>
                    <a:pt x="754" y="376"/>
                  </a:lnTo>
                  <a:lnTo>
                    <a:pt x="750" y="381"/>
                  </a:lnTo>
                  <a:lnTo>
                    <a:pt x="745" y="387"/>
                  </a:lnTo>
                  <a:lnTo>
                    <a:pt x="727" y="395"/>
                  </a:lnTo>
                  <a:lnTo>
                    <a:pt x="708" y="401"/>
                  </a:lnTo>
                  <a:lnTo>
                    <a:pt x="700" y="401"/>
                  </a:lnTo>
                  <a:lnTo>
                    <a:pt x="692" y="400"/>
                  </a:lnTo>
                  <a:lnTo>
                    <a:pt x="686" y="397"/>
                  </a:lnTo>
                  <a:lnTo>
                    <a:pt x="678" y="390"/>
                  </a:lnTo>
                  <a:lnTo>
                    <a:pt x="672" y="382"/>
                  </a:lnTo>
                  <a:lnTo>
                    <a:pt x="664" y="373"/>
                  </a:lnTo>
                  <a:lnTo>
                    <a:pt x="651" y="352"/>
                  </a:lnTo>
                  <a:lnTo>
                    <a:pt x="640" y="333"/>
                  </a:lnTo>
                  <a:lnTo>
                    <a:pt x="635" y="323"/>
                  </a:lnTo>
                  <a:lnTo>
                    <a:pt x="629" y="312"/>
                  </a:lnTo>
                  <a:lnTo>
                    <a:pt x="619" y="290"/>
                  </a:lnTo>
                  <a:lnTo>
                    <a:pt x="614" y="279"/>
                  </a:lnTo>
                  <a:lnTo>
                    <a:pt x="610" y="269"/>
                  </a:lnTo>
                  <a:lnTo>
                    <a:pt x="606" y="261"/>
                  </a:lnTo>
                  <a:lnTo>
                    <a:pt x="602" y="257"/>
                  </a:lnTo>
                  <a:lnTo>
                    <a:pt x="597" y="253"/>
                  </a:lnTo>
                  <a:lnTo>
                    <a:pt x="592" y="252"/>
                  </a:lnTo>
                  <a:lnTo>
                    <a:pt x="583" y="255"/>
                  </a:lnTo>
                  <a:lnTo>
                    <a:pt x="573" y="260"/>
                  </a:lnTo>
                  <a:lnTo>
                    <a:pt x="568" y="266"/>
                  </a:lnTo>
                  <a:lnTo>
                    <a:pt x="568" y="272"/>
                  </a:lnTo>
                  <a:lnTo>
                    <a:pt x="573" y="280"/>
                  </a:lnTo>
                  <a:lnTo>
                    <a:pt x="578" y="292"/>
                  </a:lnTo>
                  <a:lnTo>
                    <a:pt x="583" y="304"/>
                  </a:lnTo>
                  <a:lnTo>
                    <a:pt x="586" y="314"/>
                  </a:lnTo>
                  <a:lnTo>
                    <a:pt x="589" y="323"/>
                  </a:lnTo>
                  <a:lnTo>
                    <a:pt x="595" y="349"/>
                  </a:lnTo>
                  <a:lnTo>
                    <a:pt x="602" y="373"/>
                  </a:lnTo>
                  <a:lnTo>
                    <a:pt x="603" y="382"/>
                  </a:lnTo>
                  <a:lnTo>
                    <a:pt x="602" y="390"/>
                  </a:lnTo>
                  <a:lnTo>
                    <a:pt x="598" y="397"/>
                  </a:lnTo>
                  <a:lnTo>
                    <a:pt x="594" y="401"/>
                  </a:lnTo>
                  <a:lnTo>
                    <a:pt x="581" y="411"/>
                  </a:lnTo>
                  <a:lnTo>
                    <a:pt x="567" y="416"/>
                  </a:lnTo>
                  <a:lnTo>
                    <a:pt x="559" y="416"/>
                  </a:lnTo>
                  <a:lnTo>
                    <a:pt x="554" y="414"/>
                  </a:lnTo>
                  <a:lnTo>
                    <a:pt x="549" y="411"/>
                  </a:lnTo>
                  <a:lnTo>
                    <a:pt x="544" y="406"/>
                  </a:lnTo>
                  <a:lnTo>
                    <a:pt x="536" y="393"/>
                  </a:lnTo>
                  <a:lnTo>
                    <a:pt x="530" y="377"/>
                  </a:lnTo>
                  <a:lnTo>
                    <a:pt x="525" y="362"/>
                  </a:lnTo>
                  <a:lnTo>
                    <a:pt x="524" y="354"/>
                  </a:lnTo>
                  <a:lnTo>
                    <a:pt x="524" y="342"/>
                  </a:lnTo>
                  <a:lnTo>
                    <a:pt x="524" y="320"/>
                  </a:lnTo>
                  <a:lnTo>
                    <a:pt x="524" y="309"/>
                  </a:lnTo>
                  <a:lnTo>
                    <a:pt x="524" y="299"/>
                  </a:lnTo>
                  <a:lnTo>
                    <a:pt x="522" y="292"/>
                  </a:lnTo>
                  <a:lnTo>
                    <a:pt x="520" y="285"/>
                  </a:lnTo>
                  <a:lnTo>
                    <a:pt x="517" y="282"/>
                  </a:lnTo>
                  <a:lnTo>
                    <a:pt x="513" y="280"/>
                  </a:lnTo>
                  <a:lnTo>
                    <a:pt x="501" y="280"/>
                  </a:lnTo>
                  <a:lnTo>
                    <a:pt x="487" y="287"/>
                  </a:lnTo>
                  <a:lnTo>
                    <a:pt x="473" y="295"/>
                  </a:lnTo>
                  <a:lnTo>
                    <a:pt x="465" y="301"/>
                  </a:lnTo>
                  <a:lnTo>
                    <a:pt x="457" y="307"/>
                  </a:lnTo>
                  <a:lnTo>
                    <a:pt x="439" y="325"/>
                  </a:lnTo>
                  <a:lnTo>
                    <a:pt x="422" y="342"/>
                  </a:lnTo>
                  <a:lnTo>
                    <a:pt x="414" y="350"/>
                  </a:lnTo>
                  <a:lnTo>
                    <a:pt x="406" y="357"/>
                  </a:lnTo>
                  <a:lnTo>
                    <a:pt x="393" y="368"/>
                  </a:lnTo>
                  <a:lnTo>
                    <a:pt x="384" y="377"/>
                  </a:lnTo>
                  <a:lnTo>
                    <a:pt x="374" y="384"/>
                  </a:lnTo>
                  <a:lnTo>
                    <a:pt x="369" y="385"/>
                  </a:lnTo>
                  <a:lnTo>
                    <a:pt x="363" y="385"/>
                  </a:lnTo>
                  <a:lnTo>
                    <a:pt x="357" y="384"/>
                  </a:lnTo>
                  <a:lnTo>
                    <a:pt x="349" y="381"/>
                  </a:lnTo>
                  <a:lnTo>
                    <a:pt x="334" y="371"/>
                  </a:lnTo>
                  <a:lnTo>
                    <a:pt x="318" y="358"/>
                  </a:lnTo>
                  <a:lnTo>
                    <a:pt x="306" y="342"/>
                  </a:lnTo>
                  <a:lnTo>
                    <a:pt x="301" y="333"/>
                  </a:lnTo>
                  <a:lnTo>
                    <a:pt x="298" y="323"/>
                  </a:lnTo>
                  <a:lnTo>
                    <a:pt x="291" y="298"/>
                  </a:lnTo>
                  <a:lnTo>
                    <a:pt x="285" y="272"/>
                  </a:lnTo>
                  <a:lnTo>
                    <a:pt x="280" y="260"/>
                  </a:lnTo>
                  <a:lnTo>
                    <a:pt x="272" y="247"/>
                  </a:lnTo>
                  <a:lnTo>
                    <a:pt x="263" y="234"/>
                  </a:lnTo>
                  <a:lnTo>
                    <a:pt x="253" y="222"/>
                  </a:lnTo>
                  <a:lnTo>
                    <a:pt x="228" y="196"/>
                  </a:lnTo>
                  <a:lnTo>
                    <a:pt x="201" y="172"/>
                  </a:lnTo>
                  <a:lnTo>
                    <a:pt x="172" y="151"/>
                  </a:lnTo>
                  <a:lnTo>
                    <a:pt x="158" y="144"/>
                  </a:lnTo>
                  <a:lnTo>
                    <a:pt x="142" y="136"/>
                  </a:lnTo>
                  <a:lnTo>
                    <a:pt x="107" y="124"/>
                  </a:lnTo>
                  <a:lnTo>
                    <a:pt x="89" y="120"/>
                  </a:lnTo>
                  <a:lnTo>
                    <a:pt x="73" y="115"/>
                  </a:lnTo>
                  <a:lnTo>
                    <a:pt x="59" y="110"/>
                  </a:lnTo>
                  <a:lnTo>
                    <a:pt x="48" y="104"/>
                  </a:lnTo>
                  <a:lnTo>
                    <a:pt x="38" y="97"/>
                  </a:lnTo>
                  <a:lnTo>
                    <a:pt x="32" y="91"/>
                  </a:lnTo>
                  <a:lnTo>
                    <a:pt x="21" y="80"/>
                  </a:lnTo>
                  <a:lnTo>
                    <a:pt x="14" y="67"/>
                  </a:lnTo>
                  <a:lnTo>
                    <a:pt x="10" y="56"/>
                  </a:lnTo>
                  <a:lnTo>
                    <a:pt x="5" y="43"/>
                  </a:lnTo>
                  <a:lnTo>
                    <a:pt x="0" y="31"/>
                  </a:lnTo>
                  <a:lnTo>
                    <a:pt x="0" y="23"/>
                  </a:lnTo>
                  <a:lnTo>
                    <a:pt x="2" y="18"/>
                  </a:lnTo>
                  <a:lnTo>
                    <a:pt x="5" y="11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Freeform 12">
              <a:extLst>
                <a:ext uri="{FF2B5EF4-FFF2-40B4-BE49-F238E27FC236}">
                  <a16:creationId xmlns:a16="http://schemas.microsoft.com/office/drawing/2014/main" id="{114DB793-9019-C4D3-CEBB-ED92B6865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4" y="2327"/>
              <a:ext cx="307" cy="160"/>
            </a:xfrm>
            <a:custGeom>
              <a:avLst/>
              <a:gdLst>
                <a:gd name="T0" fmla="*/ 190 w 612"/>
                <a:gd name="T1" fmla="*/ 77 h 318"/>
                <a:gd name="T2" fmla="*/ 223 w 612"/>
                <a:gd name="T3" fmla="*/ 69 h 318"/>
                <a:gd name="T4" fmla="*/ 254 w 612"/>
                <a:gd name="T5" fmla="*/ 64 h 318"/>
                <a:gd name="T6" fmla="*/ 287 w 612"/>
                <a:gd name="T7" fmla="*/ 64 h 318"/>
                <a:gd name="T8" fmla="*/ 305 w 612"/>
                <a:gd name="T9" fmla="*/ 77 h 318"/>
                <a:gd name="T10" fmla="*/ 307 w 612"/>
                <a:gd name="T11" fmla="*/ 89 h 318"/>
                <a:gd name="T12" fmla="*/ 301 w 612"/>
                <a:gd name="T13" fmla="*/ 100 h 318"/>
                <a:gd name="T14" fmla="*/ 285 w 612"/>
                <a:gd name="T15" fmla="*/ 112 h 318"/>
                <a:gd name="T16" fmla="*/ 266 w 612"/>
                <a:gd name="T17" fmla="*/ 118 h 318"/>
                <a:gd name="T18" fmla="*/ 242 w 612"/>
                <a:gd name="T19" fmla="*/ 114 h 318"/>
                <a:gd name="T20" fmla="*/ 206 w 612"/>
                <a:gd name="T21" fmla="*/ 102 h 318"/>
                <a:gd name="T22" fmla="*/ 175 w 612"/>
                <a:gd name="T23" fmla="*/ 104 h 318"/>
                <a:gd name="T24" fmla="*/ 151 w 612"/>
                <a:gd name="T25" fmla="*/ 114 h 318"/>
                <a:gd name="T26" fmla="*/ 135 w 612"/>
                <a:gd name="T27" fmla="*/ 134 h 318"/>
                <a:gd name="T28" fmla="*/ 123 w 612"/>
                <a:gd name="T29" fmla="*/ 143 h 318"/>
                <a:gd name="T30" fmla="*/ 110 w 612"/>
                <a:gd name="T31" fmla="*/ 145 h 318"/>
                <a:gd name="T32" fmla="*/ 103 w 612"/>
                <a:gd name="T33" fmla="*/ 133 h 318"/>
                <a:gd name="T34" fmla="*/ 96 w 612"/>
                <a:gd name="T35" fmla="*/ 124 h 318"/>
                <a:gd name="T36" fmla="*/ 86 w 612"/>
                <a:gd name="T37" fmla="*/ 126 h 318"/>
                <a:gd name="T38" fmla="*/ 68 w 612"/>
                <a:gd name="T39" fmla="*/ 141 h 318"/>
                <a:gd name="T40" fmla="*/ 53 w 612"/>
                <a:gd name="T41" fmla="*/ 152 h 318"/>
                <a:gd name="T42" fmla="*/ 38 w 612"/>
                <a:gd name="T43" fmla="*/ 159 h 318"/>
                <a:gd name="T44" fmla="*/ 31 w 612"/>
                <a:gd name="T45" fmla="*/ 157 h 318"/>
                <a:gd name="T46" fmla="*/ 26 w 612"/>
                <a:gd name="T47" fmla="*/ 145 h 318"/>
                <a:gd name="T48" fmla="*/ 24 w 612"/>
                <a:gd name="T49" fmla="*/ 128 h 318"/>
                <a:gd name="T50" fmla="*/ 34 w 612"/>
                <a:gd name="T51" fmla="*/ 122 h 318"/>
                <a:gd name="T52" fmla="*/ 56 w 612"/>
                <a:gd name="T53" fmla="*/ 116 h 318"/>
                <a:gd name="T54" fmla="*/ 71 w 612"/>
                <a:gd name="T55" fmla="*/ 110 h 318"/>
                <a:gd name="T56" fmla="*/ 74 w 612"/>
                <a:gd name="T57" fmla="*/ 105 h 318"/>
                <a:gd name="T58" fmla="*/ 68 w 612"/>
                <a:gd name="T59" fmla="*/ 99 h 318"/>
                <a:gd name="T60" fmla="*/ 52 w 612"/>
                <a:gd name="T61" fmla="*/ 95 h 318"/>
                <a:gd name="T62" fmla="*/ 35 w 612"/>
                <a:gd name="T63" fmla="*/ 102 h 318"/>
                <a:gd name="T64" fmla="*/ 22 w 612"/>
                <a:gd name="T65" fmla="*/ 103 h 318"/>
                <a:gd name="T66" fmla="*/ 6 w 612"/>
                <a:gd name="T67" fmla="*/ 97 h 318"/>
                <a:gd name="T68" fmla="*/ 5 w 612"/>
                <a:gd name="T69" fmla="*/ 89 h 318"/>
                <a:gd name="T70" fmla="*/ 14 w 612"/>
                <a:gd name="T71" fmla="*/ 72 h 318"/>
                <a:gd name="T72" fmla="*/ 24 w 612"/>
                <a:gd name="T73" fmla="*/ 69 h 318"/>
                <a:gd name="T74" fmla="*/ 53 w 612"/>
                <a:gd name="T75" fmla="*/ 73 h 318"/>
                <a:gd name="T76" fmla="*/ 75 w 612"/>
                <a:gd name="T77" fmla="*/ 74 h 318"/>
                <a:gd name="T78" fmla="*/ 80 w 612"/>
                <a:gd name="T79" fmla="*/ 71 h 318"/>
                <a:gd name="T80" fmla="*/ 78 w 612"/>
                <a:gd name="T81" fmla="*/ 53 h 318"/>
                <a:gd name="T82" fmla="*/ 66 w 612"/>
                <a:gd name="T83" fmla="*/ 40 h 318"/>
                <a:gd name="T84" fmla="*/ 40 w 612"/>
                <a:gd name="T85" fmla="*/ 28 h 318"/>
                <a:gd name="T86" fmla="*/ 30 w 612"/>
                <a:gd name="T87" fmla="*/ 28 h 318"/>
                <a:gd name="T88" fmla="*/ 19 w 612"/>
                <a:gd name="T89" fmla="*/ 36 h 318"/>
                <a:gd name="T90" fmla="*/ 6 w 612"/>
                <a:gd name="T91" fmla="*/ 34 h 318"/>
                <a:gd name="T92" fmla="*/ 0 w 612"/>
                <a:gd name="T93" fmla="*/ 27 h 318"/>
                <a:gd name="T94" fmla="*/ 3 w 612"/>
                <a:gd name="T95" fmla="*/ 14 h 318"/>
                <a:gd name="T96" fmla="*/ 12 w 612"/>
                <a:gd name="T97" fmla="*/ 3 h 318"/>
                <a:gd name="T98" fmla="*/ 33 w 612"/>
                <a:gd name="T99" fmla="*/ 0 h 318"/>
                <a:gd name="T100" fmla="*/ 55 w 612"/>
                <a:gd name="T101" fmla="*/ 3 h 318"/>
                <a:gd name="T102" fmla="*/ 77 w 612"/>
                <a:gd name="T103" fmla="*/ 19 h 318"/>
                <a:gd name="T104" fmla="*/ 89 w 612"/>
                <a:gd name="T105" fmla="*/ 37 h 318"/>
                <a:gd name="T106" fmla="*/ 105 w 612"/>
                <a:gd name="T107" fmla="*/ 70 h 318"/>
                <a:gd name="T108" fmla="*/ 112 w 612"/>
                <a:gd name="T109" fmla="*/ 95 h 318"/>
                <a:gd name="T110" fmla="*/ 124 w 612"/>
                <a:gd name="T111" fmla="*/ 106 h 318"/>
                <a:gd name="T112" fmla="*/ 139 w 612"/>
                <a:gd name="T113" fmla="*/ 106 h 318"/>
                <a:gd name="T114" fmla="*/ 155 w 612"/>
                <a:gd name="T115" fmla="*/ 92 h 318"/>
                <a:gd name="T116" fmla="*/ 163 w 612"/>
                <a:gd name="T117" fmla="*/ 86 h 318"/>
                <a:gd name="T118" fmla="*/ 168 w 612"/>
                <a:gd name="T119" fmla="*/ 83 h 318"/>
                <a:gd name="T120" fmla="*/ 177 w 612"/>
                <a:gd name="T121" fmla="*/ 80 h 31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12" h="318">
                  <a:moveTo>
                    <a:pt x="353" y="159"/>
                  </a:moveTo>
                  <a:lnTo>
                    <a:pt x="364" y="156"/>
                  </a:lnTo>
                  <a:lnTo>
                    <a:pt x="378" y="153"/>
                  </a:lnTo>
                  <a:lnTo>
                    <a:pt x="393" y="148"/>
                  </a:lnTo>
                  <a:lnTo>
                    <a:pt x="410" y="145"/>
                  </a:lnTo>
                  <a:lnTo>
                    <a:pt x="445" y="137"/>
                  </a:lnTo>
                  <a:lnTo>
                    <a:pt x="461" y="133"/>
                  </a:lnTo>
                  <a:lnTo>
                    <a:pt x="477" y="130"/>
                  </a:lnTo>
                  <a:lnTo>
                    <a:pt x="507" y="127"/>
                  </a:lnTo>
                  <a:lnTo>
                    <a:pt x="536" y="125"/>
                  </a:lnTo>
                  <a:lnTo>
                    <a:pt x="561" y="125"/>
                  </a:lnTo>
                  <a:lnTo>
                    <a:pt x="573" y="127"/>
                  </a:lnTo>
                  <a:lnTo>
                    <a:pt x="582" y="130"/>
                  </a:lnTo>
                  <a:lnTo>
                    <a:pt x="596" y="140"/>
                  </a:lnTo>
                  <a:lnTo>
                    <a:pt x="608" y="154"/>
                  </a:lnTo>
                  <a:lnTo>
                    <a:pt x="611" y="161"/>
                  </a:lnTo>
                  <a:lnTo>
                    <a:pt x="612" y="168"/>
                  </a:lnTo>
                  <a:lnTo>
                    <a:pt x="612" y="176"/>
                  </a:lnTo>
                  <a:lnTo>
                    <a:pt x="611" y="183"/>
                  </a:lnTo>
                  <a:lnTo>
                    <a:pt x="606" y="191"/>
                  </a:lnTo>
                  <a:lnTo>
                    <a:pt x="600" y="199"/>
                  </a:lnTo>
                  <a:lnTo>
                    <a:pt x="590" y="207"/>
                  </a:lnTo>
                  <a:lnTo>
                    <a:pt x="581" y="215"/>
                  </a:lnTo>
                  <a:lnTo>
                    <a:pt x="569" y="223"/>
                  </a:lnTo>
                  <a:lnTo>
                    <a:pt x="557" y="229"/>
                  </a:lnTo>
                  <a:lnTo>
                    <a:pt x="542" y="232"/>
                  </a:lnTo>
                  <a:lnTo>
                    <a:pt x="530" y="235"/>
                  </a:lnTo>
                  <a:lnTo>
                    <a:pt x="515" y="235"/>
                  </a:lnTo>
                  <a:lnTo>
                    <a:pt x="499" y="232"/>
                  </a:lnTo>
                  <a:lnTo>
                    <a:pt x="482" y="227"/>
                  </a:lnTo>
                  <a:lnTo>
                    <a:pt x="463" y="221"/>
                  </a:lnTo>
                  <a:lnTo>
                    <a:pt x="428" y="208"/>
                  </a:lnTo>
                  <a:lnTo>
                    <a:pt x="410" y="203"/>
                  </a:lnTo>
                  <a:lnTo>
                    <a:pt x="396" y="202"/>
                  </a:lnTo>
                  <a:lnTo>
                    <a:pt x="371" y="202"/>
                  </a:lnTo>
                  <a:lnTo>
                    <a:pt x="348" y="207"/>
                  </a:lnTo>
                  <a:lnTo>
                    <a:pt x="328" y="213"/>
                  </a:lnTo>
                  <a:lnTo>
                    <a:pt x="310" y="221"/>
                  </a:lnTo>
                  <a:lnTo>
                    <a:pt x="302" y="227"/>
                  </a:lnTo>
                  <a:lnTo>
                    <a:pt x="294" y="234"/>
                  </a:lnTo>
                  <a:lnTo>
                    <a:pt x="281" y="250"/>
                  </a:lnTo>
                  <a:lnTo>
                    <a:pt x="269" y="267"/>
                  </a:lnTo>
                  <a:lnTo>
                    <a:pt x="262" y="273"/>
                  </a:lnTo>
                  <a:lnTo>
                    <a:pt x="258" y="278"/>
                  </a:lnTo>
                  <a:lnTo>
                    <a:pt x="246" y="285"/>
                  </a:lnTo>
                  <a:lnTo>
                    <a:pt x="237" y="289"/>
                  </a:lnTo>
                  <a:lnTo>
                    <a:pt x="227" y="289"/>
                  </a:lnTo>
                  <a:lnTo>
                    <a:pt x="219" y="288"/>
                  </a:lnTo>
                  <a:lnTo>
                    <a:pt x="216" y="285"/>
                  </a:lnTo>
                  <a:lnTo>
                    <a:pt x="211" y="280"/>
                  </a:lnTo>
                  <a:lnTo>
                    <a:pt x="205" y="264"/>
                  </a:lnTo>
                  <a:lnTo>
                    <a:pt x="200" y="258"/>
                  </a:lnTo>
                  <a:lnTo>
                    <a:pt x="197" y="251"/>
                  </a:lnTo>
                  <a:lnTo>
                    <a:pt x="192" y="246"/>
                  </a:lnTo>
                  <a:lnTo>
                    <a:pt x="186" y="245"/>
                  </a:lnTo>
                  <a:lnTo>
                    <a:pt x="180" y="246"/>
                  </a:lnTo>
                  <a:lnTo>
                    <a:pt x="172" y="251"/>
                  </a:lnTo>
                  <a:lnTo>
                    <a:pt x="164" y="258"/>
                  </a:lnTo>
                  <a:lnTo>
                    <a:pt x="154" y="264"/>
                  </a:lnTo>
                  <a:lnTo>
                    <a:pt x="135" y="280"/>
                  </a:lnTo>
                  <a:lnTo>
                    <a:pt x="127" y="288"/>
                  </a:lnTo>
                  <a:lnTo>
                    <a:pt x="119" y="293"/>
                  </a:lnTo>
                  <a:lnTo>
                    <a:pt x="105" y="302"/>
                  </a:lnTo>
                  <a:lnTo>
                    <a:pt x="90" y="312"/>
                  </a:lnTo>
                  <a:lnTo>
                    <a:pt x="83" y="315"/>
                  </a:lnTo>
                  <a:lnTo>
                    <a:pt x="76" y="316"/>
                  </a:lnTo>
                  <a:lnTo>
                    <a:pt x="71" y="318"/>
                  </a:lnTo>
                  <a:lnTo>
                    <a:pt x="67" y="316"/>
                  </a:lnTo>
                  <a:lnTo>
                    <a:pt x="62" y="313"/>
                  </a:lnTo>
                  <a:lnTo>
                    <a:pt x="59" y="305"/>
                  </a:lnTo>
                  <a:lnTo>
                    <a:pt x="54" y="297"/>
                  </a:lnTo>
                  <a:lnTo>
                    <a:pt x="51" y="288"/>
                  </a:lnTo>
                  <a:lnTo>
                    <a:pt x="48" y="269"/>
                  </a:lnTo>
                  <a:lnTo>
                    <a:pt x="46" y="261"/>
                  </a:lnTo>
                  <a:lnTo>
                    <a:pt x="48" y="254"/>
                  </a:lnTo>
                  <a:lnTo>
                    <a:pt x="51" y="250"/>
                  </a:lnTo>
                  <a:lnTo>
                    <a:pt x="54" y="246"/>
                  </a:lnTo>
                  <a:lnTo>
                    <a:pt x="67" y="243"/>
                  </a:lnTo>
                  <a:lnTo>
                    <a:pt x="81" y="238"/>
                  </a:lnTo>
                  <a:lnTo>
                    <a:pt x="95" y="235"/>
                  </a:lnTo>
                  <a:lnTo>
                    <a:pt x="111" y="231"/>
                  </a:lnTo>
                  <a:lnTo>
                    <a:pt x="127" y="224"/>
                  </a:lnTo>
                  <a:lnTo>
                    <a:pt x="135" y="221"/>
                  </a:lnTo>
                  <a:lnTo>
                    <a:pt x="141" y="218"/>
                  </a:lnTo>
                  <a:lnTo>
                    <a:pt x="146" y="215"/>
                  </a:lnTo>
                  <a:lnTo>
                    <a:pt x="148" y="211"/>
                  </a:lnTo>
                  <a:lnTo>
                    <a:pt x="148" y="208"/>
                  </a:lnTo>
                  <a:lnTo>
                    <a:pt x="145" y="205"/>
                  </a:lnTo>
                  <a:lnTo>
                    <a:pt x="140" y="200"/>
                  </a:lnTo>
                  <a:lnTo>
                    <a:pt x="135" y="197"/>
                  </a:lnTo>
                  <a:lnTo>
                    <a:pt x="122" y="191"/>
                  </a:lnTo>
                  <a:lnTo>
                    <a:pt x="110" y="188"/>
                  </a:lnTo>
                  <a:lnTo>
                    <a:pt x="103" y="189"/>
                  </a:lnTo>
                  <a:lnTo>
                    <a:pt x="97" y="191"/>
                  </a:lnTo>
                  <a:lnTo>
                    <a:pt x="84" y="197"/>
                  </a:lnTo>
                  <a:lnTo>
                    <a:pt x="70" y="203"/>
                  </a:lnTo>
                  <a:lnTo>
                    <a:pt x="63" y="207"/>
                  </a:lnTo>
                  <a:lnTo>
                    <a:pt x="57" y="207"/>
                  </a:lnTo>
                  <a:lnTo>
                    <a:pt x="44" y="205"/>
                  </a:lnTo>
                  <a:lnTo>
                    <a:pt x="28" y="202"/>
                  </a:lnTo>
                  <a:lnTo>
                    <a:pt x="17" y="196"/>
                  </a:lnTo>
                  <a:lnTo>
                    <a:pt x="12" y="192"/>
                  </a:lnTo>
                  <a:lnTo>
                    <a:pt x="9" y="188"/>
                  </a:lnTo>
                  <a:lnTo>
                    <a:pt x="8" y="183"/>
                  </a:lnTo>
                  <a:lnTo>
                    <a:pt x="9" y="176"/>
                  </a:lnTo>
                  <a:lnTo>
                    <a:pt x="14" y="162"/>
                  </a:lnTo>
                  <a:lnTo>
                    <a:pt x="22" y="148"/>
                  </a:lnTo>
                  <a:lnTo>
                    <a:pt x="27" y="143"/>
                  </a:lnTo>
                  <a:lnTo>
                    <a:pt x="33" y="140"/>
                  </a:lnTo>
                  <a:lnTo>
                    <a:pt x="40" y="138"/>
                  </a:lnTo>
                  <a:lnTo>
                    <a:pt x="48" y="138"/>
                  </a:lnTo>
                  <a:lnTo>
                    <a:pt x="67" y="140"/>
                  </a:lnTo>
                  <a:lnTo>
                    <a:pt x="87" y="143"/>
                  </a:lnTo>
                  <a:lnTo>
                    <a:pt x="105" y="145"/>
                  </a:lnTo>
                  <a:lnTo>
                    <a:pt x="121" y="146"/>
                  </a:lnTo>
                  <a:lnTo>
                    <a:pt x="137" y="148"/>
                  </a:lnTo>
                  <a:lnTo>
                    <a:pt x="149" y="148"/>
                  </a:lnTo>
                  <a:lnTo>
                    <a:pt x="154" y="148"/>
                  </a:lnTo>
                  <a:lnTo>
                    <a:pt x="157" y="145"/>
                  </a:lnTo>
                  <a:lnTo>
                    <a:pt x="159" y="141"/>
                  </a:lnTo>
                  <a:lnTo>
                    <a:pt x="160" y="135"/>
                  </a:lnTo>
                  <a:lnTo>
                    <a:pt x="160" y="121"/>
                  </a:lnTo>
                  <a:lnTo>
                    <a:pt x="156" y="106"/>
                  </a:lnTo>
                  <a:lnTo>
                    <a:pt x="148" y="92"/>
                  </a:lnTo>
                  <a:lnTo>
                    <a:pt x="141" y="86"/>
                  </a:lnTo>
                  <a:lnTo>
                    <a:pt x="132" y="79"/>
                  </a:lnTo>
                  <a:lnTo>
                    <a:pt x="111" y="68"/>
                  </a:lnTo>
                  <a:lnTo>
                    <a:pt x="89" y="59"/>
                  </a:lnTo>
                  <a:lnTo>
                    <a:pt x="79" y="55"/>
                  </a:lnTo>
                  <a:lnTo>
                    <a:pt x="71" y="54"/>
                  </a:lnTo>
                  <a:lnTo>
                    <a:pt x="65" y="54"/>
                  </a:lnTo>
                  <a:lnTo>
                    <a:pt x="59" y="55"/>
                  </a:lnTo>
                  <a:lnTo>
                    <a:pt x="49" y="62"/>
                  </a:lnTo>
                  <a:lnTo>
                    <a:pt x="41" y="70"/>
                  </a:lnTo>
                  <a:lnTo>
                    <a:pt x="38" y="71"/>
                  </a:lnTo>
                  <a:lnTo>
                    <a:pt x="33" y="73"/>
                  </a:lnTo>
                  <a:lnTo>
                    <a:pt x="24" y="71"/>
                  </a:lnTo>
                  <a:lnTo>
                    <a:pt x="12" y="68"/>
                  </a:lnTo>
                  <a:lnTo>
                    <a:pt x="5" y="62"/>
                  </a:lnTo>
                  <a:lnTo>
                    <a:pt x="1" y="59"/>
                  </a:lnTo>
                  <a:lnTo>
                    <a:pt x="0" y="54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5" y="28"/>
                  </a:lnTo>
                  <a:lnTo>
                    <a:pt x="12" y="16"/>
                  </a:lnTo>
                  <a:lnTo>
                    <a:pt x="17" y="9"/>
                  </a:lnTo>
                  <a:lnTo>
                    <a:pt x="24" y="6"/>
                  </a:lnTo>
                  <a:lnTo>
                    <a:pt x="32" y="3"/>
                  </a:lnTo>
                  <a:lnTo>
                    <a:pt x="41" y="1"/>
                  </a:lnTo>
                  <a:lnTo>
                    <a:pt x="65" y="0"/>
                  </a:lnTo>
                  <a:lnTo>
                    <a:pt x="89" y="1"/>
                  </a:lnTo>
                  <a:lnTo>
                    <a:pt x="100" y="3"/>
                  </a:lnTo>
                  <a:lnTo>
                    <a:pt x="110" y="6"/>
                  </a:lnTo>
                  <a:lnTo>
                    <a:pt x="127" y="14"/>
                  </a:lnTo>
                  <a:lnTo>
                    <a:pt x="141" y="25"/>
                  </a:lnTo>
                  <a:lnTo>
                    <a:pt x="154" y="38"/>
                  </a:lnTo>
                  <a:lnTo>
                    <a:pt x="167" y="54"/>
                  </a:lnTo>
                  <a:lnTo>
                    <a:pt x="173" y="63"/>
                  </a:lnTo>
                  <a:lnTo>
                    <a:pt x="178" y="73"/>
                  </a:lnTo>
                  <a:lnTo>
                    <a:pt x="191" y="97"/>
                  </a:lnTo>
                  <a:lnTo>
                    <a:pt x="200" y="119"/>
                  </a:lnTo>
                  <a:lnTo>
                    <a:pt x="210" y="140"/>
                  </a:lnTo>
                  <a:lnTo>
                    <a:pt x="216" y="157"/>
                  </a:lnTo>
                  <a:lnTo>
                    <a:pt x="219" y="173"/>
                  </a:lnTo>
                  <a:lnTo>
                    <a:pt x="224" y="188"/>
                  </a:lnTo>
                  <a:lnTo>
                    <a:pt x="229" y="197"/>
                  </a:lnTo>
                  <a:lnTo>
                    <a:pt x="238" y="205"/>
                  </a:lnTo>
                  <a:lnTo>
                    <a:pt x="248" y="210"/>
                  </a:lnTo>
                  <a:lnTo>
                    <a:pt x="261" y="211"/>
                  </a:lnTo>
                  <a:lnTo>
                    <a:pt x="272" y="211"/>
                  </a:lnTo>
                  <a:lnTo>
                    <a:pt x="278" y="210"/>
                  </a:lnTo>
                  <a:lnTo>
                    <a:pt x="283" y="205"/>
                  </a:lnTo>
                  <a:lnTo>
                    <a:pt x="296" y="194"/>
                  </a:lnTo>
                  <a:lnTo>
                    <a:pt x="308" y="183"/>
                  </a:lnTo>
                  <a:lnTo>
                    <a:pt x="315" y="176"/>
                  </a:lnTo>
                  <a:lnTo>
                    <a:pt x="320" y="173"/>
                  </a:lnTo>
                  <a:lnTo>
                    <a:pt x="324" y="170"/>
                  </a:lnTo>
                  <a:lnTo>
                    <a:pt x="326" y="168"/>
                  </a:lnTo>
                  <a:lnTo>
                    <a:pt x="332" y="165"/>
                  </a:lnTo>
                  <a:lnTo>
                    <a:pt x="334" y="164"/>
                  </a:lnTo>
                  <a:lnTo>
                    <a:pt x="339" y="162"/>
                  </a:lnTo>
                  <a:lnTo>
                    <a:pt x="345" y="161"/>
                  </a:lnTo>
                  <a:lnTo>
                    <a:pt x="353" y="159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Freeform 13">
              <a:extLst>
                <a:ext uri="{FF2B5EF4-FFF2-40B4-BE49-F238E27FC236}">
                  <a16:creationId xmlns:a16="http://schemas.microsoft.com/office/drawing/2014/main" id="{9694B836-05A3-15E9-E3D5-6F426292A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3" y="2731"/>
              <a:ext cx="315" cy="447"/>
            </a:xfrm>
            <a:custGeom>
              <a:avLst/>
              <a:gdLst>
                <a:gd name="T0" fmla="*/ 213 w 630"/>
                <a:gd name="T1" fmla="*/ 7 h 894"/>
                <a:gd name="T2" fmla="*/ 252 w 630"/>
                <a:gd name="T3" fmla="*/ 0 h 894"/>
                <a:gd name="T4" fmla="*/ 291 w 630"/>
                <a:gd name="T5" fmla="*/ 2 h 894"/>
                <a:gd name="T6" fmla="*/ 310 w 630"/>
                <a:gd name="T7" fmla="*/ 6 h 894"/>
                <a:gd name="T8" fmla="*/ 315 w 630"/>
                <a:gd name="T9" fmla="*/ 15 h 894"/>
                <a:gd name="T10" fmla="*/ 311 w 630"/>
                <a:gd name="T11" fmla="*/ 28 h 894"/>
                <a:gd name="T12" fmla="*/ 298 w 630"/>
                <a:gd name="T13" fmla="*/ 39 h 894"/>
                <a:gd name="T14" fmla="*/ 263 w 630"/>
                <a:gd name="T15" fmla="*/ 51 h 894"/>
                <a:gd name="T16" fmla="*/ 227 w 630"/>
                <a:gd name="T17" fmla="*/ 59 h 894"/>
                <a:gd name="T18" fmla="*/ 189 w 630"/>
                <a:gd name="T19" fmla="*/ 68 h 894"/>
                <a:gd name="T20" fmla="*/ 146 w 630"/>
                <a:gd name="T21" fmla="*/ 85 h 894"/>
                <a:gd name="T22" fmla="*/ 127 w 630"/>
                <a:gd name="T23" fmla="*/ 96 h 894"/>
                <a:gd name="T24" fmla="*/ 116 w 630"/>
                <a:gd name="T25" fmla="*/ 105 h 894"/>
                <a:gd name="T26" fmla="*/ 112 w 630"/>
                <a:gd name="T27" fmla="*/ 120 h 894"/>
                <a:gd name="T28" fmla="*/ 121 w 630"/>
                <a:gd name="T29" fmla="*/ 146 h 894"/>
                <a:gd name="T30" fmla="*/ 135 w 630"/>
                <a:gd name="T31" fmla="*/ 173 h 894"/>
                <a:gd name="T32" fmla="*/ 159 w 630"/>
                <a:gd name="T33" fmla="*/ 216 h 894"/>
                <a:gd name="T34" fmla="*/ 166 w 630"/>
                <a:gd name="T35" fmla="*/ 255 h 894"/>
                <a:gd name="T36" fmla="*/ 169 w 630"/>
                <a:gd name="T37" fmla="*/ 302 h 894"/>
                <a:gd name="T38" fmla="*/ 170 w 630"/>
                <a:gd name="T39" fmla="*/ 335 h 894"/>
                <a:gd name="T40" fmla="*/ 170 w 630"/>
                <a:gd name="T41" fmla="*/ 353 h 894"/>
                <a:gd name="T42" fmla="*/ 170 w 630"/>
                <a:gd name="T43" fmla="*/ 366 h 894"/>
                <a:gd name="T44" fmla="*/ 171 w 630"/>
                <a:gd name="T45" fmla="*/ 376 h 894"/>
                <a:gd name="T46" fmla="*/ 177 w 630"/>
                <a:gd name="T47" fmla="*/ 390 h 894"/>
                <a:gd name="T48" fmla="*/ 168 w 630"/>
                <a:gd name="T49" fmla="*/ 404 h 894"/>
                <a:gd name="T50" fmla="*/ 158 w 630"/>
                <a:gd name="T51" fmla="*/ 407 h 894"/>
                <a:gd name="T52" fmla="*/ 132 w 630"/>
                <a:gd name="T53" fmla="*/ 397 h 894"/>
                <a:gd name="T54" fmla="*/ 112 w 630"/>
                <a:gd name="T55" fmla="*/ 393 h 894"/>
                <a:gd name="T56" fmla="*/ 91 w 630"/>
                <a:gd name="T57" fmla="*/ 393 h 894"/>
                <a:gd name="T58" fmla="*/ 76 w 630"/>
                <a:gd name="T59" fmla="*/ 402 h 894"/>
                <a:gd name="T60" fmla="*/ 56 w 630"/>
                <a:gd name="T61" fmla="*/ 424 h 894"/>
                <a:gd name="T62" fmla="*/ 45 w 630"/>
                <a:gd name="T63" fmla="*/ 436 h 894"/>
                <a:gd name="T64" fmla="*/ 35 w 630"/>
                <a:gd name="T65" fmla="*/ 446 h 894"/>
                <a:gd name="T66" fmla="*/ 17 w 630"/>
                <a:gd name="T67" fmla="*/ 442 h 894"/>
                <a:gd name="T68" fmla="*/ 5 w 630"/>
                <a:gd name="T69" fmla="*/ 430 h 894"/>
                <a:gd name="T70" fmla="*/ 0 w 630"/>
                <a:gd name="T71" fmla="*/ 411 h 894"/>
                <a:gd name="T72" fmla="*/ 5 w 630"/>
                <a:gd name="T73" fmla="*/ 401 h 894"/>
                <a:gd name="T74" fmla="*/ 30 w 630"/>
                <a:gd name="T75" fmla="*/ 382 h 894"/>
                <a:gd name="T76" fmla="*/ 67 w 630"/>
                <a:gd name="T77" fmla="*/ 362 h 894"/>
                <a:gd name="T78" fmla="*/ 93 w 630"/>
                <a:gd name="T79" fmla="*/ 354 h 894"/>
                <a:gd name="T80" fmla="*/ 111 w 630"/>
                <a:gd name="T81" fmla="*/ 360 h 894"/>
                <a:gd name="T82" fmla="*/ 126 w 630"/>
                <a:gd name="T83" fmla="*/ 369 h 894"/>
                <a:gd name="T84" fmla="*/ 140 w 630"/>
                <a:gd name="T85" fmla="*/ 368 h 894"/>
                <a:gd name="T86" fmla="*/ 148 w 630"/>
                <a:gd name="T87" fmla="*/ 340 h 894"/>
                <a:gd name="T88" fmla="*/ 144 w 630"/>
                <a:gd name="T89" fmla="*/ 314 h 894"/>
                <a:gd name="T90" fmla="*/ 129 w 630"/>
                <a:gd name="T91" fmla="*/ 261 h 894"/>
                <a:gd name="T92" fmla="*/ 112 w 630"/>
                <a:gd name="T93" fmla="*/ 212 h 894"/>
                <a:gd name="T94" fmla="*/ 100 w 630"/>
                <a:gd name="T95" fmla="*/ 177 h 894"/>
                <a:gd name="T96" fmla="*/ 88 w 630"/>
                <a:gd name="T97" fmla="*/ 154 h 894"/>
                <a:gd name="T98" fmla="*/ 76 w 630"/>
                <a:gd name="T99" fmla="*/ 136 h 894"/>
                <a:gd name="T100" fmla="*/ 69 w 630"/>
                <a:gd name="T101" fmla="*/ 110 h 894"/>
                <a:gd name="T102" fmla="*/ 74 w 630"/>
                <a:gd name="T103" fmla="*/ 92 h 894"/>
                <a:gd name="T104" fmla="*/ 92 w 630"/>
                <a:gd name="T105" fmla="*/ 67 h 894"/>
                <a:gd name="T106" fmla="*/ 117 w 630"/>
                <a:gd name="T107" fmla="*/ 44 h 894"/>
                <a:gd name="T108" fmla="*/ 166 w 630"/>
                <a:gd name="T109" fmla="*/ 23 h 89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630" h="894">
                  <a:moveTo>
                    <a:pt x="363" y="35"/>
                  </a:moveTo>
                  <a:lnTo>
                    <a:pt x="393" y="23"/>
                  </a:lnTo>
                  <a:lnTo>
                    <a:pt x="425" y="14"/>
                  </a:lnTo>
                  <a:lnTo>
                    <a:pt x="455" y="6"/>
                  </a:lnTo>
                  <a:lnTo>
                    <a:pt x="487" y="1"/>
                  </a:lnTo>
                  <a:lnTo>
                    <a:pt x="504" y="0"/>
                  </a:lnTo>
                  <a:lnTo>
                    <a:pt x="523" y="0"/>
                  </a:lnTo>
                  <a:lnTo>
                    <a:pt x="561" y="1"/>
                  </a:lnTo>
                  <a:lnTo>
                    <a:pt x="581" y="3"/>
                  </a:lnTo>
                  <a:lnTo>
                    <a:pt x="596" y="4"/>
                  </a:lnTo>
                  <a:lnTo>
                    <a:pt x="611" y="8"/>
                  </a:lnTo>
                  <a:lnTo>
                    <a:pt x="620" y="11"/>
                  </a:lnTo>
                  <a:lnTo>
                    <a:pt x="627" y="15"/>
                  </a:lnTo>
                  <a:lnTo>
                    <a:pt x="630" y="22"/>
                  </a:lnTo>
                  <a:lnTo>
                    <a:pt x="630" y="30"/>
                  </a:lnTo>
                  <a:lnTo>
                    <a:pt x="630" y="38"/>
                  </a:lnTo>
                  <a:lnTo>
                    <a:pt x="627" y="47"/>
                  </a:lnTo>
                  <a:lnTo>
                    <a:pt x="622" y="55"/>
                  </a:lnTo>
                  <a:lnTo>
                    <a:pt x="617" y="62"/>
                  </a:lnTo>
                  <a:lnTo>
                    <a:pt x="611" y="68"/>
                  </a:lnTo>
                  <a:lnTo>
                    <a:pt x="596" y="78"/>
                  </a:lnTo>
                  <a:lnTo>
                    <a:pt x="576" y="86"/>
                  </a:lnTo>
                  <a:lnTo>
                    <a:pt x="552" y="93"/>
                  </a:lnTo>
                  <a:lnTo>
                    <a:pt x="525" y="101"/>
                  </a:lnTo>
                  <a:lnTo>
                    <a:pt x="509" y="106"/>
                  </a:lnTo>
                  <a:lnTo>
                    <a:pt x="491" y="109"/>
                  </a:lnTo>
                  <a:lnTo>
                    <a:pt x="453" y="117"/>
                  </a:lnTo>
                  <a:lnTo>
                    <a:pt x="413" y="125"/>
                  </a:lnTo>
                  <a:lnTo>
                    <a:pt x="394" y="130"/>
                  </a:lnTo>
                  <a:lnTo>
                    <a:pt x="377" y="135"/>
                  </a:lnTo>
                  <a:lnTo>
                    <a:pt x="342" y="148"/>
                  </a:lnTo>
                  <a:lnTo>
                    <a:pt x="308" y="162"/>
                  </a:lnTo>
                  <a:lnTo>
                    <a:pt x="291" y="170"/>
                  </a:lnTo>
                  <a:lnTo>
                    <a:pt x="277" y="178"/>
                  </a:lnTo>
                  <a:lnTo>
                    <a:pt x="264" y="186"/>
                  </a:lnTo>
                  <a:lnTo>
                    <a:pt x="253" y="192"/>
                  </a:lnTo>
                  <a:lnTo>
                    <a:pt x="245" y="198"/>
                  </a:lnTo>
                  <a:lnTo>
                    <a:pt x="237" y="205"/>
                  </a:lnTo>
                  <a:lnTo>
                    <a:pt x="232" y="210"/>
                  </a:lnTo>
                  <a:lnTo>
                    <a:pt x="229" y="214"/>
                  </a:lnTo>
                  <a:lnTo>
                    <a:pt x="226" y="226"/>
                  </a:lnTo>
                  <a:lnTo>
                    <a:pt x="224" y="240"/>
                  </a:lnTo>
                  <a:lnTo>
                    <a:pt x="226" y="256"/>
                  </a:lnTo>
                  <a:lnTo>
                    <a:pt x="232" y="273"/>
                  </a:lnTo>
                  <a:lnTo>
                    <a:pt x="242" y="292"/>
                  </a:lnTo>
                  <a:lnTo>
                    <a:pt x="253" y="316"/>
                  </a:lnTo>
                  <a:lnTo>
                    <a:pt x="259" y="331"/>
                  </a:lnTo>
                  <a:lnTo>
                    <a:pt x="269" y="345"/>
                  </a:lnTo>
                  <a:lnTo>
                    <a:pt x="289" y="377"/>
                  </a:lnTo>
                  <a:lnTo>
                    <a:pt x="310" y="413"/>
                  </a:lnTo>
                  <a:lnTo>
                    <a:pt x="318" y="432"/>
                  </a:lnTo>
                  <a:lnTo>
                    <a:pt x="324" y="455"/>
                  </a:lnTo>
                  <a:lnTo>
                    <a:pt x="329" y="480"/>
                  </a:lnTo>
                  <a:lnTo>
                    <a:pt x="332" y="509"/>
                  </a:lnTo>
                  <a:lnTo>
                    <a:pt x="335" y="539"/>
                  </a:lnTo>
                  <a:lnTo>
                    <a:pt x="337" y="572"/>
                  </a:lnTo>
                  <a:lnTo>
                    <a:pt x="337" y="603"/>
                  </a:lnTo>
                  <a:lnTo>
                    <a:pt x="337" y="633"/>
                  </a:lnTo>
                  <a:lnTo>
                    <a:pt x="339" y="658"/>
                  </a:lnTo>
                  <a:lnTo>
                    <a:pt x="339" y="670"/>
                  </a:lnTo>
                  <a:lnTo>
                    <a:pt x="339" y="679"/>
                  </a:lnTo>
                  <a:lnTo>
                    <a:pt x="339" y="695"/>
                  </a:lnTo>
                  <a:lnTo>
                    <a:pt x="339" y="706"/>
                  </a:lnTo>
                  <a:lnTo>
                    <a:pt x="339" y="716"/>
                  </a:lnTo>
                  <a:lnTo>
                    <a:pt x="339" y="722"/>
                  </a:lnTo>
                  <a:lnTo>
                    <a:pt x="339" y="732"/>
                  </a:lnTo>
                  <a:lnTo>
                    <a:pt x="339" y="736"/>
                  </a:lnTo>
                  <a:lnTo>
                    <a:pt x="339" y="741"/>
                  </a:lnTo>
                  <a:lnTo>
                    <a:pt x="342" y="752"/>
                  </a:lnTo>
                  <a:lnTo>
                    <a:pt x="347" y="762"/>
                  </a:lnTo>
                  <a:lnTo>
                    <a:pt x="351" y="771"/>
                  </a:lnTo>
                  <a:lnTo>
                    <a:pt x="353" y="779"/>
                  </a:lnTo>
                  <a:lnTo>
                    <a:pt x="350" y="789"/>
                  </a:lnTo>
                  <a:lnTo>
                    <a:pt x="345" y="800"/>
                  </a:lnTo>
                  <a:lnTo>
                    <a:pt x="335" y="808"/>
                  </a:lnTo>
                  <a:lnTo>
                    <a:pt x="331" y="811"/>
                  </a:lnTo>
                  <a:lnTo>
                    <a:pt x="324" y="813"/>
                  </a:lnTo>
                  <a:lnTo>
                    <a:pt x="316" y="813"/>
                  </a:lnTo>
                  <a:lnTo>
                    <a:pt x="308" y="810"/>
                  </a:lnTo>
                  <a:lnTo>
                    <a:pt x="286" y="803"/>
                  </a:lnTo>
                  <a:lnTo>
                    <a:pt x="264" y="794"/>
                  </a:lnTo>
                  <a:lnTo>
                    <a:pt x="253" y="790"/>
                  </a:lnTo>
                  <a:lnTo>
                    <a:pt x="243" y="789"/>
                  </a:lnTo>
                  <a:lnTo>
                    <a:pt x="224" y="786"/>
                  </a:lnTo>
                  <a:lnTo>
                    <a:pt x="207" y="783"/>
                  </a:lnTo>
                  <a:lnTo>
                    <a:pt x="189" y="783"/>
                  </a:lnTo>
                  <a:lnTo>
                    <a:pt x="181" y="786"/>
                  </a:lnTo>
                  <a:lnTo>
                    <a:pt x="172" y="789"/>
                  </a:lnTo>
                  <a:lnTo>
                    <a:pt x="162" y="795"/>
                  </a:lnTo>
                  <a:lnTo>
                    <a:pt x="152" y="803"/>
                  </a:lnTo>
                  <a:lnTo>
                    <a:pt x="141" y="814"/>
                  </a:lnTo>
                  <a:lnTo>
                    <a:pt x="132" y="825"/>
                  </a:lnTo>
                  <a:lnTo>
                    <a:pt x="111" y="848"/>
                  </a:lnTo>
                  <a:lnTo>
                    <a:pt x="103" y="857"/>
                  </a:lnTo>
                  <a:lnTo>
                    <a:pt x="95" y="865"/>
                  </a:lnTo>
                  <a:lnTo>
                    <a:pt x="89" y="872"/>
                  </a:lnTo>
                  <a:lnTo>
                    <a:pt x="84" y="878"/>
                  </a:lnTo>
                  <a:lnTo>
                    <a:pt x="76" y="888"/>
                  </a:lnTo>
                  <a:lnTo>
                    <a:pt x="70" y="892"/>
                  </a:lnTo>
                  <a:lnTo>
                    <a:pt x="62" y="894"/>
                  </a:lnTo>
                  <a:lnTo>
                    <a:pt x="49" y="891"/>
                  </a:lnTo>
                  <a:lnTo>
                    <a:pt x="33" y="883"/>
                  </a:lnTo>
                  <a:lnTo>
                    <a:pt x="19" y="872"/>
                  </a:lnTo>
                  <a:lnTo>
                    <a:pt x="14" y="865"/>
                  </a:lnTo>
                  <a:lnTo>
                    <a:pt x="9" y="860"/>
                  </a:lnTo>
                  <a:lnTo>
                    <a:pt x="3" y="849"/>
                  </a:lnTo>
                  <a:lnTo>
                    <a:pt x="0" y="835"/>
                  </a:lnTo>
                  <a:lnTo>
                    <a:pt x="0" y="822"/>
                  </a:lnTo>
                  <a:lnTo>
                    <a:pt x="1" y="814"/>
                  </a:lnTo>
                  <a:lnTo>
                    <a:pt x="4" y="808"/>
                  </a:lnTo>
                  <a:lnTo>
                    <a:pt x="9" y="802"/>
                  </a:lnTo>
                  <a:lnTo>
                    <a:pt x="17" y="794"/>
                  </a:lnTo>
                  <a:lnTo>
                    <a:pt x="36" y="779"/>
                  </a:lnTo>
                  <a:lnTo>
                    <a:pt x="59" y="763"/>
                  </a:lnTo>
                  <a:lnTo>
                    <a:pt x="81" y="751"/>
                  </a:lnTo>
                  <a:lnTo>
                    <a:pt x="106" y="738"/>
                  </a:lnTo>
                  <a:lnTo>
                    <a:pt x="133" y="724"/>
                  </a:lnTo>
                  <a:lnTo>
                    <a:pt x="160" y="712"/>
                  </a:lnTo>
                  <a:lnTo>
                    <a:pt x="175" y="709"/>
                  </a:lnTo>
                  <a:lnTo>
                    <a:pt x="186" y="708"/>
                  </a:lnTo>
                  <a:lnTo>
                    <a:pt x="197" y="709"/>
                  </a:lnTo>
                  <a:lnTo>
                    <a:pt x="208" y="712"/>
                  </a:lnTo>
                  <a:lnTo>
                    <a:pt x="221" y="719"/>
                  </a:lnTo>
                  <a:lnTo>
                    <a:pt x="232" y="725"/>
                  </a:lnTo>
                  <a:lnTo>
                    <a:pt x="242" y="732"/>
                  </a:lnTo>
                  <a:lnTo>
                    <a:pt x="251" y="738"/>
                  </a:lnTo>
                  <a:lnTo>
                    <a:pt x="259" y="741"/>
                  </a:lnTo>
                  <a:lnTo>
                    <a:pt x="267" y="741"/>
                  </a:lnTo>
                  <a:lnTo>
                    <a:pt x="280" y="735"/>
                  </a:lnTo>
                  <a:lnTo>
                    <a:pt x="289" y="722"/>
                  </a:lnTo>
                  <a:lnTo>
                    <a:pt x="294" y="703"/>
                  </a:lnTo>
                  <a:lnTo>
                    <a:pt x="296" y="679"/>
                  </a:lnTo>
                  <a:lnTo>
                    <a:pt x="294" y="665"/>
                  </a:lnTo>
                  <a:lnTo>
                    <a:pt x="291" y="647"/>
                  </a:lnTo>
                  <a:lnTo>
                    <a:pt x="288" y="628"/>
                  </a:lnTo>
                  <a:lnTo>
                    <a:pt x="283" y="607"/>
                  </a:lnTo>
                  <a:lnTo>
                    <a:pt x="270" y="564"/>
                  </a:lnTo>
                  <a:lnTo>
                    <a:pt x="257" y="522"/>
                  </a:lnTo>
                  <a:lnTo>
                    <a:pt x="251" y="499"/>
                  </a:lnTo>
                  <a:lnTo>
                    <a:pt x="243" y="475"/>
                  </a:lnTo>
                  <a:lnTo>
                    <a:pt x="224" y="424"/>
                  </a:lnTo>
                  <a:lnTo>
                    <a:pt x="216" y="399"/>
                  </a:lnTo>
                  <a:lnTo>
                    <a:pt x="207" y="375"/>
                  </a:lnTo>
                  <a:lnTo>
                    <a:pt x="199" y="354"/>
                  </a:lnTo>
                  <a:lnTo>
                    <a:pt x="191" y="335"/>
                  </a:lnTo>
                  <a:lnTo>
                    <a:pt x="183" y="319"/>
                  </a:lnTo>
                  <a:lnTo>
                    <a:pt x="176" y="308"/>
                  </a:lnTo>
                  <a:lnTo>
                    <a:pt x="168" y="297"/>
                  </a:lnTo>
                  <a:lnTo>
                    <a:pt x="162" y="288"/>
                  </a:lnTo>
                  <a:lnTo>
                    <a:pt x="151" y="272"/>
                  </a:lnTo>
                  <a:lnTo>
                    <a:pt x="143" y="254"/>
                  </a:lnTo>
                  <a:lnTo>
                    <a:pt x="140" y="237"/>
                  </a:lnTo>
                  <a:lnTo>
                    <a:pt x="138" y="219"/>
                  </a:lnTo>
                  <a:lnTo>
                    <a:pt x="140" y="202"/>
                  </a:lnTo>
                  <a:lnTo>
                    <a:pt x="143" y="192"/>
                  </a:lnTo>
                  <a:lnTo>
                    <a:pt x="148" y="183"/>
                  </a:lnTo>
                  <a:lnTo>
                    <a:pt x="154" y="171"/>
                  </a:lnTo>
                  <a:lnTo>
                    <a:pt x="162" y="160"/>
                  </a:lnTo>
                  <a:lnTo>
                    <a:pt x="183" y="133"/>
                  </a:lnTo>
                  <a:lnTo>
                    <a:pt x="207" y="108"/>
                  </a:lnTo>
                  <a:lnTo>
                    <a:pt x="219" y="97"/>
                  </a:lnTo>
                  <a:lnTo>
                    <a:pt x="234" y="87"/>
                  </a:lnTo>
                  <a:lnTo>
                    <a:pt x="264" y="71"/>
                  </a:lnTo>
                  <a:lnTo>
                    <a:pt x="296" y="57"/>
                  </a:lnTo>
                  <a:lnTo>
                    <a:pt x="331" y="46"/>
                  </a:lnTo>
                  <a:lnTo>
                    <a:pt x="363" y="35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Freeform 14">
              <a:extLst>
                <a:ext uri="{FF2B5EF4-FFF2-40B4-BE49-F238E27FC236}">
                  <a16:creationId xmlns:a16="http://schemas.microsoft.com/office/drawing/2014/main" id="{D853B5A1-28E5-77FB-CB58-D3E00CCC0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" y="2684"/>
              <a:ext cx="366" cy="418"/>
            </a:xfrm>
            <a:custGeom>
              <a:avLst/>
              <a:gdLst>
                <a:gd name="T0" fmla="*/ 273 w 732"/>
                <a:gd name="T1" fmla="*/ 5 h 835"/>
                <a:gd name="T2" fmla="*/ 300 w 732"/>
                <a:gd name="T3" fmla="*/ 0 h 835"/>
                <a:gd name="T4" fmla="*/ 323 w 732"/>
                <a:gd name="T5" fmla="*/ 0 h 835"/>
                <a:gd name="T6" fmla="*/ 359 w 732"/>
                <a:gd name="T7" fmla="*/ 2 h 835"/>
                <a:gd name="T8" fmla="*/ 366 w 732"/>
                <a:gd name="T9" fmla="*/ 5 h 835"/>
                <a:gd name="T10" fmla="*/ 361 w 732"/>
                <a:gd name="T11" fmla="*/ 11 h 835"/>
                <a:gd name="T12" fmla="*/ 340 w 732"/>
                <a:gd name="T13" fmla="*/ 24 h 835"/>
                <a:gd name="T14" fmla="*/ 316 w 732"/>
                <a:gd name="T15" fmla="*/ 36 h 835"/>
                <a:gd name="T16" fmla="*/ 279 w 732"/>
                <a:gd name="T17" fmla="*/ 49 h 835"/>
                <a:gd name="T18" fmla="*/ 235 w 732"/>
                <a:gd name="T19" fmla="*/ 64 h 835"/>
                <a:gd name="T20" fmla="*/ 185 w 732"/>
                <a:gd name="T21" fmla="*/ 80 h 835"/>
                <a:gd name="T22" fmla="*/ 141 w 732"/>
                <a:gd name="T23" fmla="*/ 92 h 835"/>
                <a:gd name="T24" fmla="*/ 102 w 732"/>
                <a:gd name="T25" fmla="*/ 104 h 835"/>
                <a:gd name="T26" fmla="*/ 88 w 732"/>
                <a:gd name="T27" fmla="*/ 110 h 835"/>
                <a:gd name="T28" fmla="*/ 84 w 732"/>
                <a:gd name="T29" fmla="*/ 115 h 835"/>
                <a:gd name="T30" fmla="*/ 88 w 732"/>
                <a:gd name="T31" fmla="*/ 121 h 835"/>
                <a:gd name="T32" fmla="*/ 95 w 732"/>
                <a:gd name="T33" fmla="*/ 133 h 835"/>
                <a:gd name="T34" fmla="*/ 115 w 732"/>
                <a:gd name="T35" fmla="*/ 155 h 835"/>
                <a:gd name="T36" fmla="*/ 135 w 732"/>
                <a:gd name="T37" fmla="*/ 188 h 835"/>
                <a:gd name="T38" fmla="*/ 157 w 732"/>
                <a:gd name="T39" fmla="*/ 232 h 835"/>
                <a:gd name="T40" fmla="*/ 164 w 732"/>
                <a:gd name="T41" fmla="*/ 264 h 835"/>
                <a:gd name="T42" fmla="*/ 162 w 732"/>
                <a:gd name="T43" fmla="*/ 298 h 835"/>
                <a:gd name="T44" fmla="*/ 157 w 732"/>
                <a:gd name="T45" fmla="*/ 329 h 835"/>
                <a:gd name="T46" fmla="*/ 158 w 732"/>
                <a:gd name="T47" fmla="*/ 348 h 835"/>
                <a:gd name="T48" fmla="*/ 162 w 732"/>
                <a:gd name="T49" fmla="*/ 358 h 835"/>
                <a:gd name="T50" fmla="*/ 161 w 732"/>
                <a:gd name="T51" fmla="*/ 368 h 835"/>
                <a:gd name="T52" fmla="*/ 147 w 732"/>
                <a:gd name="T53" fmla="*/ 382 h 835"/>
                <a:gd name="T54" fmla="*/ 131 w 732"/>
                <a:gd name="T55" fmla="*/ 381 h 835"/>
                <a:gd name="T56" fmla="*/ 108 w 732"/>
                <a:gd name="T57" fmla="*/ 380 h 835"/>
                <a:gd name="T58" fmla="*/ 75 w 732"/>
                <a:gd name="T59" fmla="*/ 388 h 835"/>
                <a:gd name="T60" fmla="*/ 50 w 732"/>
                <a:gd name="T61" fmla="*/ 396 h 835"/>
                <a:gd name="T62" fmla="*/ 36 w 732"/>
                <a:gd name="T63" fmla="*/ 404 h 835"/>
                <a:gd name="T64" fmla="*/ 29 w 732"/>
                <a:gd name="T65" fmla="*/ 415 h 835"/>
                <a:gd name="T66" fmla="*/ 19 w 732"/>
                <a:gd name="T67" fmla="*/ 418 h 835"/>
                <a:gd name="T68" fmla="*/ 3 w 732"/>
                <a:gd name="T69" fmla="*/ 406 h 835"/>
                <a:gd name="T70" fmla="*/ 0 w 732"/>
                <a:gd name="T71" fmla="*/ 387 h 835"/>
                <a:gd name="T72" fmla="*/ 1 w 732"/>
                <a:gd name="T73" fmla="*/ 368 h 835"/>
                <a:gd name="T74" fmla="*/ 6 w 732"/>
                <a:gd name="T75" fmla="*/ 357 h 835"/>
                <a:gd name="T76" fmla="*/ 18 w 732"/>
                <a:gd name="T77" fmla="*/ 353 h 835"/>
                <a:gd name="T78" fmla="*/ 44 w 732"/>
                <a:gd name="T79" fmla="*/ 349 h 835"/>
                <a:gd name="T80" fmla="*/ 76 w 732"/>
                <a:gd name="T81" fmla="*/ 344 h 835"/>
                <a:gd name="T82" fmla="*/ 100 w 732"/>
                <a:gd name="T83" fmla="*/ 341 h 835"/>
                <a:gd name="T84" fmla="*/ 112 w 732"/>
                <a:gd name="T85" fmla="*/ 338 h 835"/>
                <a:gd name="T86" fmla="*/ 123 w 732"/>
                <a:gd name="T87" fmla="*/ 332 h 835"/>
                <a:gd name="T88" fmla="*/ 132 w 732"/>
                <a:gd name="T89" fmla="*/ 306 h 835"/>
                <a:gd name="T90" fmla="*/ 130 w 732"/>
                <a:gd name="T91" fmla="*/ 279 h 835"/>
                <a:gd name="T92" fmla="*/ 116 w 732"/>
                <a:gd name="T93" fmla="*/ 233 h 835"/>
                <a:gd name="T94" fmla="*/ 104 w 732"/>
                <a:gd name="T95" fmla="*/ 208 h 835"/>
                <a:gd name="T96" fmla="*/ 79 w 732"/>
                <a:gd name="T97" fmla="*/ 170 h 835"/>
                <a:gd name="T98" fmla="*/ 67 w 732"/>
                <a:gd name="T99" fmla="*/ 157 h 835"/>
                <a:gd name="T100" fmla="*/ 49 w 732"/>
                <a:gd name="T101" fmla="*/ 141 h 835"/>
                <a:gd name="T102" fmla="*/ 41 w 732"/>
                <a:gd name="T103" fmla="*/ 119 h 835"/>
                <a:gd name="T104" fmla="*/ 45 w 732"/>
                <a:gd name="T105" fmla="*/ 97 h 835"/>
                <a:gd name="T106" fmla="*/ 65 w 732"/>
                <a:gd name="T107" fmla="*/ 74 h 835"/>
                <a:gd name="T108" fmla="*/ 101 w 732"/>
                <a:gd name="T109" fmla="*/ 53 h 835"/>
                <a:gd name="T110" fmla="*/ 153 w 732"/>
                <a:gd name="T111" fmla="*/ 26 h 835"/>
                <a:gd name="T112" fmla="*/ 194 w 732"/>
                <a:gd name="T113" fmla="*/ 14 h 835"/>
                <a:gd name="T114" fmla="*/ 240 w 732"/>
                <a:gd name="T115" fmla="*/ 10 h 83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732" h="835">
                  <a:moveTo>
                    <a:pt x="517" y="14"/>
                  </a:moveTo>
                  <a:lnTo>
                    <a:pt x="533" y="11"/>
                  </a:lnTo>
                  <a:lnTo>
                    <a:pt x="546" y="9"/>
                  </a:lnTo>
                  <a:lnTo>
                    <a:pt x="568" y="4"/>
                  </a:lnTo>
                  <a:lnTo>
                    <a:pt x="588" y="1"/>
                  </a:lnTo>
                  <a:lnTo>
                    <a:pt x="600" y="0"/>
                  </a:lnTo>
                  <a:lnTo>
                    <a:pt x="612" y="0"/>
                  </a:lnTo>
                  <a:lnTo>
                    <a:pt x="627" y="0"/>
                  </a:lnTo>
                  <a:lnTo>
                    <a:pt x="646" y="0"/>
                  </a:lnTo>
                  <a:lnTo>
                    <a:pt x="684" y="0"/>
                  </a:lnTo>
                  <a:lnTo>
                    <a:pt x="701" y="1"/>
                  </a:lnTo>
                  <a:lnTo>
                    <a:pt x="717" y="3"/>
                  </a:lnTo>
                  <a:lnTo>
                    <a:pt x="727" y="6"/>
                  </a:lnTo>
                  <a:lnTo>
                    <a:pt x="730" y="8"/>
                  </a:lnTo>
                  <a:lnTo>
                    <a:pt x="732" y="9"/>
                  </a:lnTo>
                  <a:lnTo>
                    <a:pt x="732" y="12"/>
                  </a:lnTo>
                  <a:lnTo>
                    <a:pt x="730" y="14"/>
                  </a:lnTo>
                  <a:lnTo>
                    <a:pt x="722" y="22"/>
                  </a:lnTo>
                  <a:lnTo>
                    <a:pt x="711" y="30"/>
                  </a:lnTo>
                  <a:lnTo>
                    <a:pt x="695" y="38"/>
                  </a:lnTo>
                  <a:lnTo>
                    <a:pt x="679" y="47"/>
                  </a:lnTo>
                  <a:lnTo>
                    <a:pt x="662" y="57"/>
                  </a:lnTo>
                  <a:lnTo>
                    <a:pt x="646" y="65"/>
                  </a:lnTo>
                  <a:lnTo>
                    <a:pt x="631" y="71"/>
                  </a:lnTo>
                  <a:lnTo>
                    <a:pt x="608" y="81"/>
                  </a:lnTo>
                  <a:lnTo>
                    <a:pt x="584" y="89"/>
                  </a:lnTo>
                  <a:lnTo>
                    <a:pt x="558" y="97"/>
                  </a:lnTo>
                  <a:lnTo>
                    <a:pt x="531" y="105"/>
                  </a:lnTo>
                  <a:lnTo>
                    <a:pt x="501" y="116"/>
                  </a:lnTo>
                  <a:lnTo>
                    <a:pt x="469" y="127"/>
                  </a:lnTo>
                  <a:lnTo>
                    <a:pt x="433" y="140"/>
                  </a:lnTo>
                  <a:lnTo>
                    <a:pt x="393" y="152"/>
                  </a:lnTo>
                  <a:lnTo>
                    <a:pt x="369" y="159"/>
                  </a:lnTo>
                  <a:lnTo>
                    <a:pt x="342" y="167"/>
                  </a:lnTo>
                  <a:lnTo>
                    <a:pt x="312" y="176"/>
                  </a:lnTo>
                  <a:lnTo>
                    <a:pt x="281" y="184"/>
                  </a:lnTo>
                  <a:lnTo>
                    <a:pt x="253" y="192"/>
                  </a:lnTo>
                  <a:lnTo>
                    <a:pt x="226" y="200"/>
                  </a:lnTo>
                  <a:lnTo>
                    <a:pt x="203" y="208"/>
                  </a:lnTo>
                  <a:lnTo>
                    <a:pt x="195" y="211"/>
                  </a:lnTo>
                  <a:lnTo>
                    <a:pt x="187" y="215"/>
                  </a:lnTo>
                  <a:lnTo>
                    <a:pt x="176" y="219"/>
                  </a:lnTo>
                  <a:lnTo>
                    <a:pt x="170" y="224"/>
                  </a:lnTo>
                  <a:lnTo>
                    <a:pt x="167" y="227"/>
                  </a:lnTo>
                  <a:lnTo>
                    <a:pt x="167" y="229"/>
                  </a:lnTo>
                  <a:lnTo>
                    <a:pt x="167" y="232"/>
                  </a:lnTo>
                  <a:lnTo>
                    <a:pt x="170" y="237"/>
                  </a:lnTo>
                  <a:lnTo>
                    <a:pt x="175" y="242"/>
                  </a:lnTo>
                  <a:lnTo>
                    <a:pt x="178" y="248"/>
                  </a:lnTo>
                  <a:lnTo>
                    <a:pt x="183" y="256"/>
                  </a:lnTo>
                  <a:lnTo>
                    <a:pt x="189" y="265"/>
                  </a:lnTo>
                  <a:lnTo>
                    <a:pt x="199" y="275"/>
                  </a:lnTo>
                  <a:lnTo>
                    <a:pt x="208" y="285"/>
                  </a:lnTo>
                  <a:lnTo>
                    <a:pt x="229" y="310"/>
                  </a:lnTo>
                  <a:lnTo>
                    <a:pt x="250" y="339"/>
                  </a:lnTo>
                  <a:lnTo>
                    <a:pt x="259" y="356"/>
                  </a:lnTo>
                  <a:lnTo>
                    <a:pt x="270" y="375"/>
                  </a:lnTo>
                  <a:lnTo>
                    <a:pt x="294" y="418"/>
                  </a:lnTo>
                  <a:lnTo>
                    <a:pt x="304" y="440"/>
                  </a:lnTo>
                  <a:lnTo>
                    <a:pt x="313" y="463"/>
                  </a:lnTo>
                  <a:lnTo>
                    <a:pt x="321" y="485"/>
                  </a:lnTo>
                  <a:lnTo>
                    <a:pt x="326" y="506"/>
                  </a:lnTo>
                  <a:lnTo>
                    <a:pt x="328" y="528"/>
                  </a:lnTo>
                  <a:lnTo>
                    <a:pt x="328" y="550"/>
                  </a:lnTo>
                  <a:lnTo>
                    <a:pt x="326" y="574"/>
                  </a:lnTo>
                  <a:lnTo>
                    <a:pt x="323" y="596"/>
                  </a:lnTo>
                  <a:lnTo>
                    <a:pt x="318" y="619"/>
                  </a:lnTo>
                  <a:lnTo>
                    <a:pt x="315" y="639"/>
                  </a:lnTo>
                  <a:lnTo>
                    <a:pt x="313" y="657"/>
                  </a:lnTo>
                  <a:lnTo>
                    <a:pt x="312" y="673"/>
                  </a:lnTo>
                  <a:lnTo>
                    <a:pt x="313" y="686"/>
                  </a:lnTo>
                  <a:lnTo>
                    <a:pt x="315" y="695"/>
                  </a:lnTo>
                  <a:lnTo>
                    <a:pt x="316" y="701"/>
                  </a:lnTo>
                  <a:lnTo>
                    <a:pt x="320" y="708"/>
                  </a:lnTo>
                  <a:lnTo>
                    <a:pt x="324" y="716"/>
                  </a:lnTo>
                  <a:lnTo>
                    <a:pt x="326" y="721"/>
                  </a:lnTo>
                  <a:lnTo>
                    <a:pt x="326" y="725"/>
                  </a:lnTo>
                  <a:lnTo>
                    <a:pt x="321" y="736"/>
                  </a:lnTo>
                  <a:lnTo>
                    <a:pt x="315" y="748"/>
                  </a:lnTo>
                  <a:lnTo>
                    <a:pt x="305" y="757"/>
                  </a:lnTo>
                  <a:lnTo>
                    <a:pt x="293" y="764"/>
                  </a:lnTo>
                  <a:lnTo>
                    <a:pt x="286" y="765"/>
                  </a:lnTo>
                  <a:lnTo>
                    <a:pt x="278" y="764"/>
                  </a:lnTo>
                  <a:lnTo>
                    <a:pt x="261" y="762"/>
                  </a:lnTo>
                  <a:lnTo>
                    <a:pt x="240" y="759"/>
                  </a:lnTo>
                  <a:lnTo>
                    <a:pt x="229" y="757"/>
                  </a:lnTo>
                  <a:lnTo>
                    <a:pt x="216" y="759"/>
                  </a:lnTo>
                  <a:lnTo>
                    <a:pt x="202" y="762"/>
                  </a:lnTo>
                  <a:lnTo>
                    <a:pt x="186" y="765"/>
                  </a:lnTo>
                  <a:lnTo>
                    <a:pt x="149" y="775"/>
                  </a:lnTo>
                  <a:lnTo>
                    <a:pt x="132" y="781"/>
                  </a:lnTo>
                  <a:lnTo>
                    <a:pt x="114" y="786"/>
                  </a:lnTo>
                  <a:lnTo>
                    <a:pt x="100" y="792"/>
                  </a:lnTo>
                  <a:lnTo>
                    <a:pt x="87" y="797"/>
                  </a:lnTo>
                  <a:lnTo>
                    <a:pt x="78" y="802"/>
                  </a:lnTo>
                  <a:lnTo>
                    <a:pt x="71" y="808"/>
                  </a:lnTo>
                  <a:lnTo>
                    <a:pt x="67" y="814"/>
                  </a:lnTo>
                  <a:lnTo>
                    <a:pt x="63" y="821"/>
                  </a:lnTo>
                  <a:lnTo>
                    <a:pt x="57" y="830"/>
                  </a:lnTo>
                  <a:lnTo>
                    <a:pt x="54" y="834"/>
                  </a:lnTo>
                  <a:lnTo>
                    <a:pt x="49" y="835"/>
                  </a:lnTo>
                  <a:lnTo>
                    <a:pt x="38" y="835"/>
                  </a:lnTo>
                  <a:lnTo>
                    <a:pt x="25" y="830"/>
                  </a:lnTo>
                  <a:lnTo>
                    <a:pt x="14" y="822"/>
                  </a:lnTo>
                  <a:lnTo>
                    <a:pt x="6" y="811"/>
                  </a:lnTo>
                  <a:lnTo>
                    <a:pt x="3" y="805"/>
                  </a:lnTo>
                  <a:lnTo>
                    <a:pt x="1" y="795"/>
                  </a:lnTo>
                  <a:lnTo>
                    <a:pt x="0" y="773"/>
                  </a:lnTo>
                  <a:lnTo>
                    <a:pt x="0" y="752"/>
                  </a:lnTo>
                  <a:lnTo>
                    <a:pt x="0" y="743"/>
                  </a:lnTo>
                  <a:lnTo>
                    <a:pt x="1" y="735"/>
                  </a:lnTo>
                  <a:lnTo>
                    <a:pt x="4" y="724"/>
                  </a:lnTo>
                  <a:lnTo>
                    <a:pt x="9" y="717"/>
                  </a:lnTo>
                  <a:lnTo>
                    <a:pt x="12" y="714"/>
                  </a:lnTo>
                  <a:lnTo>
                    <a:pt x="17" y="711"/>
                  </a:lnTo>
                  <a:lnTo>
                    <a:pt x="25" y="709"/>
                  </a:lnTo>
                  <a:lnTo>
                    <a:pt x="35" y="706"/>
                  </a:lnTo>
                  <a:lnTo>
                    <a:pt x="49" y="703"/>
                  </a:lnTo>
                  <a:lnTo>
                    <a:pt x="67" y="700"/>
                  </a:lnTo>
                  <a:lnTo>
                    <a:pt x="87" y="697"/>
                  </a:lnTo>
                  <a:lnTo>
                    <a:pt x="110" y="694"/>
                  </a:lnTo>
                  <a:lnTo>
                    <a:pt x="132" y="690"/>
                  </a:lnTo>
                  <a:lnTo>
                    <a:pt x="152" y="687"/>
                  </a:lnTo>
                  <a:lnTo>
                    <a:pt x="172" y="686"/>
                  </a:lnTo>
                  <a:lnTo>
                    <a:pt x="187" y="682"/>
                  </a:lnTo>
                  <a:lnTo>
                    <a:pt x="200" y="681"/>
                  </a:lnTo>
                  <a:lnTo>
                    <a:pt x="210" y="679"/>
                  </a:lnTo>
                  <a:lnTo>
                    <a:pt x="218" y="678"/>
                  </a:lnTo>
                  <a:lnTo>
                    <a:pt x="224" y="676"/>
                  </a:lnTo>
                  <a:lnTo>
                    <a:pt x="235" y="673"/>
                  </a:lnTo>
                  <a:lnTo>
                    <a:pt x="240" y="668"/>
                  </a:lnTo>
                  <a:lnTo>
                    <a:pt x="245" y="663"/>
                  </a:lnTo>
                  <a:lnTo>
                    <a:pt x="254" y="649"/>
                  </a:lnTo>
                  <a:lnTo>
                    <a:pt x="261" y="633"/>
                  </a:lnTo>
                  <a:lnTo>
                    <a:pt x="264" y="611"/>
                  </a:lnTo>
                  <a:lnTo>
                    <a:pt x="264" y="587"/>
                  </a:lnTo>
                  <a:lnTo>
                    <a:pt x="262" y="573"/>
                  </a:lnTo>
                  <a:lnTo>
                    <a:pt x="259" y="557"/>
                  </a:lnTo>
                  <a:lnTo>
                    <a:pt x="251" y="520"/>
                  </a:lnTo>
                  <a:lnTo>
                    <a:pt x="240" y="483"/>
                  </a:lnTo>
                  <a:lnTo>
                    <a:pt x="232" y="466"/>
                  </a:lnTo>
                  <a:lnTo>
                    <a:pt x="226" y="448"/>
                  </a:lnTo>
                  <a:lnTo>
                    <a:pt x="218" y="433"/>
                  </a:lnTo>
                  <a:lnTo>
                    <a:pt x="208" y="415"/>
                  </a:lnTo>
                  <a:lnTo>
                    <a:pt x="187" y="383"/>
                  </a:lnTo>
                  <a:lnTo>
                    <a:pt x="167" y="353"/>
                  </a:lnTo>
                  <a:lnTo>
                    <a:pt x="157" y="340"/>
                  </a:lnTo>
                  <a:lnTo>
                    <a:pt x="149" y="329"/>
                  </a:lnTo>
                  <a:lnTo>
                    <a:pt x="141" y="320"/>
                  </a:lnTo>
                  <a:lnTo>
                    <a:pt x="133" y="313"/>
                  </a:lnTo>
                  <a:lnTo>
                    <a:pt x="119" y="302"/>
                  </a:lnTo>
                  <a:lnTo>
                    <a:pt x="106" y="292"/>
                  </a:lnTo>
                  <a:lnTo>
                    <a:pt x="97" y="281"/>
                  </a:lnTo>
                  <a:lnTo>
                    <a:pt x="90" y="267"/>
                  </a:lnTo>
                  <a:lnTo>
                    <a:pt x="86" y="253"/>
                  </a:lnTo>
                  <a:lnTo>
                    <a:pt x="82" y="238"/>
                  </a:lnTo>
                  <a:lnTo>
                    <a:pt x="82" y="224"/>
                  </a:lnTo>
                  <a:lnTo>
                    <a:pt x="86" y="210"/>
                  </a:lnTo>
                  <a:lnTo>
                    <a:pt x="90" y="194"/>
                  </a:lnTo>
                  <a:lnTo>
                    <a:pt x="98" y="178"/>
                  </a:lnTo>
                  <a:lnTo>
                    <a:pt x="111" y="162"/>
                  </a:lnTo>
                  <a:lnTo>
                    <a:pt x="129" y="148"/>
                  </a:lnTo>
                  <a:lnTo>
                    <a:pt x="149" y="133"/>
                  </a:lnTo>
                  <a:lnTo>
                    <a:pt x="175" y="119"/>
                  </a:lnTo>
                  <a:lnTo>
                    <a:pt x="202" y="105"/>
                  </a:lnTo>
                  <a:lnTo>
                    <a:pt x="234" y="87"/>
                  </a:lnTo>
                  <a:lnTo>
                    <a:pt x="269" y="70"/>
                  </a:lnTo>
                  <a:lnTo>
                    <a:pt x="305" y="52"/>
                  </a:lnTo>
                  <a:lnTo>
                    <a:pt x="345" y="38"/>
                  </a:lnTo>
                  <a:lnTo>
                    <a:pt x="366" y="33"/>
                  </a:lnTo>
                  <a:lnTo>
                    <a:pt x="388" y="28"/>
                  </a:lnTo>
                  <a:lnTo>
                    <a:pt x="434" y="22"/>
                  </a:lnTo>
                  <a:lnTo>
                    <a:pt x="456" y="20"/>
                  </a:lnTo>
                  <a:lnTo>
                    <a:pt x="479" y="19"/>
                  </a:lnTo>
                  <a:lnTo>
                    <a:pt x="499" y="16"/>
                  </a:lnTo>
                  <a:lnTo>
                    <a:pt x="517" y="1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7" name="Freeform 15">
              <a:extLst>
                <a:ext uri="{FF2B5EF4-FFF2-40B4-BE49-F238E27FC236}">
                  <a16:creationId xmlns:a16="http://schemas.microsoft.com/office/drawing/2014/main" id="{5EBB3BDA-FFE5-8D6E-F59D-306728D7D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" y="2173"/>
              <a:ext cx="437" cy="769"/>
            </a:xfrm>
            <a:custGeom>
              <a:avLst/>
              <a:gdLst>
                <a:gd name="T0" fmla="*/ 181 w 873"/>
                <a:gd name="T1" fmla="*/ 237 h 1537"/>
                <a:gd name="T2" fmla="*/ 169 w 873"/>
                <a:gd name="T3" fmla="*/ 0 h 1537"/>
                <a:gd name="T4" fmla="*/ 191 w 873"/>
                <a:gd name="T5" fmla="*/ 3 h 1537"/>
                <a:gd name="T6" fmla="*/ 198 w 873"/>
                <a:gd name="T7" fmla="*/ 241 h 1537"/>
                <a:gd name="T8" fmla="*/ 375 w 873"/>
                <a:gd name="T9" fmla="*/ 289 h 1537"/>
                <a:gd name="T10" fmla="*/ 401 w 873"/>
                <a:gd name="T11" fmla="*/ 67 h 1537"/>
                <a:gd name="T12" fmla="*/ 420 w 873"/>
                <a:gd name="T13" fmla="*/ 72 h 1537"/>
                <a:gd name="T14" fmla="*/ 389 w 873"/>
                <a:gd name="T15" fmla="*/ 296 h 1537"/>
                <a:gd name="T16" fmla="*/ 430 w 873"/>
                <a:gd name="T17" fmla="*/ 325 h 1537"/>
                <a:gd name="T18" fmla="*/ 437 w 873"/>
                <a:gd name="T19" fmla="*/ 535 h 1537"/>
                <a:gd name="T20" fmla="*/ 420 w 873"/>
                <a:gd name="T21" fmla="*/ 554 h 1537"/>
                <a:gd name="T22" fmla="*/ 415 w 873"/>
                <a:gd name="T23" fmla="*/ 361 h 1537"/>
                <a:gd name="T24" fmla="*/ 329 w 873"/>
                <a:gd name="T25" fmla="*/ 480 h 1537"/>
                <a:gd name="T26" fmla="*/ 306 w 873"/>
                <a:gd name="T27" fmla="*/ 497 h 1537"/>
                <a:gd name="T28" fmla="*/ 310 w 873"/>
                <a:gd name="T29" fmla="*/ 735 h 1537"/>
                <a:gd name="T30" fmla="*/ 320 w 873"/>
                <a:gd name="T31" fmla="*/ 750 h 1537"/>
                <a:gd name="T32" fmla="*/ 310 w 873"/>
                <a:gd name="T33" fmla="*/ 769 h 1537"/>
                <a:gd name="T34" fmla="*/ 291 w 873"/>
                <a:gd name="T35" fmla="*/ 767 h 1537"/>
                <a:gd name="T36" fmla="*/ 279 w 873"/>
                <a:gd name="T37" fmla="*/ 747 h 1537"/>
                <a:gd name="T38" fmla="*/ 291 w 873"/>
                <a:gd name="T39" fmla="*/ 735 h 1537"/>
                <a:gd name="T40" fmla="*/ 282 w 873"/>
                <a:gd name="T41" fmla="*/ 485 h 1537"/>
                <a:gd name="T42" fmla="*/ 53 w 873"/>
                <a:gd name="T43" fmla="*/ 408 h 1537"/>
                <a:gd name="T44" fmla="*/ 26 w 873"/>
                <a:gd name="T45" fmla="*/ 654 h 1537"/>
                <a:gd name="T46" fmla="*/ 36 w 873"/>
                <a:gd name="T47" fmla="*/ 666 h 1537"/>
                <a:gd name="T48" fmla="*/ 26 w 873"/>
                <a:gd name="T49" fmla="*/ 688 h 1537"/>
                <a:gd name="T50" fmla="*/ 10 w 873"/>
                <a:gd name="T51" fmla="*/ 685 h 1537"/>
                <a:gd name="T52" fmla="*/ 0 w 873"/>
                <a:gd name="T53" fmla="*/ 666 h 1537"/>
                <a:gd name="T54" fmla="*/ 33 w 873"/>
                <a:gd name="T55" fmla="*/ 404 h 1537"/>
                <a:gd name="T56" fmla="*/ 181 w 873"/>
                <a:gd name="T57" fmla="*/ 237 h 153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873" h="1537">
                  <a:moveTo>
                    <a:pt x="362" y="473"/>
                  </a:moveTo>
                  <a:lnTo>
                    <a:pt x="338" y="0"/>
                  </a:lnTo>
                  <a:lnTo>
                    <a:pt x="381" y="5"/>
                  </a:lnTo>
                  <a:lnTo>
                    <a:pt x="396" y="482"/>
                  </a:lnTo>
                  <a:lnTo>
                    <a:pt x="749" y="578"/>
                  </a:lnTo>
                  <a:lnTo>
                    <a:pt x="802" y="134"/>
                  </a:lnTo>
                  <a:lnTo>
                    <a:pt x="840" y="143"/>
                  </a:lnTo>
                  <a:lnTo>
                    <a:pt x="778" y="592"/>
                  </a:lnTo>
                  <a:lnTo>
                    <a:pt x="859" y="649"/>
                  </a:lnTo>
                  <a:lnTo>
                    <a:pt x="873" y="1069"/>
                  </a:lnTo>
                  <a:lnTo>
                    <a:pt x="840" y="1108"/>
                  </a:lnTo>
                  <a:lnTo>
                    <a:pt x="830" y="721"/>
                  </a:lnTo>
                  <a:lnTo>
                    <a:pt x="658" y="960"/>
                  </a:lnTo>
                  <a:lnTo>
                    <a:pt x="611" y="993"/>
                  </a:lnTo>
                  <a:lnTo>
                    <a:pt x="620" y="1470"/>
                  </a:lnTo>
                  <a:lnTo>
                    <a:pt x="639" y="1499"/>
                  </a:lnTo>
                  <a:lnTo>
                    <a:pt x="620" y="1537"/>
                  </a:lnTo>
                  <a:lnTo>
                    <a:pt x="582" y="1533"/>
                  </a:lnTo>
                  <a:lnTo>
                    <a:pt x="558" y="1494"/>
                  </a:lnTo>
                  <a:lnTo>
                    <a:pt x="582" y="1470"/>
                  </a:lnTo>
                  <a:lnTo>
                    <a:pt x="563" y="969"/>
                  </a:lnTo>
                  <a:lnTo>
                    <a:pt x="105" y="816"/>
                  </a:lnTo>
                  <a:lnTo>
                    <a:pt x="52" y="1308"/>
                  </a:lnTo>
                  <a:lnTo>
                    <a:pt x="71" y="1332"/>
                  </a:lnTo>
                  <a:lnTo>
                    <a:pt x="52" y="1375"/>
                  </a:lnTo>
                  <a:lnTo>
                    <a:pt x="19" y="1370"/>
                  </a:lnTo>
                  <a:lnTo>
                    <a:pt x="0" y="1332"/>
                  </a:lnTo>
                  <a:lnTo>
                    <a:pt x="66" y="807"/>
                  </a:lnTo>
                  <a:lnTo>
                    <a:pt x="362" y="473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Freeform 16">
              <a:extLst>
                <a:ext uri="{FF2B5EF4-FFF2-40B4-BE49-F238E27FC236}">
                  <a16:creationId xmlns:a16="http://schemas.microsoft.com/office/drawing/2014/main" id="{A99220E3-1C42-9012-D0E0-2F3B3E453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" y="2168"/>
              <a:ext cx="401" cy="229"/>
            </a:xfrm>
            <a:custGeom>
              <a:avLst/>
              <a:gdLst>
                <a:gd name="T0" fmla="*/ 16 w 802"/>
                <a:gd name="T1" fmla="*/ 0 h 458"/>
                <a:gd name="T2" fmla="*/ 201 w 802"/>
                <a:gd name="T3" fmla="*/ 29 h 458"/>
                <a:gd name="T4" fmla="*/ 392 w 802"/>
                <a:gd name="T5" fmla="*/ 80 h 458"/>
                <a:gd name="T6" fmla="*/ 401 w 802"/>
                <a:gd name="T7" fmla="*/ 105 h 458"/>
                <a:gd name="T8" fmla="*/ 389 w 802"/>
                <a:gd name="T9" fmla="*/ 213 h 458"/>
                <a:gd name="T10" fmla="*/ 376 w 802"/>
                <a:gd name="T11" fmla="*/ 229 h 458"/>
                <a:gd name="T12" fmla="*/ 322 w 802"/>
                <a:gd name="T13" fmla="*/ 207 h 458"/>
                <a:gd name="T14" fmla="*/ 182 w 802"/>
                <a:gd name="T15" fmla="*/ 162 h 458"/>
                <a:gd name="T16" fmla="*/ 26 w 802"/>
                <a:gd name="T17" fmla="*/ 140 h 458"/>
                <a:gd name="T18" fmla="*/ 7 w 802"/>
                <a:gd name="T19" fmla="*/ 124 h 458"/>
                <a:gd name="T20" fmla="*/ 0 w 802"/>
                <a:gd name="T21" fmla="*/ 16 h 458"/>
                <a:gd name="T22" fmla="*/ 16 w 802"/>
                <a:gd name="T23" fmla="*/ 0 h 4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2" h="458">
                  <a:moveTo>
                    <a:pt x="32" y="0"/>
                  </a:moveTo>
                  <a:lnTo>
                    <a:pt x="401" y="57"/>
                  </a:lnTo>
                  <a:lnTo>
                    <a:pt x="783" y="159"/>
                  </a:lnTo>
                  <a:lnTo>
                    <a:pt x="802" y="210"/>
                  </a:lnTo>
                  <a:lnTo>
                    <a:pt x="777" y="426"/>
                  </a:lnTo>
                  <a:lnTo>
                    <a:pt x="751" y="458"/>
                  </a:lnTo>
                  <a:lnTo>
                    <a:pt x="643" y="413"/>
                  </a:lnTo>
                  <a:lnTo>
                    <a:pt x="363" y="324"/>
                  </a:lnTo>
                  <a:lnTo>
                    <a:pt x="51" y="280"/>
                  </a:lnTo>
                  <a:lnTo>
                    <a:pt x="13" y="248"/>
                  </a:lnTo>
                  <a:lnTo>
                    <a:pt x="0" y="3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Freeform 17">
              <a:extLst>
                <a:ext uri="{FF2B5EF4-FFF2-40B4-BE49-F238E27FC236}">
                  <a16:creationId xmlns:a16="http://schemas.microsoft.com/office/drawing/2014/main" id="{B6F161C6-8AC6-65B0-CA84-9489FB9BF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1" y="2394"/>
              <a:ext cx="443" cy="299"/>
            </a:xfrm>
            <a:custGeom>
              <a:avLst/>
              <a:gdLst>
                <a:gd name="T0" fmla="*/ 134 w 885"/>
                <a:gd name="T1" fmla="*/ 3 h 599"/>
                <a:gd name="T2" fmla="*/ 160 w 885"/>
                <a:gd name="T3" fmla="*/ 0 h 599"/>
                <a:gd name="T4" fmla="*/ 424 w 885"/>
                <a:gd name="T5" fmla="*/ 64 h 599"/>
                <a:gd name="T6" fmla="*/ 443 w 885"/>
                <a:gd name="T7" fmla="*/ 83 h 599"/>
                <a:gd name="T8" fmla="*/ 443 w 885"/>
                <a:gd name="T9" fmla="*/ 118 h 599"/>
                <a:gd name="T10" fmla="*/ 351 w 885"/>
                <a:gd name="T11" fmla="*/ 290 h 599"/>
                <a:gd name="T12" fmla="*/ 328 w 885"/>
                <a:gd name="T13" fmla="*/ 299 h 599"/>
                <a:gd name="T14" fmla="*/ 176 w 885"/>
                <a:gd name="T15" fmla="*/ 245 h 599"/>
                <a:gd name="T16" fmla="*/ 13 w 885"/>
                <a:gd name="T17" fmla="*/ 197 h 599"/>
                <a:gd name="T18" fmla="*/ 0 w 885"/>
                <a:gd name="T19" fmla="*/ 178 h 599"/>
                <a:gd name="T20" fmla="*/ 13 w 885"/>
                <a:gd name="T21" fmla="*/ 153 h 599"/>
                <a:gd name="T22" fmla="*/ 109 w 885"/>
                <a:gd name="T23" fmla="*/ 19 h 599"/>
                <a:gd name="T24" fmla="*/ 134 w 885"/>
                <a:gd name="T25" fmla="*/ 3 h 59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85" h="599">
                  <a:moveTo>
                    <a:pt x="268" y="7"/>
                  </a:moveTo>
                  <a:lnTo>
                    <a:pt x="319" y="0"/>
                  </a:lnTo>
                  <a:lnTo>
                    <a:pt x="847" y="128"/>
                  </a:lnTo>
                  <a:lnTo>
                    <a:pt x="885" y="166"/>
                  </a:lnTo>
                  <a:lnTo>
                    <a:pt x="885" y="236"/>
                  </a:lnTo>
                  <a:lnTo>
                    <a:pt x="701" y="580"/>
                  </a:lnTo>
                  <a:lnTo>
                    <a:pt x="656" y="599"/>
                  </a:lnTo>
                  <a:lnTo>
                    <a:pt x="351" y="491"/>
                  </a:lnTo>
                  <a:lnTo>
                    <a:pt x="26" y="395"/>
                  </a:lnTo>
                  <a:lnTo>
                    <a:pt x="0" y="357"/>
                  </a:lnTo>
                  <a:lnTo>
                    <a:pt x="26" y="306"/>
                  </a:lnTo>
                  <a:lnTo>
                    <a:pt x="217" y="39"/>
                  </a:lnTo>
                  <a:lnTo>
                    <a:pt x="268" y="7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Freeform 18">
              <a:extLst>
                <a:ext uri="{FF2B5EF4-FFF2-40B4-BE49-F238E27FC236}">
                  <a16:creationId xmlns:a16="http://schemas.microsoft.com/office/drawing/2014/main" id="{7BBC4D4E-5198-33BF-DA56-244A2055F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" y="1933"/>
              <a:ext cx="261" cy="240"/>
            </a:xfrm>
            <a:custGeom>
              <a:avLst/>
              <a:gdLst>
                <a:gd name="T0" fmla="*/ 76 w 521"/>
                <a:gd name="T1" fmla="*/ 103 h 481"/>
                <a:gd name="T2" fmla="*/ 80 w 521"/>
                <a:gd name="T3" fmla="*/ 88 h 481"/>
                <a:gd name="T4" fmla="*/ 83 w 521"/>
                <a:gd name="T5" fmla="*/ 71 h 481"/>
                <a:gd name="T6" fmla="*/ 88 w 521"/>
                <a:gd name="T7" fmla="*/ 57 h 481"/>
                <a:gd name="T8" fmla="*/ 95 w 521"/>
                <a:gd name="T9" fmla="*/ 41 h 481"/>
                <a:gd name="T10" fmla="*/ 108 w 521"/>
                <a:gd name="T11" fmla="*/ 25 h 481"/>
                <a:gd name="T12" fmla="*/ 127 w 521"/>
                <a:gd name="T13" fmla="*/ 11 h 481"/>
                <a:gd name="T14" fmla="*/ 150 w 521"/>
                <a:gd name="T15" fmla="*/ 3 h 481"/>
                <a:gd name="T16" fmla="*/ 177 w 521"/>
                <a:gd name="T17" fmla="*/ 0 h 481"/>
                <a:gd name="T18" fmla="*/ 192 w 521"/>
                <a:gd name="T19" fmla="*/ 2 h 481"/>
                <a:gd name="T20" fmla="*/ 222 w 521"/>
                <a:gd name="T21" fmla="*/ 14 h 481"/>
                <a:gd name="T22" fmla="*/ 236 w 521"/>
                <a:gd name="T23" fmla="*/ 23 h 481"/>
                <a:gd name="T24" fmla="*/ 247 w 521"/>
                <a:gd name="T25" fmla="*/ 35 h 481"/>
                <a:gd name="T26" fmla="*/ 254 w 521"/>
                <a:gd name="T27" fmla="*/ 49 h 481"/>
                <a:gd name="T28" fmla="*/ 260 w 521"/>
                <a:gd name="T29" fmla="*/ 85 h 481"/>
                <a:gd name="T30" fmla="*/ 261 w 521"/>
                <a:gd name="T31" fmla="*/ 114 h 481"/>
                <a:gd name="T32" fmla="*/ 257 w 521"/>
                <a:gd name="T33" fmla="*/ 146 h 481"/>
                <a:gd name="T34" fmla="*/ 248 w 521"/>
                <a:gd name="T35" fmla="*/ 177 h 481"/>
                <a:gd name="T36" fmla="*/ 239 w 521"/>
                <a:gd name="T37" fmla="*/ 193 h 481"/>
                <a:gd name="T38" fmla="*/ 220 w 521"/>
                <a:gd name="T39" fmla="*/ 214 h 481"/>
                <a:gd name="T40" fmla="*/ 199 w 521"/>
                <a:gd name="T41" fmla="*/ 229 h 481"/>
                <a:gd name="T42" fmla="*/ 185 w 521"/>
                <a:gd name="T43" fmla="*/ 236 h 481"/>
                <a:gd name="T44" fmla="*/ 165 w 521"/>
                <a:gd name="T45" fmla="*/ 240 h 481"/>
                <a:gd name="T46" fmla="*/ 139 w 521"/>
                <a:gd name="T47" fmla="*/ 238 h 481"/>
                <a:gd name="T48" fmla="*/ 117 w 521"/>
                <a:gd name="T49" fmla="*/ 229 h 481"/>
                <a:gd name="T50" fmla="*/ 99 w 521"/>
                <a:gd name="T51" fmla="*/ 214 h 481"/>
                <a:gd name="T52" fmla="*/ 92 w 521"/>
                <a:gd name="T53" fmla="*/ 203 h 481"/>
                <a:gd name="T54" fmla="*/ 83 w 521"/>
                <a:gd name="T55" fmla="*/ 177 h 481"/>
                <a:gd name="T56" fmla="*/ 80 w 521"/>
                <a:gd name="T57" fmla="*/ 166 h 481"/>
                <a:gd name="T58" fmla="*/ 79 w 521"/>
                <a:gd name="T59" fmla="*/ 152 h 481"/>
                <a:gd name="T60" fmla="*/ 77 w 521"/>
                <a:gd name="T61" fmla="*/ 142 h 481"/>
                <a:gd name="T62" fmla="*/ 71 w 521"/>
                <a:gd name="T63" fmla="*/ 138 h 481"/>
                <a:gd name="T64" fmla="*/ 60 w 521"/>
                <a:gd name="T65" fmla="*/ 138 h 481"/>
                <a:gd name="T66" fmla="*/ 53 w 521"/>
                <a:gd name="T67" fmla="*/ 139 h 481"/>
                <a:gd name="T68" fmla="*/ 31 w 521"/>
                <a:gd name="T69" fmla="*/ 146 h 481"/>
                <a:gd name="T70" fmla="*/ 22 w 521"/>
                <a:gd name="T71" fmla="*/ 147 h 481"/>
                <a:gd name="T72" fmla="*/ 9 w 521"/>
                <a:gd name="T73" fmla="*/ 143 h 481"/>
                <a:gd name="T74" fmla="*/ 1 w 521"/>
                <a:gd name="T75" fmla="*/ 135 h 481"/>
                <a:gd name="T76" fmla="*/ 1 w 521"/>
                <a:gd name="T77" fmla="*/ 130 h 481"/>
                <a:gd name="T78" fmla="*/ 6 w 521"/>
                <a:gd name="T79" fmla="*/ 118 h 481"/>
                <a:gd name="T80" fmla="*/ 15 w 521"/>
                <a:gd name="T81" fmla="*/ 111 h 481"/>
                <a:gd name="T82" fmla="*/ 28 w 521"/>
                <a:gd name="T83" fmla="*/ 110 h 481"/>
                <a:gd name="T84" fmla="*/ 41 w 521"/>
                <a:gd name="T85" fmla="*/ 109 h 481"/>
                <a:gd name="T86" fmla="*/ 53 w 521"/>
                <a:gd name="T87" fmla="*/ 111 h 481"/>
                <a:gd name="T88" fmla="*/ 63 w 521"/>
                <a:gd name="T89" fmla="*/ 111 h 481"/>
                <a:gd name="T90" fmla="*/ 72 w 521"/>
                <a:gd name="T91" fmla="*/ 111 h 481"/>
                <a:gd name="T92" fmla="*/ 75 w 521"/>
                <a:gd name="T93" fmla="*/ 107 h 48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21" h="481">
                  <a:moveTo>
                    <a:pt x="149" y="214"/>
                  </a:moveTo>
                  <a:lnTo>
                    <a:pt x="152" y="207"/>
                  </a:lnTo>
                  <a:lnTo>
                    <a:pt x="154" y="198"/>
                  </a:lnTo>
                  <a:lnTo>
                    <a:pt x="159" y="177"/>
                  </a:lnTo>
                  <a:lnTo>
                    <a:pt x="163" y="153"/>
                  </a:lnTo>
                  <a:lnTo>
                    <a:pt x="165" y="142"/>
                  </a:lnTo>
                  <a:lnTo>
                    <a:pt x="168" y="133"/>
                  </a:lnTo>
                  <a:lnTo>
                    <a:pt x="175" y="115"/>
                  </a:lnTo>
                  <a:lnTo>
                    <a:pt x="181" y="98"/>
                  </a:lnTo>
                  <a:lnTo>
                    <a:pt x="190" y="82"/>
                  </a:lnTo>
                  <a:lnTo>
                    <a:pt x="202" y="66"/>
                  </a:lnTo>
                  <a:lnTo>
                    <a:pt x="216" y="51"/>
                  </a:lnTo>
                  <a:lnTo>
                    <a:pt x="233" y="35"/>
                  </a:lnTo>
                  <a:lnTo>
                    <a:pt x="253" y="23"/>
                  </a:lnTo>
                  <a:lnTo>
                    <a:pt x="273" y="13"/>
                  </a:lnTo>
                  <a:lnTo>
                    <a:pt x="299" y="7"/>
                  </a:lnTo>
                  <a:lnTo>
                    <a:pt x="326" y="2"/>
                  </a:lnTo>
                  <a:lnTo>
                    <a:pt x="354" y="0"/>
                  </a:lnTo>
                  <a:lnTo>
                    <a:pt x="369" y="0"/>
                  </a:lnTo>
                  <a:lnTo>
                    <a:pt x="383" y="4"/>
                  </a:lnTo>
                  <a:lnTo>
                    <a:pt x="413" y="13"/>
                  </a:lnTo>
                  <a:lnTo>
                    <a:pt x="443" y="28"/>
                  </a:lnTo>
                  <a:lnTo>
                    <a:pt x="458" y="37"/>
                  </a:lnTo>
                  <a:lnTo>
                    <a:pt x="472" y="47"/>
                  </a:lnTo>
                  <a:lnTo>
                    <a:pt x="483" y="58"/>
                  </a:lnTo>
                  <a:lnTo>
                    <a:pt x="493" y="71"/>
                  </a:lnTo>
                  <a:lnTo>
                    <a:pt x="501" y="85"/>
                  </a:lnTo>
                  <a:lnTo>
                    <a:pt x="507" y="99"/>
                  </a:lnTo>
                  <a:lnTo>
                    <a:pt x="515" y="134"/>
                  </a:lnTo>
                  <a:lnTo>
                    <a:pt x="520" y="171"/>
                  </a:lnTo>
                  <a:lnTo>
                    <a:pt x="521" y="209"/>
                  </a:lnTo>
                  <a:lnTo>
                    <a:pt x="521" y="228"/>
                  </a:lnTo>
                  <a:lnTo>
                    <a:pt x="520" y="249"/>
                  </a:lnTo>
                  <a:lnTo>
                    <a:pt x="513" y="293"/>
                  </a:lnTo>
                  <a:lnTo>
                    <a:pt x="502" y="335"/>
                  </a:lnTo>
                  <a:lnTo>
                    <a:pt x="496" y="354"/>
                  </a:lnTo>
                  <a:lnTo>
                    <a:pt x="488" y="371"/>
                  </a:lnTo>
                  <a:lnTo>
                    <a:pt x="478" y="387"/>
                  </a:lnTo>
                  <a:lnTo>
                    <a:pt x="467" y="402"/>
                  </a:lnTo>
                  <a:lnTo>
                    <a:pt x="440" y="429"/>
                  </a:lnTo>
                  <a:lnTo>
                    <a:pt x="412" y="451"/>
                  </a:lnTo>
                  <a:lnTo>
                    <a:pt x="397" y="459"/>
                  </a:lnTo>
                  <a:lnTo>
                    <a:pt x="383" y="467"/>
                  </a:lnTo>
                  <a:lnTo>
                    <a:pt x="370" y="473"/>
                  </a:lnTo>
                  <a:lnTo>
                    <a:pt x="356" y="476"/>
                  </a:lnTo>
                  <a:lnTo>
                    <a:pt x="329" y="481"/>
                  </a:lnTo>
                  <a:lnTo>
                    <a:pt x="302" y="479"/>
                  </a:lnTo>
                  <a:lnTo>
                    <a:pt x="278" y="476"/>
                  </a:lnTo>
                  <a:lnTo>
                    <a:pt x="256" y="470"/>
                  </a:lnTo>
                  <a:lnTo>
                    <a:pt x="233" y="459"/>
                  </a:lnTo>
                  <a:lnTo>
                    <a:pt x="213" y="444"/>
                  </a:lnTo>
                  <a:lnTo>
                    <a:pt x="197" y="429"/>
                  </a:lnTo>
                  <a:lnTo>
                    <a:pt x="190" y="419"/>
                  </a:lnTo>
                  <a:lnTo>
                    <a:pt x="184" y="406"/>
                  </a:lnTo>
                  <a:lnTo>
                    <a:pt x="173" y="381"/>
                  </a:lnTo>
                  <a:lnTo>
                    <a:pt x="165" y="355"/>
                  </a:lnTo>
                  <a:lnTo>
                    <a:pt x="162" y="343"/>
                  </a:lnTo>
                  <a:lnTo>
                    <a:pt x="159" y="333"/>
                  </a:lnTo>
                  <a:lnTo>
                    <a:pt x="155" y="317"/>
                  </a:lnTo>
                  <a:lnTo>
                    <a:pt x="157" y="304"/>
                  </a:lnTo>
                  <a:lnTo>
                    <a:pt x="157" y="293"/>
                  </a:lnTo>
                  <a:lnTo>
                    <a:pt x="154" y="285"/>
                  </a:lnTo>
                  <a:lnTo>
                    <a:pt x="149" y="279"/>
                  </a:lnTo>
                  <a:lnTo>
                    <a:pt x="141" y="276"/>
                  </a:lnTo>
                  <a:lnTo>
                    <a:pt x="132" y="276"/>
                  </a:lnTo>
                  <a:lnTo>
                    <a:pt x="120" y="276"/>
                  </a:lnTo>
                  <a:lnTo>
                    <a:pt x="112" y="277"/>
                  </a:lnTo>
                  <a:lnTo>
                    <a:pt x="105" y="279"/>
                  </a:lnTo>
                  <a:lnTo>
                    <a:pt x="82" y="285"/>
                  </a:lnTo>
                  <a:lnTo>
                    <a:pt x="62" y="292"/>
                  </a:lnTo>
                  <a:lnTo>
                    <a:pt x="52" y="295"/>
                  </a:lnTo>
                  <a:lnTo>
                    <a:pt x="44" y="295"/>
                  </a:lnTo>
                  <a:lnTo>
                    <a:pt x="30" y="293"/>
                  </a:lnTo>
                  <a:lnTo>
                    <a:pt x="17" y="287"/>
                  </a:lnTo>
                  <a:lnTo>
                    <a:pt x="7" y="279"/>
                  </a:lnTo>
                  <a:lnTo>
                    <a:pt x="1" y="271"/>
                  </a:lnTo>
                  <a:lnTo>
                    <a:pt x="0" y="266"/>
                  </a:lnTo>
                  <a:lnTo>
                    <a:pt x="1" y="261"/>
                  </a:lnTo>
                  <a:lnTo>
                    <a:pt x="4" y="249"/>
                  </a:lnTo>
                  <a:lnTo>
                    <a:pt x="12" y="236"/>
                  </a:lnTo>
                  <a:lnTo>
                    <a:pt x="20" y="228"/>
                  </a:lnTo>
                  <a:lnTo>
                    <a:pt x="30" y="223"/>
                  </a:lnTo>
                  <a:lnTo>
                    <a:pt x="42" y="222"/>
                  </a:lnTo>
                  <a:lnTo>
                    <a:pt x="55" y="220"/>
                  </a:lnTo>
                  <a:lnTo>
                    <a:pt x="68" y="218"/>
                  </a:lnTo>
                  <a:lnTo>
                    <a:pt x="81" y="218"/>
                  </a:lnTo>
                  <a:lnTo>
                    <a:pt x="92" y="222"/>
                  </a:lnTo>
                  <a:lnTo>
                    <a:pt x="105" y="223"/>
                  </a:lnTo>
                  <a:lnTo>
                    <a:pt x="116" y="223"/>
                  </a:lnTo>
                  <a:lnTo>
                    <a:pt x="125" y="223"/>
                  </a:lnTo>
                  <a:lnTo>
                    <a:pt x="135" y="223"/>
                  </a:lnTo>
                  <a:lnTo>
                    <a:pt x="143" y="222"/>
                  </a:lnTo>
                  <a:lnTo>
                    <a:pt x="146" y="218"/>
                  </a:lnTo>
                  <a:lnTo>
                    <a:pt x="149" y="214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Freeform 19">
              <a:extLst>
                <a:ext uri="{FF2B5EF4-FFF2-40B4-BE49-F238E27FC236}">
                  <a16:creationId xmlns:a16="http://schemas.microsoft.com/office/drawing/2014/main" id="{596BC489-E144-725D-04CF-708B25A44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6" y="2195"/>
              <a:ext cx="261" cy="384"/>
            </a:xfrm>
            <a:custGeom>
              <a:avLst/>
              <a:gdLst>
                <a:gd name="T0" fmla="*/ 138 w 522"/>
                <a:gd name="T1" fmla="*/ 15 h 769"/>
                <a:gd name="T2" fmla="*/ 149 w 522"/>
                <a:gd name="T3" fmla="*/ 5 h 769"/>
                <a:gd name="T4" fmla="*/ 162 w 522"/>
                <a:gd name="T5" fmla="*/ 1 h 769"/>
                <a:gd name="T6" fmla="*/ 180 w 522"/>
                <a:gd name="T7" fmla="*/ 0 h 769"/>
                <a:gd name="T8" fmla="*/ 198 w 522"/>
                <a:gd name="T9" fmla="*/ 6 h 769"/>
                <a:gd name="T10" fmla="*/ 213 w 522"/>
                <a:gd name="T11" fmla="*/ 14 h 769"/>
                <a:gd name="T12" fmla="*/ 222 w 522"/>
                <a:gd name="T13" fmla="*/ 24 h 769"/>
                <a:gd name="T14" fmla="*/ 232 w 522"/>
                <a:gd name="T15" fmla="*/ 39 h 769"/>
                <a:gd name="T16" fmla="*/ 242 w 522"/>
                <a:gd name="T17" fmla="*/ 59 h 769"/>
                <a:gd name="T18" fmla="*/ 252 w 522"/>
                <a:gd name="T19" fmla="*/ 82 h 769"/>
                <a:gd name="T20" fmla="*/ 259 w 522"/>
                <a:gd name="T21" fmla="*/ 109 h 769"/>
                <a:gd name="T22" fmla="*/ 261 w 522"/>
                <a:gd name="T23" fmla="*/ 141 h 769"/>
                <a:gd name="T24" fmla="*/ 260 w 522"/>
                <a:gd name="T25" fmla="*/ 179 h 769"/>
                <a:gd name="T26" fmla="*/ 257 w 522"/>
                <a:gd name="T27" fmla="*/ 220 h 769"/>
                <a:gd name="T28" fmla="*/ 251 w 522"/>
                <a:gd name="T29" fmla="*/ 258 h 769"/>
                <a:gd name="T30" fmla="*/ 240 w 522"/>
                <a:gd name="T31" fmla="*/ 289 h 769"/>
                <a:gd name="T32" fmla="*/ 227 w 522"/>
                <a:gd name="T33" fmla="*/ 314 h 769"/>
                <a:gd name="T34" fmla="*/ 210 w 522"/>
                <a:gd name="T35" fmla="*/ 336 h 769"/>
                <a:gd name="T36" fmla="*/ 191 w 522"/>
                <a:gd name="T37" fmla="*/ 353 h 769"/>
                <a:gd name="T38" fmla="*/ 171 w 522"/>
                <a:gd name="T39" fmla="*/ 367 h 769"/>
                <a:gd name="T40" fmla="*/ 150 w 522"/>
                <a:gd name="T41" fmla="*/ 376 h 769"/>
                <a:gd name="T42" fmla="*/ 126 w 522"/>
                <a:gd name="T43" fmla="*/ 382 h 769"/>
                <a:gd name="T44" fmla="*/ 104 w 522"/>
                <a:gd name="T45" fmla="*/ 384 h 769"/>
                <a:gd name="T46" fmla="*/ 83 w 522"/>
                <a:gd name="T47" fmla="*/ 383 h 769"/>
                <a:gd name="T48" fmla="*/ 63 w 522"/>
                <a:gd name="T49" fmla="*/ 380 h 769"/>
                <a:gd name="T50" fmla="*/ 44 w 522"/>
                <a:gd name="T51" fmla="*/ 374 h 769"/>
                <a:gd name="T52" fmla="*/ 28 w 522"/>
                <a:gd name="T53" fmla="*/ 365 h 769"/>
                <a:gd name="T54" fmla="*/ 16 w 522"/>
                <a:gd name="T55" fmla="*/ 355 h 769"/>
                <a:gd name="T56" fmla="*/ 5 w 522"/>
                <a:gd name="T57" fmla="*/ 335 h 769"/>
                <a:gd name="T58" fmla="*/ 0 w 522"/>
                <a:gd name="T59" fmla="*/ 314 h 769"/>
                <a:gd name="T60" fmla="*/ 1 w 522"/>
                <a:gd name="T61" fmla="*/ 302 h 769"/>
                <a:gd name="T62" fmla="*/ 6 w 522"/>
                <a:gd name="T63" fmla="*/ 292 h 769"/>
                <a:gd name="T64" fmla="*/ 18 w 522"/>
                <a:gd name="T65" fmla="*/ 277 h 769"/>
                <a:gd name="T66" fmla="*/ 36 w 522"/>
                <a:gd name="T67" fmla="*/ 263 h 769"/>
                <a:gd name="T68" fmla="*/ 58 w 522"/>
                <a:gd name="T69" fmla="*/ 254 h 769"/>
                <a:gd name="T70" fmla="*/ 81 w 522"/>
                <a:gd name="T71" fmla="*/ 242 h 769"/>
                <a:gd name="T72" fmla="*/ 106 w 522"/>
                <a:gd name="T73" fmla="*/ 231 h 769"/>
                <a:gd name="T74" fmla="*/ 115 w 522"/>
                <a:gd name="T75" fmla="*/ 222 h 769"/>
                <a:gd name="T76" fmla="*/ 123 w 522"/>
                <a:gd name="T77" fmla="*/ 199 h 769"/>
                <a:gd name="T78" fmla="*/ 124 w 522"/>
                <a:gd name="T79" fmla="*/ 169 h 769"/>
                <a:gd name="T80" fmla="*/ 123 w 522"/>
                <a:gd name="T81" fmla="*/ 150 h 769"/>
                <a:gd name="T82" fmla="*/ 116 w 522"/>
                <a:gd name="T83" fmla="*/ 105 h 769"/>
                <a:gd name="T84" fmla="*/ 115 w 522"/>
                <a:gd name="T85" fmla="*/ 86 h 769"/>
                <a:gd name="T86" fmla="*/ 119 w 522"/>
                <a:gd name="T87" fmla="*/ 55 h 769"/>
                <a:gd name="T88" fmla="*/ 124 w 522"/>
                <a:gd name="T89" fmla="*/ 33 h 769"/>
                <a:gd name="T90" fmla="*/ 127 w 522"/>
                <a:gd name="T91" fmla="*/ 27 h 769"/>
                <a:gd name="T92" fmla="*/ 131 w 522"/>
                <a:gd name="T93" fmla="*/ 21 h 76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22" h="769">
                  <a:moveTo>
                    <a:pt x="267" y="38"/>
                  </a:moveTo>
                  <a:lnTo>
                    <a:pt x="275" y="30"/>
                  </a:lnTo>
                  <a:lnTo>
                    <a:pt x="286" y="19"/>
                  </a:lnTo>
                  <a:lnTo>
                    <a:pt x="297" y="11"/>
                  </a:lnTo>
                  <a:lnTo>
                    <a:pt x="310" y="5"/>
                  </a:lnTo>
                  <a:lnTo>
                    <a:pt x="324" y="2"/>
                  </a:lnTo>
                  <a:lnTo>
                    <a:pt x="342" y="0"/>
                  </a:lnTo>
                  <a:lnTo>
                    <a:pt x="359" y="0"/>
                  </a:lnTo>
                  <a:lnTo>
                    <a:pt x="377" y="5"/>
                  </a:lnTo>
                  <a:lnTo>
                    <a:pt x="396" y="13"/>
                  </a:lnTo>
                  <a:lnTo>
                    <a:pt x="415" y="22"/>
                  </a:lnTo>
                  <a:lnTo>
                    <a:pt x="425" y="29"/>
                  </a:lnTo>
                  <a:lnTo>
                    <a:pt x="434" y="37"/>
                  </a:lnTo>
                  <a:lnTo>
                    <a:pt x="444" y="48"/>
                  </a:lnTo>
                  <a:lnTo>
                    <a:pt x="453" y="62"/>
                  </a:lnTo>
                  <a:lnTo>
                    <a:pt x="463" y="78"/>
                  </a:lnTo>
                  <a:lnTo>
                    <a:pt x="472" y="97"/>
                  </a:lnTo>
                  <a:lnTo>
                    <a:pt x="483" y="118"/>
                  </a:lnTo>
                  <a:lnTo>
                    <a:pt x="493" y="140"/>
                  </a:lnTo>
                  <a:lnTo>
                    <a:pt x="503" y="164"/>
                  </a:lnTo>
                  <a:lnTo>
                    <a:pt x="510" y="191"/>
                  </a:lnTo>
                  <a:lnTo>
                    <a:pt x="517" y="218"/>
                  </a:lnTo>
                  <a:lnTo>
                    <a:pt x="520" y="248"/>
                  </a:lnTo>
                  <a:lnTo>
                    <a:pt x="522" y="282"/>
                  </a:lnTo>
                  <a:lnTo>
                    <a:pt x="522" y="318"/>
                  </a:lnTo>
                  <a:lnTo>
                    <a:pt x="520" y="358"/>
                  </a:lnTo>
                  <a:lnTo>
                    <a:pt x="518" y="399"/>
                  </a:lnTo>
                  <a:lnTo>
                    <a:pt x="514" y="441"/>
                  </a:lnTo>
                  <a:lnTo>
                    <a:pt x="507" y="481"/>
                  </a:lnTo>
                  <a:lnTo>
                    <a:pt x="501" y="517"/>
                  </a:lnTo>
                  <a:lnTo>
                    <a:pt x="491" y="549"/>
                  </a:lnTo>
                  <a:lnTo>
                    <a:pt x="480" y="578"/>
                  </a:lnTo>
                  <a:lnTo>
                    <a:pt x="468" y="603"/>
                  </a:lnTo>
                  <a:lnTo>
                    <a:pt x="453" y="629"/>
                  </a:lnTo>
                  <a:lnTo>
                    <a:pt x="437" y="651"/>
                  </a:lnTo>
                  <a:lnTo>
                    <a:pt x="420" y="672"/>
                  </a:lnTo>
                  <a:lnTo>
                    <a:pt x="401" y="689"/>
                  </a:lnTo>
                  <a:lnTo>
                    <a:pt x="382" y="707"/>
                  </a:lnTo>
                  <a:lnTo>
                    <a:pt x="363" y="721"/>
                  </a:lnTo>
                  <a:lnTo>
                    <a:pt x="342" y="734"/>
                  </a:lnTo>
                  <a:lnTo>
                    <a:pt x="321" y="743"/>
                  </a:lnTo>
                  <a:lnTo>
                    <a:pt x="299" y="753"/>
                  </a:lnTo>
                  <a:lnTo>
                    <a:pt x="275" y="759"/>
                  </a:lnTo>
                  <a:lnTo>
                    <a:pt x="251" y="764"/>
                  </a:lnTo>
                  <a:lnTo>
                    <a:pt x="229" y="767"/>
                  </a:lnTo>
                  <a:lnTo>
                    <a:pt x="207" y="769"/>
                  </a:lnTo>
                  <a:lnTo>
                    <a:pt x="186" y="769"/>
                  </a:lnTo>
                  <a:lnTo>
                    <a:pt x="165" y="767"/>
                  </a:lnTo>
                  <a:lnTo>
                    <a:pt x="146" y="765"/>
                  </a:lnTo>
                  <a:lnTo>
                    <a:pt x="125" y="761"/>
                  </a:lnTo>
                  <a:lnTo>
                    <a:pt x="106" y="754"/>
                  </a:lnTo>
                  <a:lnTo>
                    <a:pt x="87" y="748"/>
                  </a:lnTo>
                  <a:lnTo>
                    <a:pt x="70" y="738"/>
                  </a:lnTo>
                  <a:lnTo>
                    <a:pt x="55" y="730"/>
                  </a:lnTo>
                  <a:lnTo>
                    <a:pt x="43" y="721"/>
                  </a:lnTo>
                  <a:lnTo>
                    <a:pt x="32" y="710"/>
                  </a:lnTo>
                  <a:lnTo>
                    <a:pt x="24" y="699"/>
                  </a:lnTo>
                  <a:lnTo>
                    <a:pt x="9" y="670"/>
                  </a:lnTo>
                  <a:lnTo>
                    <a:pt x="1" y="641"/>
                  </a:lnTo>
                  <a:lnTo>
                    <a:pt x="0" y="629"/>
                  </a:lnTo>
                  <a:lnTo>
                    <a:pt x="0" y="616"/>
                  </a:lnTo>
                  <a:lnTo>
                    <a:pt x="1" y="605"/>
                  </a:lnTo>
                  <a:lnTo>
                    <a:pt x="6" y="594"/>
                  </a:lnTo>
                  <a:lnTo>
                    <a:pt x="11" y="584"/>
                  </a:lnTo>
                  <a:lnTo>
                    <a:pt x="17" y="574"/>
                  </a:lnTo>
                  <a:lnTo>
                    <a:pt x="35" y="555"/>
                  </a:lnTo>
                  <a:lnTo>
                    <a:pt x="52" y="539"/>
                  </a:lnTo>
                  <a:lnTo>
                    <a:pt x="71" y="527"/>
                  </a:lnTo>
                  <a:lnTo>
                    <a:pt x="94" y="516"/>
                  </a:lnTo>
                  <a:lnTo>
                    <a:pt x="116" y="508"/>
                  </a:lnTo>
                  <a:lnTo>
                    <a:pt x="138" y="497"/>
                  </a:lnTo>
                  <a:lnTo>
                    <a:pt x="162" y="485"/>
                  </a:lnTo>
                  <a:lnTo>
                    <a:pt x="187" y="474"/>
                  </a:lnTo>
                  <a:lnTo>
                    <a:pt x="211" y="462"/>
                  </a:lnTo>
                  <a:lnTo>
                    <a:pt x="221" y="454"/>
                  </a:lnTo>
                  <a:lnTo>
                    <a:pt x="229" y="444"/>
                  </a:lnTo>
                  <a:lnTo>
                    <a:pt x="240" y="423"/>
                  </a:lnTo>
                  <a:lnTo>
                    <a:pt x="245" y="399"/>
                  </a:lnTo>
                  <a:lnTo>
                    <a:pt x="248" y="371"/>
                  </a:lnTo>
                  <a:lnTo>
                    <a:pt x="248" y="339"/>
                  </a:lnTo>
                  <a:lnTo>
                    <a:pt x="248" y="321"/>
                  </a:lnTo>
                  <a:lnTo>
                    <a:pt x="245" y="301"/>
                  </a:lnTo>
                  <a:lnTo>
                    <a:pt x="238" y="256"/>
                  </a:lnTo>
                  <a:lnTo>
                    <a:pt x="232" y="210"/>
                  </a:lnTo>
                  <a:lnTo>
                    <a:pt x="230" y="189"/>
                  </a:lnTo>
                  <a:lnTo>
                    <a:pt x="229" y="172"/>
                  </a:lnTo>
                  <a:lnTo>
                    <a:pt x="230" y="140"/>
                  </a:lnTo>
                  <a:lnTo>
                    <a:pt x="237" y="111"/>
                  </a:lnTo>
                  <a:lnTo>
                    <a:pt x="242" y="86"/>
                  </a:lnTo>
                  <a:lnTo>
                    <a:pt x="248" y="67"/>
                  </a:lnTo>
                  <a:lnTo>
                    <a:pt x="250" y="59"/>
                  </a:lnTo>
                  <a:lnTo>
                    <a:pt x="253" y="54"/>
                  </a:lnTo>
                  <a:lnTo>
                    <a:pt x="256" y="48"/>
                  </a:lnTo>
                  <a:lnTo>
                    <a:pt x="261" y="43"/>
                  </a:lnTo>
                  <a:lnTo>
                    <a:pt x="267" y="38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Freeform 20">
              <a:extLst>
                <a:ext uri="{FF2B5EF4-FFF2-40B4-BE49-F238E27FC236}">
                  <a16:creationId xmlns:a16="http://schemas.microsoft.com/office/drawing/2014/main" id="{DD6486DE-1BF2-F8D3-AFF6-386F6A4BA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4" y="2456"/>
              <a:ext cx="512" cy="270"/>
            </a:xfrm>
            <a:custGeom>
              <a:avLst/>
              <a:gdLst>
                <a:gd name="T0" fmla="*/ 405 w 1025"/>
                <a:gd name="T1" fmla="*/ 8 h 539"/>
                <a:gd name="T2" fmla="*/ 417 w 1025"/>
                <a:gd name="T3" fmla="*/ 29 h 539"/>
                <a:gd name="T4" fmla="*/ 432 w 1025"/>
                <a:gd name="T5" fmla="*/ 61 h 539"/>
                <a:gd name="T6" fmla="*/ 449 w 1025"/>
                <a:gd name="T7" fmla="*/ 89 h 539"/>
                <a:gd name="T8" fmla="*/ 482 w 1025"/>
                <a:gd name="T9" fmla="*/ 142 h 539"/>
                <a:gd name="T10" fmla="*/ 503 w 1025"/>
                <a:gd name="T11" fmla="*/ 183 h 539"/>
                <a:gd name="T12" fmla="*/ 511 w 1025"/>
                <a:gd name="T13" fmla="*/ 211 h 539"/>
                <a:gd name="T14" fmla="*/ 511 w 1025"/>
                <a:gd name="T15" fmla="*/ 236 h 539"/>
                <a:gd name="T16" fmla="*/ 501 w 1025"/>
                <a:gd name="T17" fmla="*/ 262 h 539"/>
                <a:gd name="T18" fmla="*/ 490 w 1025"/>
                <a:gd name="T19" fmla="*/ 269 h 539"/>
                <a:gd name="T20" fmla="*/ 470 w 1025"/>
                <a:gd name="T21" fmla="*/ 268 h 539"/>
                <a:gd name="T22" fmla="*/ 438 w 1025"/>
                <a:gd name="T23" fmla="*/ 260 h 539"/>
                <a:gd name="T24" fmla="*/ 396 w 1025"/>
                <a:gd name="T25" fmla="*/ 244 h 539"/>
                <a:gd name="T26" fmla="*/ 347 w 1025"/>
                <a:gd name="T27" fmla="*/ 221 h 539"/>
                <a:gd name="T28" fmla="*/ 287 w 1025"/>
                <a:gd name="T29" fmla="*/ 185 h 539"/>
                <a:gd name="T30" fmla="*/ 228 w 1025"/>
                <a:gd name="T31" fmla="*/ 149 h 539"/>
                <a:gd name="T32" fmla="*/ 187 w 1025"/>
                <a:gd name="T33" fmla="*/ 122 h 539"/>
                <a:gd name="T34" fmla="*/ 160 w 1025"/>
                <a:gd name="T35" fmla="*/ 100 h 539"/>
                <a:gd name="T36" fmla="*/ 136 w 1025"/>
                <a:gd name="T37" fmla="*/ 89 h 539"/>
                <a:gd name="T38" fmla="*/ 110 w 1025"/>
                <a:gd name="T39" fmla="*/ 92 h 539"/>
                <a:gd name="T40" fmla="*/ 86 w 1025"/>
                <a:gd name="T41" fmla="*/ 105 h 539"/>
                <a:gd name="T42" fmla="*/ 69 w 1025"/>
                <a:gd name="T43" fmla="*/ 126 h 539"/>
                <a:gd name="T44" fmla="*/ 59 w 1025"/>
                <a:gd name="T45" fmla="*/ 159 h 539"/>
                <a:gd name="T46" fmla="*/ 51 w 1025"/>
                <a:gd name="T47" fmla="*/ 192 h 539"/>
                <a:gd name="T48" fmla="*/ 40 w 1025"/>
                <a:gd name="T49" fmla="*/ 210 h 539"/>
                <a:gd name="T50" fmla="*/ 29 w 1025"/>
                <a:gd name="T51" fmla="*/ 219 h 539"/>
                <a:gd name="T52" fmla="*/ 19 w 1025"/>
                <a:gd name="T53" fmla="*/ 218 h 539"/>
                <a:gd name="T54" fmla="*/ 10 w 1025"/>
                <a:gd name="T55" fmla="*/ 203 h 539"/>
                <a:gd name="T56" fmla="*/ 0 w 1025"/>
                <a:gd name="T57" fmla="*/ 172 h 539"/>
                <a:gd name="T58" fmla="*/ 0 w 1025"/>
                <a:gd name="T59" fmla="*/ 146 h 539"/>
                <a:gd name="T60" fmla="*/ 13 w 1025"/>
                <a:gd name="T61" fmla="*/ 126 h 539"/>
                <a:gd name="T62" fmla="*/ 31 w 1025"/>
                <a:gd name="T63" fmla="*/ 115 h 539"/>
                <a:gd name="T64" fmla="*/ 55 w 1025"/>
                <a:gd name="T65" fmla="*/ 99 h 539"/>
                <a:gd name="T66" fmla="*/ 73 w 1025"/>
                <a:gd name="T67" fmla="*/ 69 h 539"/>
                <a:gd name="T68" fmla="*/ 88 w 1025"/>
                <a:gd name="T69" fmla="*/ 39 h 539"/>
                <a:gd name="T70" fmla="*/ 101 w 1025"/>
                <a:gd name="T71" fmla="*/ 15 h 539"/>
                <a:gd name="T72" fmla="*/ 109 w 1025"/>
                <a:gd name="T73" fmla="*/ 8 h 539"/>
                <a:gd name="T74" fmla="*/ 127 w 1025"/>
                <a:gd name="T75" fmla="*/ 10 h 539"/>
                <a:gd name="T76" fmla="*/ 149 w 1025"/>
                <a:gd name="T77" fmla="*/ 26 h 539"/>
                <a:gd name="T78" fmla="*/ 165 w 1025"/>
                <a:gd name="T79" fmla="*/ 55 h 539"/>
                <a:gd name="T80" fmla="*/ 179 w 1025"/>
                <a:gd name="T81" fmla="*/ 69 h 539"/>
                <a:gd name="T82" fmla="*/ 204 w 1025"/>
                <a:gd name="T83" fmla="*/ 82 h 539"/>
                <a:gd name="T84" fmla="*/ 231 w 1025"/>
                <a:gd name="T85" fmla="*/ 94 h 539"/>
                <a:gd name="T86" fmla="*/ 274 w 1025"/>
                <a:gd name="T87" fmla="*/ 115 h 539"/>
                <a:gd name="T88" fmla="*/ 323 w 1025"/>
                <a:gd name="T89" fmla="*/ 141 h 539"/>
                <a:gd name="T90" fmla="*/ 361 w 1025"/>
                <a:gd name="T91" fmla="*/ 158 h 539"/>
                <a:gd name="T92" fmla="*/ 388 w 1025"/>
                <a:gd name="T93" fmla="*/ 167 h 539"/>
                <a:gd name="T94" fmla="*/ 406 w 1025"/>
                <a:gd name="T95" fmla="*/ 170 h 539"/>
                <a:gd name="T96" fmla="*/ 416 w 1025"/>
                <a:gd name="T97" fmla="*/ 170 h 539"/>
                <a:gd name="T98" fmla="*/ 417 w 1025"/>
                <a:gd name="T99" fmla="*/ 163 h 539"/>
                <a:gd name="T100" fmla="*/ 405 w 1025"/>
                <a:gd name="T101" fmla="*/ 145 h 539"/>
                <a:gd name="T102" fmla="*/ 383 w 1025"/>
                <a:gd name="T103" fmla="*/ 115 h 539"/>
                <a:gd name="T104" fmla="*/ 362 w 1025"/>
                <a:gd name="T105" fmla="*/ 91 h 539"/>
                <a:gd name="T106" fmla="*/ 340 w 1025"/>
                <a:gd name="T107" fmla="*/ 72 h 539"/>
                <a:gd name="T108" fmla="*/ 331 w 1025"/>
                <a:gd name="T109" fmla="*/ 53 h 539"/>
                <a:gd name="T110" fmla="*/ 338 w 1025"/>
                <a:gd name="T111" fmla="*/ 31 h 539"/>
                <a:gd name="T112" fmla="*/ 352 w 1025"/>
                <a:gd name="T113" fmla="*/ 18 h 539"/>
                <a:gd name="T114" fmla="*/ 374 w 1025"/>
                <a:gd name="T115" fmla="*/ 4 h 539"/>
                <a:gd name="T116" fmla="*/ 396 w 1025"/>
                <a:gd name="T117" fmla="*/ 1 h 53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025" h="539">
                  <a:moveTo>
                    <a:pt x="792" y="1"/>
                  </a:moveTo>
                  <a:lnTo>
                    <a:pt x="802" y="8"/>
                  </a:lnTo>
                  <a:lnTo>
                    <a:pt x="811" y="15"/>
                  </a:lnTo>
                  <a:lnTo>
                    <a:pt x="819" y="28"/>
                  </a:lnTo>
                  <a:lnTo>
                    <a:pt x="826" y="43"/>
                  </a:lnTo>
                  <a:lnTo>
                    <a:pt x="834" y="58"/>
                  </a:lnTo>
                  <a:lnTo>
                    <a:pt x="842" y="78"/>
                  </a:lnTo>
                  <a:lnTo>
                    <a:pt x="851" y="98"/>
                  </a:lnTo>
                  <a:lnTo>
                    <a:pt x="864" y="121"/>
                  </a:lnTo>
                  <a:lnTo>
                    <a:pt x="872" y="133"/>
                  </a:lnTo>
                  <a:lnTo>
                    <a:pt x="880" y="148"/>
                  </a:lnTo>
                  <a:lnTo>
                    <a:pt x="899" y="178"/>
                  </a:lnTo>
                  <a:lnTo>
                    <a:pt x="921" y="213"/>
                  </a:lnTo>
                  <a:lnTo>
                    <a:pt x="943" y="249"/>
                  </a:lnTo>
                  <a:lnTo>
                    <a:pt x="964" y="284"/>
                  </a:lnTo>
                  <a:lnTo>
                    <a:pt x="983" y="319"/>
                  </a:lnTo>
                  <a:lnTo>
                    <a:pt x="1001" y="351"/>
                  </a:lnTo>
                  <a:lnTo>
                    <a:pt x="1007" y="366"/>
                  </a:lnTo>
                  <a:lnTo>
                    <a:pt x="1012" y="378"/>
                  </a:lnTo>
                  <a:lnTo>
                    <a:pt x="1020" y="401"/>
                  </a:lnTo>
                  <a:lnTo>
                    <a:pt x="1023" y="421"/>
                  </a:lnTo>
                  <a:lnTo>
                    <a:pt x="1025" y="440"/>
                  </a:lnTo>
                  <a:lnTo>
                    <a:pt x="1025" y="458"/>
                  </a:lnTo>
                  <a:lnTo>
                    <a:pt x="1023" y="472"/>
                  </a:lnTo>
                  <a:lnTo>
                    <a:pt x="1020" y="485"/>
                  </a:lnTo>
                  <a:lnTo>
                    <a:pt x="1012" y="507"/>
                  </a:lnTo>
                  <a:lnTo>
                    <a:pt x="1002" y="523"/>
                  </a:lnTo>
                  <a:lnTo>
                    <a:pt x="996" y="529"/>
                  </a:lnTo>
                  <a:lnTo>
                    <a:pt x="990" y="534"/>
                  </a:lnTo>
                  <a:lnTo>
                    <a:pt x="980" y="537"/>
                  </a:lnTo>
                  <a:lnTo>
                    <a:pt x="969" y="539"/>
                  </a:lnTo>
                  <a:lnTo>
                    <a:pt x="956" y="537"/>
                  </a:lnTo>
                  <a:lnTo>
                    <a:pt x="940" y="536"/>
                  </a:lnTo>
                  <a:lnTo>
                    <a:pt x="921" y="533"/>
                  </a:lnTo>
                  <a:lnTo>
                    <a:pt x="900" y="526"/>
                  </a:lnTo>
                  <a:lnTo>
                    <a:pt x="877" y="520"/>
                  </a:lnTo>
                  <a:lnTo>
                    <a:pt x="850" y="510"/>
                  </a:lnTo>
                  <a:lnTo>
                    <a:pt x="823" y="501"/>
                  </a:lnTo>
                  <a:lnTo>
                    <a:pt x="792" y="488"/>
                  </a:lnTo>
                  <a:lnTo>
                    <a:pt x="762" y="475"/>
                  </a:lnTo>
                  <a:lnTo>
                    <a:pt x="730" y="459"/>
                  </a:lnTo>
                  <a:lnTo>
                    <a:pt x="695" y="442"/>
                  </a:lnTo>
                  <a:lnTo>
                    <a:pt x="657" y="420"/>
                  </a:lnTo>
                  <a:lnTo>
                    <a:pt x="616" y="396"/>
                  </a:lnTo>
                  <a:lnTo>
                    <a:pt x="574" y="370"/>
                  </a:lnTo>
                  <a:lnTo>
                    <a:pt x="533" y="345"/>
                  </a:lnTo>
                  <a:lnTo>
                    <a:pt x="493" y="321"/>
                  </a:lnTo>
                  <a:lnTo>
                    <a:pt x="457" y="297"/>
                  </a:lnTo>
                  <a:lnTo>
                    <a:pt x="425" y="278"/>
                  </a:lnTo>
                  <a:lnTo>
                    <a:pt x="398" y="261"/>
                  </a:lnTo>
                  <a:lnTo>
                    <a:pt x="375" y="243"/>
                  </a:lnTo>
                  <a:lnTo>
                    <a:pt x="355" y="227"/>
                  </a:lnTo>
                  <a:lnTo>
                    <a:pt x="337" y="213"/>
                  </a:lnTo>
                  <a:lnTo>
                    <a:pt x="320" y="200"/>
                  </a:lnTo>
                  <a:lnTo>
                    <a:pt x="305" y="189"/>
                  </a:lnTo>
                  <a:lnTo>
                    <a:pt x="289" y="183"/>
                  </a:lnTo>
                  <a:lnTo>
                    <a:pt x="272" y="178"/>
                  </a:lnTo>
                  <a:lnTo>
                    <a:pt x="254" y="176"/>
                  </a:lnTo>
                  <a:lnTo>
                    <a:pt x="237" y="179"/>
                  </a:lnTo>
                  <a:lnTo>
                    <a:pt x="221" y="184"/>
                  </a:lnTo>
                  <a:lnTo>
                    <a:pt x="204" y="191"/>
                  </a:lnTo>
                  <a:lnTo>
                    <a:pt x="188" y="198"/>
                  </a:lnTo>
                  <a:lnTo>
                    <a:pt x="173" y="210"/>
                  </a:lnTo>
                  <a:lnTo>
                    <a:pt x="161" y="222"/>
                  </a:lnTo>
                  <a:lnTo>
                    <a:pt x="148" y="235"/>
                  </a:lnTo>
                  <a:lnTo>
                    <a:pt x="138" y="251"/>
                  </a:lnTo>
                  <a:lnTo>
                    <a:pt x="129" y="272"/>
                  </a:lnTo>
                  <a:lnTo>
                    <a:pt x="122" y="294"/>
                  </a:lnTo>
                  <a:lnTo>
                    <a:pt x="118" y="318"/>
                  </a:lnTo>
                  <a:lnTo>
                    <a:pt x="111" y="342"/>
                  </a:lnTo>
                  <a:lnTo>
                    <a:pt x="106" y="362"/>
                  </a:lnTo>
                  <a:lnTo>
                    <a:pt x="102" y="383"/>
                  </a:lnTo>
                  <a:lnTo>
                    <a:pt x="95" y="397"/>
                  </a:lnTo>
                  <a:lnTo>
                    <a:pt x="89" y="409"/>
                  </a:lnTo>
                  <a:lnTo>
                    <a:pt x="81" y="420"/>
                  </a:lnTo>
                  <a:lnTo>
                    <a:pt x="73" y="428"/>
                  </a:lnTo>
                  <a:lnTo>
                    <a:pt x="67" y="434"/>
                  </a:lnTo>
                  <a:lnTo>
                    <a:pt x="59" y="437"/>
                  </a:lnTo>
                  <a:lnTo>
                    <a:pt x="51" y="439"/>
                  </a:lnTo>
                  <a:lnTo>
                    <a:pt x="44" y="439"/>
                  </a:lnTo>
                  <a:lnTo>
                    <a:pt x="38" y="436"/>
                  </a:lnTo>
                  <a:lnTo>
                    <a:pt x="32" y="429"/>
                  </a:lnTo>
                  <a:lnTo>
                    <a:pt x="25" y="418"/>
                  </a:lnTo>
                  <a:lnTo>
                    <a:pt x="21" y="405"/>
                  </a:lnTo>
                  <a:lnTo>
                    <a:pt x="14" y="389"/>
                  </a:lnTo>
                  <a:lnTo>
                    <a:pt x="5" y="358"/>
                  </a:lnTo>
                  <a:lnTo>
                    <a:pt x="1" y="343"/>
                  </a:lnTo>
                  <a:lnTo>
                    <a:pt x="0" y="331"/>
                  </a:lnTo>
                  <a:lnTo>
                    <a:pt x="0" y="310"/>
                  </a:lnTo>
                  <a:lnTo>
                    <a:pt x="1" y="292"/>
                  </a:lnTo>
                  <a:lnTo>
                    <a:pt x="8" y="275"/>
                  </a:lnTo>
                  <a:lnTo>
                    <a:pt x="19" y="259"/>
                  </a:lnTo>
                  <a:lnTo>
                    <a:pt x="27" y="251"/>
                  </a:lnTo>
                  <a:lnTo>
                    <a:pt x="36" y="245"/>
                  </a:lnTo>
                  <a:lnTo>
                    <a:pt x="49" y="238"/>
                  </a:lnTo>
                  <a:lnTo>
                    <a:pt x="62" y="230"/>
                  </a:lnTo>
                  <a:lnTo>
                    <a:pt x="87" y="216"/>
                  </a:lnTo>
                  <a:lnTo>
                    <a:pt x="99" y="208"/>
                  </a:lnTo>
                  <a:lnTo>
                    <a:pt x="110" y="197"/>
                  </a:lnTo>
                  <a:lnTo>
                    <a:pt x="119" y="184"/>
                  </a:lnTo>
                  <a:lnTo>
                    <a:pt x="129" y="170"/>
                  </a:lnTo>
                  <a:lnTo>
                    <a:pt x="146" y="138"/>
                  </a:lnTo>
                  <a:lnTo>
                    <a:pt x="162" y="105"/>
                  </a:lnTo>
                  <a:lnTo>
                    <a:pt x="170" y="90"/>
                  </a:lnTo>
                  <a:lnTo>
                    <a:pt x="176" y="78"/>
                  </a:lnTo>
                  <a:lnTo>
                    <a:pt x="188" y="55"/>
                  </a:lnTo>
                  <a:lnTo>
                    <a:pt x="197" y="38"/>
                  </a:lnTo>
                  <a:lnTo>
                    <a:pt x="202" y="30"/>
                  </a:lnTo>
                  <a:lnTo>
                    <a:pt x="207" y="23"/>
                  </a:lnTo>
                  <a:lnTo>
                    <a:pt x="213" y="19"/>
                  </a:lnTo>
                  <a:lnTo>
                    <a:pt x="219" y="15"/>
                  </a:lnTo>
                  <a:lnTo>
                    <a:pt x="227" y="14"/>
                  </a:lnTo>
                  <a:lnTo>
                    <a:pt x="235" y="15"/>
                  </a:lnTo>
                  <a:lnTo>
                    <a:pt x="254" y="20"/>
                  </a:lnTo>
                  <a:lnTo>
                    <a:pt x="274" y="31"/>
                  </a:lnTo>
                  <a:lnTo>
                    <a:pt x="291" y="44"/>
                  </a:lnTo>
                  <a:lnTo>
                    <a:pt x="299" y="52"/>
                  </a:lnTo>
                  <a:lnTo>
                    <a:pt x="305" y="62"/>
                  </a:lnTo>
                  <a:lnTo>
                    <a:pt x="317" y="86"/>
                  </a:lnTo>
                  <a:lnTo>
                    <a:pt x="331" y="109"/>
                  </a:lnTo>
                  <a:lnTo>
                    <a:pt x="339" y="121"/>
                  </a:lnTo>
                  <a:lnTo>
                    <a:pt x="348" y="130"/>
                  </a:lnTo>
                  <a:lnTo>
                    <a:pt x="359" y="138"/>
                  </a:lnTo>
                  <a:lnTo>
                    <a:pt x="371" y="144"/>
                  </a:lnTo>
                  <a:lnTo>
                    <a:pt x="394" y="157"/>
                  </a:lnTo>
                  <a:lnTo>
                    <a:pt x="409" y="163"/>
                  </a:lnTo>
                  <a:lnTo>
                    <a:pt x="425" y="170"/>
                  </a:lnTo>
                  <a:lnTo>
                    <a:pt x="442" y="178"/>
                  </a:lnTo>
                  <a:lnTo>
                    <a:pt x="463" y="187"/>
                  </a:lnTo>
                  <a:lnTo>
                    <a:pt x="488" y="200"/>
                  </a:lnTo>
                  <a:lnTo>
                    <a:pt x="517" y="214"/>
                  </a:lnTo>
                  <a:lnTo>
                    <a:pt x="549" y="230"/>
                  </a:lnTo>
                  <a:lnTo>
                    <a:pt x="582" y="248"/>
                  </a:lnTo>
                  <a:lnTo>
                    <a:pt x="616" y="265"/>
                  </a:lnTo>
                  <a:lnTo>
                    <a:pt x="647" y="281"/>
                  </a:lnTo>
                  <a:lnTo>
                    <a:pt x="676" y="296"/>
                  </a:lnTo>
                  <a:lnTo>
                    <a:pt x="702" y="307"/>
                  </a:lnTo>
                  <a:lnTo>
                    <a:pt x="722" y="316"/>
                  </a:lnTo>
                  <a:lnTo>
                    <a:pt x="743" y="323"/>
                  </a:lnTo>
                  <a:lnTo>
                    <a:pt x="760" y="329"/>
                  </a:lnTo>
                  <a:lnTo>
                    <a:pt x="776" y="334"/>
                  </a:lnTo>
                  <a:lnTo>
                    <a:pt x="789" y="337"/>
                  </a:lnTo>
                  <a:lnTo>
                    <a:pt x="802" y="339"/>
                  </a:lnTo>
                  <a:lnTo>
                    <a:pt x="813" y="340"/>
                  </a:lnTo>
                  <a:lnTo>
                    <a:pt x="821" y="340"/>
                  </a:lnTo>
                  <a:lnTo>
                    <a:pt x="827" y="340"/>
                  </a:lnTo>
                  <a:lnTo>
                    <a:pt x="832" y="339"/>
                  </a:lnTo>
                  <a:lnTo>
                    <a:pt x="835" y="337"/>
                  </a:lnTo>
                  <a:lnTo>
                    <a:pt x="835" y="334"/>
                  </a:lnTo>
                  <a:lnTo>
                    <a:pt x="834" y="326"/>
                  </a:lnTo>
                  <a:lnTo>
                    <a:pt x="826" y="311"/>
                  </a:lnTo>
                  <a:lnTo>
                    <a:pt x="819" y="302"/>
                  </a:lnTo>
                  <a:lnTo>
                    <a:pt x="811" y="289"/>
                  </a:lnTo>
                  <a:lnTo>
                    <a:pt x="802" y="275"/>
                  </a:lnTo>
                  <a:lnTo>
                    <a:pt x="791" y="259"/>
                  </a:lnTo>
                  <a:lnTo>
                    <a:pt x="767" y="229"/>
                  </a:lnTo>
                  <a:lnTo>
                    <a:pt x="754" y="214"/>
                  </a:lnTo>
                  <a:lnTo>
                    <a:pt x="745" y="202"/>
                  </a:lnTo>
                  <a:lnTo>
                    <a:pt x="724" y="181"/>
                  </a:lnTo>
                  <a:lnTo>
                    <a:pt x="700" y="162"/>
                  </a:lnTo>
                  <a:lnTo>
                    <a:pt x="690" y="152"/>
                  </a:lnTo>
                  <a:lnTo>
                    <a:pt x="681" y="143"/>
                  </a:lnTo>
                  <a:lnTo>
                    <a:pt x="673" y="135"/>
                  </a:lnTo>
                  <a:lnTo>
                    <a:pt x="668" y="125"/>
                  </a:lnTo>
                  <a:lnTo>
                    <a:pt x="663" y="106"/>
                  </a:lnTo>
                  <a:lnTo>
                    <a:pt x="663" y="87"/>
                  </a:lnTo>
                  <a:lnTo>
                    <a:pt x="670" y="70"/>
                  </a:lnTo>
                  <a:lnTo>
                    <a:pt x="676" y="62"/>
                  </a:lnTo>
                  <a:lnTo>
                    <a:pt x="682" y="54"/>
                  </a:lnTo>
                  <a:lnTo>
                    <a:pt x="692" y="46"/>
                  </a:lnTo>
                  <a:lnTo>
                    <a:pt x="705" y="36"/>
                  </a:lnTo>
                  <a:lnTo>
                    <a:pt x="719" y="25"/>
                  </a:lnTo>
                  <a:lnTo>
                    <a:pt x="733" y="15"/>
                  </a:lnTo>
                  <a:lnTo>
                    <a:pt x="749" y="8"/>
                  </a:lnTo>
                  <a:lnTo>
                    <a:pt x="765" y="3"/>
                  </a:lnTo>
                  <a:lnTo>
                    <a:pt x="780" y="0"/>
                  </a:lnTo>
                  <a:lnTo>
                    <a:pt x="792" y="1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Freeform 21">
              <a:extLst>
                <a:ext uri="{FF2B5EF4-FFF2-40B4-BE49-F238E27FC236}">
                  <a16:creationId xmlns:a16="http://schemas.microsoft.com/office/drawing/2014/main" id="{D8816867-82D3-F4B7-921B-153E29A2E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" y="2491"/>
              <a:ext cx="258" cy="436"/>
            </a:xfrm>
            <a:custGeom>
              <a:avLst/>
              <a:gdLst>
                <a:gd name="T0" fmla="*/ 157 w 516"/>
                <a:gd name="T1" fmla="*/ 16 h 874"/>
                <a:gd name="T2" fmla="*/ 204 w 516"/>
                <a:gd name="T3" fmla="*/ 2 h 874"/>
                <a:gd name="T4" fmla="*/ 230 w 516"/>
                <a:gd name="T5" fmla="*/ 1 h 874"/>
                <a:gd name="T6" fmla="*/ 249 w 516"/>
                <a:gd name="T7" fmla="*/ 9 h 874"/>
                <a:gd name="T8" fmla="*/ 258 w 516"/>
                <a:gd name="T9" fmla="*/ 24 h 874"/>
                <a:gd name="T10" fmla="*/ 253 w 516"/>
                <a:gd name="T11" fmla="*/ 40 h 874"/>
                <a:gd name="T12" fmla="*/ 236 w 516"/>
                <a:gd name="T13" fmla="*/ 60 h 874"/>
                <a:gd name="T14" fmla="*/ 210 w 516"/>
                <a:gd name="T15" fmla="*/ 79 h 874"/>
                <a:gd name="T16" fmla="*/ 175 w 516"/>
                <a:gd name="T17" fmla="*/ 92 h 874"/>
                <a:gd name="T18" fmla="*/ 133 w 516"/>
                <a:gd name="T19" fmla="*/ 103 h 874"/>
                <a:gd name="T20" fmla="*/ 101 w 516"/>
                <a:gd name="T21" fmla="*/ 113 h 874"/>
                <a:gd name="T22" fmla="*/ 78 w 516"/>
                <a:gd name="T23" fmla="*/ 121 h 874"/>
                <a:gd name="T24" fmla="*/ 63 w 516"/>
                <a:gd name="T25" fmla="*/ 128 h 874"/>
                <a:gd name="T26" fmla="*/ 56 w 516"/>
                <a:gd name="T27" fmla="*/ 137 h 874"/>
                <a:gd name="T28" fmla="*/ 57 w 516"/>
                <a:gd name="T29" fmla="*/ 145 h 874"/>
                <a:gd name="T30" fmla="*/ 65 w 516"/>
                <a:gd name="T31" fmla="*/ 160 h 874"/>
                <a:gd name="T32" fmla="*/ 84 w 516"/>
                <a:gd name="T33" fmla="*/ 183 h 874"/>
                <a:gd name="T34" fmla="*/ 109 w 516"/>
                <a:gd name="T35" fmla="*/ 211 h 874"/>
                <a:gd name="T36" fmla="*/ 127 w 516"/>
                <a:gd name="T37" fmla="*/ 238 h 874"/>
                <a:gd name="T38" fmla="*/ 141 w 516"/>
                <a:gd name="T39" fmla="*/ 285 h 874"/>
                <a:gd name="T40" fmla="*/ 160 w 516"/>
                <a:gd name="T41" fmla="*/ 333 h 874"/>
                <a:gd name="T42" fmla="*/ 172 w 516"/>
                <a:gd name="T43" fmla="*/ 357 h 874"/>
                <a:gd name="T44" fmla="*/ 181 w 516"/>
                <a:gd name="T45" fmla="*/ 364 h 874"/>
                <a:gd name="T46" fmla="*/ 191 w 516"/>
                <a:gd name="T47" fmla="*/ 369 h 874"/>
                <a:gd name="T48" fmla="*/ 192 w 516"/>
                <a:gd name="T49" fmla="*/ 380 h 874"/>
                <a:gd name="T50" fmla="*/ 188 w 516"/>
                <a:gd name="T51" fmla="*/ 402 h 874"/>
                <a:gd name="T52" fmla="*/ 179 w 516"/>
                <a:gd name="T53" fmla="*/ 410 h 874"/>
                <a:gd name="T54" fmla="*/ 167 w 516"/>
                <a:gd name="T55" fmla="*/ 411 h 874"/>
                <a:gd name="T56" fmla="*/ 143 w 516"/>
                <a:gd name="T57" fmla="*/ 414 h 874"/>
                <a:gd name="T58" fmla="*/ 109 w 516"/>
                <a:gd name="T59" fmla="*/ 418 h 874"/>
                <a:gd name="T60" fmla="*/ 82 w 516"/>
                <a:gd name="T61" fmla="*/ 422 h 874"/>
                <a:gd name="T62" fmla="*/ 70 w 516"/>
                <a:gd name="T63" fmla="*/ 428 h 874"/>
                <a:gd name="T64" fmla="*/ 63 w 516"/>
                <a:gd name="T65" fmla="*/ 435 h 874"/>
                <a:gd name="T66" fmla="*/ 49 w 516"/>
                <a:gd name="T67" fmla="*/ 434 h 874"/>
                <a:gd name="T68" fmla="*/ 22 w 516"/>
                <a:gd name="T69" fmla="*/ 425 h 874"/>
                <a:gd name="T70" fmla="*/ 14 w 516"/>
                <a:gd name="T71" fmla="*/ 416 h 874"/>
                <a:gd name="T72" fmla="*/ 16 w 516"/>
                <a:gd name="T73" fmla="*/ 405 h 874"/>
                <a:gd name="T74" fmla="*/ 29 w 516"/>
                <a:gd name="T75" fmla="*/ 394 h 874"/>
                <a:gd name="T76" fmla="*/ 46 w 516"/>
                <a:gd name="T77" fmla="*/ 388 h 874"/>
                <a:gd name="T78" fmla="*/ 89 w 516"/>
                <a:gd name="T79" fmla="*/ 385 h 874"/>
                <a:gd name="T80" fmla="*/ 125 w 516"/>
                <a:gd name="T81" fmla="*/ 384 h 874"/>
                <a:gd name="T82" fmla="*/ 139 w 516"/>
                <a:gd name="T83" fmla="*/ 381 h 874"/>
                <a:gd name="T84" fmla="*/ 149 w 516"/>
                <a:gd name="T85" fmla="*/ 376 h 874"/>
                <a:gd name="T86" fmla="*/ 148 w 516"/>
                <a:gd name="T87" fmla="*/ 369 h 874"/>
                <a:gd name="T88" fmla="*/ 141 w 516"/>
                <a:gd name="T89" fmla="*/ 357 h 874"/>
                <a:gd name="T90" fmla="*/ 121 w 516"/>
                <a:gd name="T91" fmla="*/ 324 h 874"/>
                <a:gd name="T92" fmla="*/ 101 w 516"/>
                <a:gd name="T93" fmla="*/ 288 h 874"/>
                <a:gd name="T94" fmla="*/ 73 w 516"/>
                <a:gd name="T95" fmla="*/ 233 h 874"/>
                <a:gd name="T96" fmla="*/ 42 w 516"/>
                <a:gd name="T97" fmla="*/ 192 h 874"/>
                <a:gd name="T98" fmla="*/ 20 w 516"/>
                <a:gd name="T99" fmla="*/ 164 h 874"/>
                <a:gd name="T100" fmla="*/ 2 w 516"/>
                <a:gd name="T101" fmla="*/ 137 h 874"/>
                <a:gd name="T102" fmla="*/ 4 w 516"/>
                <a:gd name="T103" fmla="*/ 116 h 874"/>
                <a:gd name="T104" fmla="*/ 17 w 516"/>
                <a:gd name="T105" fmla="*/ 102 h 874"/>
                <a:gd name="T106" fmla="*/ 36 w 516"/>
                <a:gd name="T107" fmla="*/ 87 h 874"/>
                <a:gd name="T108" fmla="*/ 70 w 516"/>
                <a:gd name="T109" fmla="*/ 64 h 874"/>
                <a:gd name="T110" fmla="*/ 105 w 516"/>
                <a:gd name="T111" fmla="*/ 40 h 87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" h="874">
                  <a:moveTo>
                    <a:pt x="272" y="48"/>
                  </a:moveTo>
                  <a:lnTo>
                    <a:pt x="292" y="40"/>
                  </a:lnTo>
                  <a:lnTo>
                    <a:pt x="314" y="32"/>
                  </a:lnTo>
                  <a:lnTo>
                    <a:pt x="362" y="16"/>
                  </a:lnTo>
                  <a:lnTo>
                    <a:pt x="385" y="10"/>
                  </a:lnTo>
                  <a:lnTo>
                    <a:pt x="408" y="5"/>
                  </a:lnTo>
                  <a:lnTo>
                    <a:pt x="427" y="2"/>
                  </a:lnTo>
                  <a:lnTo>
                    <a:pt x="444" y="0"/>
                  </a:lnTo>
                  <a:lnTo>
                    <a:pt x="459" y="2"/>
                  </a:lnTo>
                  <a:lnTo>
                    <a:pt x="473" y="6"/>
                  </a:lnTo>
                  <a:lnTo>
                    <a:pt x="486" y="13"/>
                  </a:lnTo>
                  <a:lnTo>
                    <a:pt x="497" y="19"/>
                  </a:lnTo>
                  <a:lnTo>
                    <a:pt x="505" y="29"/>
                  </a:lnTo>
                  <a:lnTo>
                    <a:pt x="511" y="38"/>
                  </a:lnTo>
                  <a:lnTo>
                    <a:pt x="516" y="48"/>
                  </a:lnTo>
                  <a:lnTo>
                    <a:pt x="516" y="57"/>
                  </a:lnTo>
                  <a:lnTo>
                    <a:pt x="513" y="68"/>
                  </a:lnTo>
                  <a:lnTo>
                    <a:pt x="506" y="80"/>
                  </a:lnTo>
                  <a:lnTo>
                    <a:pt x="497" y="94"/>
                  </a:lnTo>
                  <a:lnTo>
                    <a:pt x="486" y="107"/>
                  </a:lnTo>
                  <a:lnTo>
                    <a:pt x="471" y="121"/>
                  </a:lnTo>
                  <a:lnTo>
                    <a:pt x="455" y="134"/>
                  </a:lnTo>
                  <a:lnTo>
                    <a:pt x="438" y="146"/>
                  </a:lnTo>
                  <a:lnTo>
                    <a:pt x="420" y="158"/>
                  </a:lnTo>
                  <a:lnTo>
                    <a:pt x="400" y="167"/>
                  </a:lnTo>
                  <a:lnTo>
                    <a:pt x="376" y="177"/>
                  </a:lnTo>
                  <a:lnTo>
                    <a:pt x="349" y="185"/>
                  </a:lnTo>
                  <a:lnTo>
                    <a:pt x="320" y="193"/>
                  </a:lnTo>
                  <a:lnTo>
                    <a:pt x="293" y="199"/>
                  </a:lnTo>
                  <a:lnTo>
                    <a:pt x="266" y="207"/>
                  </a:lnTo>
                  <a:lnTo>
                    <a:pt x="241" y="213"/>
                  </a:lnTo>
                  <a:lnTo>
                    <a:pt x="220" y="220"/>
                  </a:lnTo>
                  <a:lnTo>
                    <a:pt x="202" y="226"/>
                  </a:lnTo>
                  <a:lnTo>
                    <a:pt x="185" y="231"/>
                  </a:lnTo>
                  <a:lnTo>
                    <a:pt x="169" y="237"/>
                  </a:lnTo>
                  <a:lnTo>
                    <a:pt x="156" y="242"/>
                  </a:lnTo>
                  <a:lnTo>
                    <a:pt x="144" y="247"/>
                  </a:lnTo>
                  <a:lnTo>
                    <a:pt x="134" y="251"/>
                  </a:lnTo>
                  <a:lnTo>
                    <a:pt x="126" y="256"/>
                  </a:lnTo>
                  <a:lnTo>
                    <a:pt x="120" y="263"/>
                  </a:lnTo>
                  <a:lnTo>
                    <a:pt x="115" y="269"/>
                  </a:lnTo>
                  <a:lnTo>
                    <a:pt x="112" y="274"/>
                  </a:lnTo>
                  <a:lnTo>
                    <a:pt x="112" y="278"/>
                  </a:lnTo>
                  <a:lnTo>
                    <a:pt x="112" y="285"/>
                  </a:lnTo>
                  <a:lnTo>
                    <a:pt x="113" y="291"/>
                  </a:lnTo>
                  <a:lnTo>
                    <a:pt x="117" y="299"/>
                  </a:lnTo>
                  <a:lnTo>
                    <a:pt x="123" y="309"/>
                  </a:lnTo>
                  <a:lnTo>
                    <a:pt x="129" y="320"/>
                  </a:lnTo>
                  <a:lnTo>
                    <a:pt x="139" y="334"/>
                  </a:lnTo>
                  <a:lnTo>
                    <a:pt x="152" y="348"/>
                  </a:lnTo>
                  <a:lnTo>
                    <a:pt x="167" y="366"/>
                  </a:lnTo>
                  <a:lnTo>
                    <a:pt x="185" y="384"/>
                  </a:lnTo>
                  <a:lnTo>
                    <a:pt x="201" y="403"/>
                  </a:lnTo>
                  <a:lnTo>
                    <a:pt x="217" y="422"/>
                  </a:lnTo>
                  <a:lnTo>
                    <a:pt x="233" y="441"/>
                  </a:lnTo>
                  <a:lnTo>
                    <a:pt x="244" y="458"/>
                  </a:lnTo>
                  <a:lnTo>
                    <a:pt x="253" y="477"/>
                  </a:lnTo>
                  <a:lnTo>
                    <a:pt x="260" y="495"/>
                  </a:lnTo>
                  <a:lnTo>
                    <a:pt x="272" y="535"/>
                  </a:lnTo>
                  <a:lnTo>
                    <a:pt x="282" y="571"/>
                  </a:lnTo>
                  <a:lnTo>
                    <a:pt x="292" y="606"/>
                  </a:lnTo>
                  <a:lnTo>
                    <a:pt x="304" y="638"/>
                  </a:lnTo>
                  <a:lnTo>
                    <a:pt x="319" y="668"/>
                  </a:lnTo>
                  <a:lnTo>
                    <a:pt x="331" y="695"/>
                  </a:lnTo>
                  <a:lnTo>
                    <a:pt x="338" y="707"/>
                  </a:lnTo>
                  <a:lnTo>
                    <a:pt x="344" y="716"/>
                  </a:lnTo>
                  <a:lnTo>
                    <a:pt x="350" y="722"/>
                  </a:lnTo>
                  <a:lnTo>
                    <a:pt x="355" y="727"/>
                  </a:lnTo>
                  <a:lnTo>
                    <a:pt x="362" y="730"/>
                  </a:lnTo>
                  <a:lnTo>
                    <a:pt x="366" y="734"/>
                  </a:lnTo>
                  <a:lnTo>
                    <a:pt x="376" y="737"/>
                  </a:lnTo>
                  <a:lnTo>
                    <a:pt x="381" y="740"/>
                  </a:lnTo>
                  <a:lnTo>
                    <a:pt x="382" y="745"/>
                  </a:lnTo>
                  <a:lnTo>
                    <a:pt x="384" y="751"/>
                  </a:lnTo>
                  <a:lnTo>
                    <a:pt x="384" y="761"/>
                  </a:lnTo>
                  <a:lnTo>
                    <a:pt x="382" y="780"/>
                  </a:lnTo>
                  <a:lnTo>
                    <a:pt x="379" y="799"/>
                  </a:lnTo>
                  <a:lnTo>
                    <a:pt x="376" y="805"/>
                  </a:lnTo>
                  <a:lnTo>
                    <a:pt x="373" y="812"/>
                  </a:lnTo>
                  <a:lnTo>
                    <a:pt x="365" y="818"/>
                  </a:lnTo>
                  <a:lnTo>
                    <a:pt x="357" y="821"/>
                  </a:lnTo>
                  <a:lnTo>
                    <a:pt x="350" y="823"/>
                  </a:lnTo>
                  <a:lnTo>
                    <a:pt x="342" y="823"/>
                  </a:lnTo>
                  <a:lnTo>
                    <a:pt x="333" y="824"/>
                  </a:lnTo>
                  <a:lnTo>
                    <a:pt x="320" y="826"/>
                  </a:lnTo>
                  <a:lnTo>
                    <a:pt x="304" y="827"/>
                  </a:lnTo>
                  <a:lnTo>
                    <a:pt x="285" y="829"/>
                  </a:lnTo>
                  <a:lnTo>
                    <a:pt x="264" y="832"/>
                  </a:lnTo>
                  <a:lnTo>
                    <a:pt x="241" y="834"/>
                  </a:lnTo>
                  <a:lnTo>
                    <a:pt x="218" y="837"/>
                  </a:lnTo>
                  <a:lnTo>
                    <a:pt x="196" y="839"/>
                  </a:lnTo>
                  <a:lnTo>
                    <a:pt x="177" y="842"/>
                  </a:lnTo>
                  <a:lnTo>
                    <a:pt x="163" y="845"/>
                  </a:lnTo>
                  <a:lnTo>
                    <a:pt x="152" y="848"/>
                  </a:lnTo>
                  <a:lnTo>
                    <a:pt x="145" y="853"/>
                  </a:lnTo>
                  <a:lnTo>
                    <a:pt x="140" y="858"/>
                  </a:lnTo>
                  <a:lnTo>
                    <a:pt x="137" y="862"/>
                  </a:lnTo>
                  <a:lnTo>
                    <a:pt x="131" y="870"/>
                  </a:lnTo>
                  <a:lnTo>
                    <a:pt x="126" y="872"/>
                  </a:lnTo>
                  <a:lnTo>
                    <a:pt x="120" y="874"/>
                  </a:lnTo>
                  <a:lnTo>
                    <a:pt x="110" y="872"/>
                  </a:lnTo>
                  <a:lnTo>
                    <a:pt x="97" y="870"/>
                  </a:lnTo>
                  <a:lnTo>
                    <a:pt x="69" y="862"/>
                  </a:lnTo>
                  <a:lnTo>
                    <a:pt x="56" y="858"/>
                  </a:lnTo>
                  <a:lnTo>
                    <a:pt x="43" y="851"/>
                  </a:lnTo>
                  <a:lnTo>
                    <a:pt x="34" y="847"/>
                  </a:lnTo>
                  <a:lnTo>
                    <a:pt x="29" y="840"/>
                  </a:lnTo>
                  <a:lnTo>
                    <a:pt x="27" y="834"/>
                  </a:lnTo>
                  <a:lnTo>
                    <a:pt x="26" y="827"/>
                  </a:lnTo>
                  <a:lnTo>
                    <a:pt x="29" y="820"/>
                  </a:lnTo>
                  <a:lnTo>
                    <a:pt x="32" y="812"/>
                  </a:lnTo>
                  <a:lnTo>
                    <a:pt x="39" y="804"/>
                  </a:lnTo>
                  <a:lnTo>
                    <a:pt x="47" y="796"/>
                  </a:lnTo>
                  <a:lnTo>
                    <a:pt x="58" y="789"/>
                  </a:lnTo>
                  <a:lnTo>
                    <a:pt x="72" y="783"/>
                  </a:lnTo>
                  <a:lnTo>
                    <a:pt x="82" y="781"/>
                  </a:lnTo>
                  <a:lnTo>
                    <a:pt x="91" y="778"/>
                  </a:lnTo>
                  <a:lnTo>
                    <a:pt x="117" y="777"/>
                  </a:lnTo>
                  <a:lnTo>
                    <a:pt x="145" y="773"/>
                  </a:lnTo>
                  <a:lnTo>
                    <a:pt x="177" y="772"/>
                  </a:lnTo>
                  <a:lnTo>
                    <a:pt x="207" y="770"/>
                  </a:lnTo>
                  <a:lnTo>
                    <a:pt x="236" y="769"/>
                  </a:lnTo>
                  <a:lnTo>
                    <a:pt x="249" y="769"/>
                  </a:lnTo>
                  <a:lnTo>
                    <a:pt x="260" y="767"/>
                  </a:lnTo>
                  <a:lnTo>
                    <a:pt x="269" y="765"/>
                  </a:lnTo>
                  <a:lnTo>
                    <a:pt x="277" y="764"/>
                  </a:lnTo>
                  <a:lnTo>
                    <a:pt x="288" y="761"/>
                  </a:lnTo>
                  <a:lnTo>
                    <a:pt x="295" y="757"/>
                  </a:lnTo>
                  <a:lnTo>
                    <a:pt x="298" y="754"/>
                  </a:lnTo>
                  <a:lnTo>
                    <a:pt x="300" y="750"/>
                  </a:lnTo>
                  <a:lnTo>
                    <a:pt x="298" y="746"/>
                  </a:lnTo>
                  <a:lnTo>
                    <a:pt x="295" y="740"/>
                  </a:lnTo>
                  <a:lnTo>
                    <a:pt x="290" y="734"/>
                  </a:lnTo>
                  <a:lnTo>
                    <a:pt x="287" y="726"/>
                  </a:lnTo>
                  <a:lnTo>
                    <a:pt x="282" y="716"/>
                  </a:lnTo>
                  <a:lnTo>
                    <a:pt x="276" y="705"/>
                  </a:lnTo>
                  <a:lnTo>
                    <a:pt x="260" y="679"/>
                  </a:lnTo>
                  <a:lnTo>
                    <a:pt x="241" y="649"/>
                  </a:lnTo>
                  <a:lnTo>
                    <a:pt x="220" y="616"/>
                  </a:lnTo>
                  <a:lnTo>
                    <a:pt x="210" y="597"/>
                  </a:lnTo>
                  <a:lnTo>
                    <a:pt x="201" y="578"/>
                  </a:lnTo>
                  <a:lnTo>
                    <a:pt x="179" y="533"/>
                  </a:lnTo>
                  <a:lnTo>
                    <a:pt x="156" y="489"/>
                  </a:lnTo>
                  <a:lnTo>
                    <a:pt x="145" y="468"/>
                  </a:lnTo>
                  <a:lnTo>
                    <a:pt x="134" y="449"/>
                  </a:lnTo>
                  <a:lnTo>
                    <a:pt x="110" y="414"/>
                  </a:lnTo>
                  <a:lnTo>
                    <a:pt x="83" y="384"/>
                  </a:lnTo>
                  <a:lnTo>
                    <a:pt x="59" y="355"/>
                  </a:lnTo>
                  <a:lnTo>
                    <a:pt x="48" y="342"/>
                  </a:lnTo>
                  <a:lnTo>
                    <a:pt x="39" y="329"/>
                  </a:lnTo>
                  <a:lnTo>
                    <a:pt x="23" y="307"/>
                  </a:lnTo>
                  <a:lnTo>
                    <a:pt x="11" y="290"/>
                  </a:lnTo>
                  <a:lnTo>
                    <a:pt x="4" y="274"/>
                  </a:lnTo>
                  <a:lnTo>
                    <a:pt x="0" y="258"/>
                  </a:lnTo>
                  <a:lnTo>
                    <a:pt x="2" y="243"/>
                  </a:lnTo>
                  <a:lnTo>
                    <a:pt x="8" y="232"/>
                  </a:lnTo>
                  <a:lnTo>
                    <a:pt x="18" y="220"/>
                  </a:lnTo>
                  <a:lnTo>
                    <a:pt x="26" y="213"/>
                  </a:lnTo>
                  <a:lnTo>
                    <a:pt x="34" y="205"/>
                  </a:lnTo>
                  <a:lnTo>
                    <a:pt x="45" y="196"/>
                  </a:lnTo>
                  <a:lnTo>
                    <a:pt x="58" y="186"/>
                  </a:lnTo>
                  <a:lnTo>
                    <a:pt x="72" y="175"/>
                  </a:lnTo>
                  <a:lnTo>
                    <a:pt x="89" y="162"/>
                  </a:lnTo>
                  <a:lnTo>
                    <a:pt x="121" y="140"/>
                  </a:lnTo>
                  <a:lnTo>
                    <a:pt x="139" y="129"/>
                  </a:lnTo>
                  <a:lnTo>
                    <a:pt x="153" y="119"/>
                  </a:lnTo>
                  <a:lnTo>
                    <a:pt x="182" y="100"/>
                  </a:lnTo>
                  <a:lnTo>
                    <a:pt x="209" y="81"/>
                  </a:lnTo>
                  <a:lnTo>
                    <a:pt x="239" y="64"/>
                  </a:lnTo>
                  <a:lnTo>
                    <a:pt x="272" y="48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Freeform 22">
              <a:extLst>
                <a:ext uri="{FF2B5EF4-FFF2-40B4-BE49-F238E27FC236}">
                  <a16:creationId xmlns:a16="http://schemas.microsoft.com/office/drawing/2014/main" id="{49E2F3E8-B14F-C183-99BB-E76A9F4FD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9" y="2221"/>
              <a:ext cx="237" cy="332"/>
            </a:xfrm>
            <a:custGeom>
              <a:avLst/>
              <a:gdLst>
                <a:gd name="T0" fmla="*/ 225 w 475"/>
                <a:gd name="T1" fmla="*/ 2 h 663"/>
                <a:gd name="T2" fmla="*/ 235 w 475"/>
                <a:gd name="T3" fmla="*/ 12 h 663"/>
                <a:gd name="T4" fmla="*/ 237 w 475"/>
                <a:gd name="T5" fmla="*/ 27 h 663"/>
                <a:gd name="T6" fmla="*/ 235 w 475"/>
                <a:gd name="T7" fmla="*/ 46 h 663"/>
                <a:gd name="T8" fmla="*/ 230 w 475"/>
                <a:gd name="T9" fmla="*/ 57 h 663"/>
                <a:gd name="T10" fmla="*/ 220 w 475"/>
                <a:gd name="T11" fmla="*/ 58 h 663"/>
                <a:gd name="T12" fmla="*/ 199 w 475"/>
                <a:gd name="T13" fmla="*/ 60 h 663"/>
                <a:gd name="T14" fmla="*/ 173 w 475"/>
                <a:gd name="T15" fmla="*/ 68 h 663"/>
                <a:gd name="T16" fmla="*/ 132 w 475"/>
                <a:gd name="T17" fmla="*/ 85 h 663"/>
                <a:gd name="T18" fmla="*/ 103 w 475"/>
                <a:gd name="T19" fmla="*/ 106 h 663"/>
                <a:gd name="T20" fmla="*/ 75 w 475"/>
                <a:gd name="T21" fmla="*/ 135 h 663"/>
                <a:gd name="T22" fmla="*/ 53 w 475"/>
                <a:gd name="T23" fmla="*/ 162 h 663"/>
                <a:gd name="T24" fmla="*/ 44 w 475"/>
                <a:gd name="T25" fmla="*/ 185 h 663"/>
                <a:gd name="T26" fmla="*/ 42 w 475"/>
                <a:gd name="T27" fmla="*/ 205 h 663"/>
                <a:gd name="T28" fmla="*/ 49 w 475"/>
                <a:gd name="T29" fmla="*/ 223 h 663"/>
                <a:gd name="T30" fmla="*/ 66 w 475"/>
                <a:gd name="T31" fmla="*/ 240 h 663"/>
                <a:gd name="T32" fmla="*/ 96 w 475"/>
                <a:gd name="T33" fmla="*/ 255 h 663"/>
                <a:gd name="T34" fmla="*/ 126 w 475"/>
                <a:gd name="T35" fmla="*/ 258 h 663"/>
                <a:gd name="T36" fmla="*/ 158 w 475"/>
                <a:gd name="T37" fmla="*/ 257 h 663"/>
                <a:gd name="T38" fmla="*/ 177 w 475"/>
                <a:gd name="T39" fmla="*/ 260 h 663"/>
                <a:gd name="T40" fmla="*/ 185 w 475"/>
                <a:gd name="T41" fmla="*/ 270 h 663"/>
                <a:gd name="T42" fmla="*/ 185 w 475"/>
                <a:gd name="T43" fmla="*/ 282 h 663"/>
                <a:gd name="T44" fmla="*/ 177 w 475"/>
                <a:gd name="T45" fmla="*/ 286 h 663"/>
                <a:gd name="T46" fmla="*/ 160 w 475"/>
                <a:gd name="T47" fmla="*/ 286 h 663"/>
                <a:gd name="T48" fmla="*/ 142 w 475"/>
                <a:gd name="T49" fmla="*/ 277 h 663"/>
                <a:gd name="T50" fmla="*/ 134 w 475"/>
                <a:gd name="T51" fmla="*/ 275 h 663"/>
                <a:gd name="T52" fmla="*/ 141 w 475"/>
                <a:gd name="T53" fmla="*/ 282 h 663"/>
                <a:gd name="T54" fmla="*/ 156 w 475"/>
                <a:gd name="T55" fmla="*/ 298 h 663"/>
                <a:gd name="T56" fmla="*/ 164 w 475"/>
                <a:gd name="T57" fmla="*/ 314 h 663"/>
                <a:gd name="T58" fmla="*/ 163 w 475"/>
                <a:gd name="T59" fmla="*/ 322 h 663"/>
                <a:gd name="T60" fmla="*/ 154 w 475"/>
                <a:gd name="T61" fmla="*/ 324 h 663"/>
                <a:gd name="T62" fmla="*/ 135 w 475"/>
                <a:gd name="T63" fmla="*/ 320 h 663"/>
                <a:gd name="T64" fmla="*/ 127 w 475"/>
                <a:gd name="T65" fmla="*/ 310 h 663"/>
                <a:gd name="T66" fmla="*/ 122 w 475"/>
                <a:gd name="T67" fmla="*/ 290 h 663"/>
                <a:gd name="T68" fmla="*/ 115 w 475"/>
                <a:gd name="T69" fmla="*/ 282 h 663"/>
                <a:gd name="T70" fmla="*/ 101 w 475"/>
                <a:gd name="T71" fmla="*/ 286 h 663"/>
                <a:gd name="T72" fmla="*/ 99 w 475"/>
                <a:gd name="T73" fmla="*/ 291 h 663"/>
                <a:gd name="T74" fmla="*/ 111 w 475"/>
                <a:gd name="T75" fmla="*/ 306 h 663"/>
                <a:gd name="T76" fmla="*/ 113 w 475"/>
                <a:gd name="T77" fmla="*/ 319 h 663"/>
                <a:gd name="T78" fmla="*/ 106 w 475"/>
                <a:gd name="T79" fmla="*/ 331 h 663"/>
                <a:gd name="T80" fmla="*/ 98 w 475"/>
                <a:gd name="T81" fmla="*/ 330 h 663"/>
                <a:gd name="T82" fmla="*/ 80 w 475"/>
                <a:gd name="T83" fmla="*/ 318 h 663"/>
                <a:gd name="T84" fmla="*/ 76 w 475"/>
                <a:gd name="T85" fmla="*/ 307 h 663"/>
                <a:gd name="T86" fmla="*/ 78 w 475"/>
                <a:gd name="T87" fmla="*/ 283 h 663"/>
                <a:gd name="T88" fmla="*/ 74 w 475"/>
                <a:gd name="T89" fmla="*/ 275 h 663"/>
                <a:gd name="T90" fmla="*/ 60 w 475"/>
                <a:gd name="T91" fmla="*/ 267 h 663"/>
                <a:gd name="T92" fmla="*/ 46 w 475"/>
                <a:gd name="T93" fmla="*/ 259 h 663"/>
                <a:gd name="T94" fmla="*/ 19 w 475"/>
                <a:gd name="T95" fmla="*/ 236 h 663"/>
                <a:gd name="T96" fmla="*/ 3 w 475"/>
                <a:gd name="T97" fmla="*/ 211 h 663"/>
                <a:gd name="T98" fmla="*/ 0 w 475"/>
                <a:gd name="T99" fmla="*/ 193 h 663"/>
                <a:gd name="T100" fmla="*/ 6 w 475"/>
                <a:gd name="T101" fmla="*/ 170 h 663"/>
                <a:gd name="T102" fmla="*/ 26 w 475"/>
                <a:gd name="T103" fmla="*/ 134 h 663"/>
                <a:gd name="T104" fmla="*/ 55 w 475"/>
                <a:gd name="T105" fmla="*/ 100 h 663"/>
                <a:gd name="T106" fmla="*/ 104 w 475"/>
                <a:gd name="T107" fmla="*/ 59 h 663"/>
                <a:gd name="T108" fmla="*/ 149 w 475"/>
                <a:gd name="T109" fmla="*/ 30 h 663"/>
                <a:gd name="T110" fmla="*/ 180 w 475"/>
                <a:gd name="T111" fmla="*/ 14 h 663"/>
                <a:gd name="T112" fmla="*/ 198 w 475"/>
                <a:gd name="T113" fmla="*/ 4 h 6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75" h="663">
                  <a:moveTo>
                    <a:pt x="422" y="0"/>
                  </a:moveTo>
                  <a:lnTo>
                    <a:pt x="436" y="1"/>
                  </a:lnTo>
                  <a:lnTo>
                    <a:pt x="451" y="4"/>
                  </a:lnTo>
                  <a:lnTo>
                    <a:pt x="462" y="12"/>
                  </a:lnTo>
                  <a:lnTo>
                    <a:pt x="467" y="17"/>
                  </a:lnTo>
                  <a:lnTo>
                    <a:pt x="470" y="23"/>
                  </a:lnTo>
                  <a:lnTo>
                    <a:pt x="471" y="31"/>
                  </a:lnTo>
                  <a:lnTo>
                    <a:pt x="473" y="43"/>
                  </a:lnTo>
                  <a:lnTo>
                    <a:pt x="475" y="54"/>
                  </a:lnTo>
                  <a:lnTo>
                    <a:pt x="475" y="66"/>
                  </a:lnTo>
                  <a:lnTo>
                    <a:pt x="473" y="79"/>
                  </a:lnTo>
                  <a:lnTo>
                    <a:pt x="471" y="92"/>
                  </a:lnTo>
                  <a:lnTo>
                    <a:pt x="468" y="101"/>
                  </a:lnTo>
                  <a:lnTo>
                    <a:pt x="465" y="109"/>
                  </a:lnTo>
                  <a:lnTo>
                    <a:pt x="460" y="114"/>
                  </a:lnTo>
                  <a:lnTo>
                    <a:pt x="456" y="116"/>
                  </a:lnTo>
                  <a:lnTo>
                    <a:pt x="449" y="116"/>
                  </a:lnTo>
                  <a:lnTo>
                    <a:pt x="441" y="116"/>
                  </a:lnTo>
                  <a:lnTo>
                    <a:pt x="422" y="116"/>
                  </a:lnTo>
                  <a:lnTo>
                    <a:pt x="411" y="116"/>
                  </a:lnTo>
                  <a:lnTo>
                    <a:pt x="398" y="119"/>
                  </a:lnTo>
                  <a:lnTo>
                    <a:pt x="384" y="124"/>
                  </a:lnTo>
                  <a:lnTo>
                    <a:pt x="366" y="128"/>
                  </a:lnTo>
                  <a:lnTo>
                    <a:pt x="346" y="135"/>
                  </a:lnTo>
                  <a:lnTo>
                    <a:pt x="327" y="141"/>
                  </a:lnTo>
                  <a:lnTo>
                    <a:pt x="284" y="159"/>
                  </a:lnTo>
                  <a:lnTo>
                    <a:pt x="265" y="170"/>
                  </a:lnTo>
                  <a:lnTo>
                    <a:pt x="246" y="181"/>
                  </a:lnTo>
                  <a:lnTo>
                    <a:pt x="226" y="195"/>
                  </a:lnTo>
                  <a:lnTo>
                    <a:pt x="207" y="211"/>
                  </a:lnTo>
                  <a:lnTo>
                    <a:pt x="188" y="230"/>
                  </a:lnTo>
                  <a:lnTo>
                    <a:pt x="168" y="249"/>
                  </a:lnTo>
                  <a:lnTo>
                    <a:pt x="150" y="270"/>
                  </a:lnTo>
                  <a:lnTo>
                    <a:pt x="133" y="289"/>
                  </a:lnTo>
                  <a:lnTo>
                    <a:pt x="118" y="308"/>
                  </a:lnTo>
                  <a:lnTo>
                    <a:pt x="107" y="324"/>
                  </a:lnTo>
                  <a:lnTo>
                    <a:pt x="99" y="340"/>
                  </a:lnTo>
                  <a:lnTo>
                    <a:pt x="93" y="354"/>
                  </a:lnTo>
                  <a:lnTo>
                    <a:pt x="88" y="369"/>
                  </a:lnTo>
                  <a:lnTo>
                    <a:pt x="85" y="383"/>
                  </a:lnTo>
                  <a:lnTo>
                    <a:pt x="85" y="397"/>
                  </a:lnTo>
                  <a:lnTo>
                    <a:pt x="85" y="410"/>
                  </a:lnTo>
                  <a:lnTo>
                    <a:pt x="88" y="423"/>
                  </a:lnTo>
                  <a:lnTo>
                    <a:pt x="93" y="434"/>
                  </a:lnTo>
                  <a:lnTo>
                    <a:pt x="99" y="445"/>
                  </a:lnTo>
                  <a:lnTo>
                    <a:pt x="109" y="456"/>
                  </a:lnTo>
                  <a:lnTo>
                    <a:pt x="120" y="467"/>
                  </a:lnTo>
                  <a:lnTo>
                    <a:pt x="133" y="479"/>
                  </a:lnTo>
                  <a:lnTo>
                    <a:pt x="161" y="498"/>
                  </a:lnTo>
                  <a:lnTo>
                    <a:pt x="177" y="504"/>
                  </a:lnTo>
                  <a:lnTo>
                    <a:pt x="193" y="510"/>
                  </a:lnTo>
                  <a:lnTo>
                    <a:pt x="211" y="514"/>
                  </a:lnTo>
                  <a:lnTo>
                    <a:pt x="230" y="515"/>
                  </a:lnTo>
                  <a:lnTo>
                    <a:pt x="252" y="515"/>
                  </a:lnTo>
                  <a:lnTo>
                    <a:pt x="274" y="515"/>
                  </a:lnTo>
                  <a:lnTo>
                    <a:pt x="296" y="514"/>
                  </a:lnTo>
                  <a:lnTo>
                    <a:pt x="316" y="514"/>
                  </a:lnTo>
                  <a:lnTo>
                    <a:pt x="333" y="514"/>
                  </a:lnTo>
                  <a:lnTo>
                    <a:pt x="346" y="515"/>
                  </a:lnTo>
                  <a:lnTo>
                    <a:pt x="355" y="520"/>
                  </a:lnTo>
                  <a:lnTo>
                    <a:pt x="362" y="525"/>
                  </a:lnTo>
                  <a:lnTo>
                    <a:pt x="366" y="531"/>
                  </a:lnTo>
                  <a:lnTo>
                    <a:pt x="370" y="539"/>
                  </a:lnTo>
                  <a:lnTo>
                    <a:pt x="371" y="553"/>
                  </a:lnTo>
                  <a:lnTo>
                    <a:pt x="371" y="558"/>
                  </a:lnTo>
                  <a:lnTo>
                    <a:pt x="370" y="563"/>
                  </a:lnTo>
                  <a:lnTo>
                    <a:pt x="368" y="566"/>
                  </a:lnTo>
                  <a:lnTo>
                    <a:pt x="363" y="569"/>
                  </a:lnTo>
                  <a:lnTo>
                    <a:pt x="354" y="572"/>
                  </a:lnTo>
                  <a:lnTo>
                    <a:pt x="339" y="572"/>
                  </a:lnTo>
                  <a:lnTo>
                    <a:pt x="327" y="572"/>
                  </a:lnTo>
                  <a:lnTo>
                    <a:pt x="320" y="571"/>
                  </a:lnTo>
                  <a:lnTo>
                    <a:pt x="311" y="568"/>
                  </a:lnTo>
                  <a:lnTo>
                    <a:pt x="293" y="558"/>
                  </a:lnTo>
                  <a:lnTo>
                    <a:pt x="284" y="553"/>
                  </a:lnTo>
                  <a:lnTo>
                    <a:pt x="277" y="550"/>
                  </a:lnTo>
                  <a:lnTo>
                    <a:pt x="271" y="549"/>
                  </a:lnTo>
                  <a:lnTo>
                    <a:pt x="269" y="549"/>
                  </a:lnTo>
                  <a:lnTo>
                    <a:pt x="271" y="552"/>
                  </a:lnTo>
                  <a:lnTo>
                    <a:pt x="274" y="557"/>
                  </a:lnTo>
                  <a:lnTo>
                    <a:pt x="282" y="563"/>
                  </a:lnTo>
                  <a:lnTo>
                    <a:pt x="288" y="571"/>
                  </a:lnTo>
                  <a:lnTo>
                    <a:pt x="306" y="587"/>
                  </a:lnTo>
                  <a:lnTo>
                    <a:pt x="312" y="595"/>
                  </a:lnTo>
                  <a:lnTo>
                    <a:pt x="317" y="601"/>
                  </a:lnTo>
                  <a:lnTo>
                    <a:pt x="323" y="614"/>
                  </a:lnTo>
                  <a:lnTo>
                    <a:pt x="328" y="627"/>
                  </a:lnTo>
                  <a:lnTo>
                    <a:pt x="330" y="638"/>
                  </a:lnTo>
                  <a:lnTo>
                    <a:pt x="328" y="641"/>
                  </a:lnTo>
                  <a:lnTo>
                    <a:pt x="327" y="644"/>
                  </a:lnTo>
                  <a:lnTo>
                    <a:pt x="322" y="646"/>
                  </a:lnTo>
                  <a:lnTo>
                    <a:pt x="316" y="646"/>
                  </a:lnTo>
                  <a:lnTo>
                    <a:pt x="308" y="647"/>
                  </a:lnTo>
                  <a:lnTo>
                    <a:pt x="298" y="646"/>
                  </a:lnTo>
                  <a:lnTo>
                    <a:pt x="279" y="642"/>
                  </a:lnTo>
                  <a:lnTo>
                    <a:pt x="271" y="639"/>
                  </a:lnTo>
                  <a:lnTo>
                    <a:pt x="265" y="634"/>
                  </a:lnTo>
                  <a:lnTo>
                    <a:pt x="260" y="628"/>
                  </a:lnTo>
                  <a:lnTo>
                    <a:pt x="255" y="620"/>
                  </a:lnTo>
                  <a:lnTo>
                    <a:pt x="249" y="599"/>
                  </a:lnTo>
                  <a:lnTo>
                    <a:pt x="246" y="590"/>
                  </a:lnTo>
                  <a:lnTo>
                    <a:pt x="244" y="580"/>
                  </a:lnTo>
                  <a:lnTo>
                    <a:pt x="239" y="572"/>
                  </a:lnTo>
                  <a:lnTo>
                    <a:pt x="236" y="568"/>
                  </a:lnTo>
                  <a:lnTo>
                    <a:pt x="231" y="564"/>
                  </a:lnTo>
                  <a:lnTo>
                    <a:pt x="225" y="564"/>
                  </a:lnTo>
                  <a:lnTo>
                    <a:pt x="214" y="566"/>
                  </a:lnTo>
                  <a:lnTo>
                    <a:pt x="203" y="571"/>
                  </a:lnTo>
                  <a:lnTo>
                    <a:pt x="199" y="574"/>
                  </a:lnTo>
                  <a:lnTo>
                    <a:pt x="198" y="577"/>
                  </a:lnTo>
                  <a:lnTo>
                    <a:pt x="198" y="582"/>
                  </a:lnTo>
                  <a:lnTo>
                    <a:pt x="201" y="587"/>
                  </a:lnTo>
                  <a:lnTo>
                    <a:pt x="211" y="599"/>
                  </a:lnTo>
                  <a:lnTo>
                    <a:pt x="222" y="612"/>
                  </a:lnTo>
                  <a:lnTo>
                    <a:pt x="225" y="619"/>
                  </a:lnTo>
                  <a:lnTo>
                    <a:pt x="226" y="625"/>
                  </a:lnTo>
                  <a:lnTo>
                    <a:pt x="226" y="638"/>
                  </a:lnTo>
                  <a:lnTo>
                    <a:pt x="222" y="649"/>
                  </a:lnTo>
                  <a:lnTo>
                    <a:pt x="215" y="660"/>
                  </a:lnTo>
                  <a:lnTo>
                    <a:pt x="212" y="662"/>
                  </a:lnTo>
                  <a:lnTo>
                    <a:pt x="207" y="663"/>
                  </a:lnTo>
                  <a:lnTo>
                    <a:pt x="203" y="663"/>
                  </a:lnTo>
                  <a:lnTo>
                    <a:pt x="196" y="660"/>
                  </a:lnTo>
                  <a:lnTo>
                    <a:pt x="180" y="654"/>
                  </a:lnTo>
                  <a:lnTo>
                    <a:pt x="164" y="642"/>
                  </a:lnTo>
                  <a:lnTo>
                    <a:pt x="160" y="636"/>
                  </a:lnTo>
                  <a:lnTo>
                    <a:pt x="155" y="630"/>
                  </a:lnTo>
                  <a:lnTo>
                    <a:pt x="153" y="622"/>
                  </a:lnTo>
                  <a:lnTo>
                    <a:pt x="153" y="614"/>
                  </a:lnTo>
                  <a:lnTo>
                    <a:pt x="155" y="595"/>
                  </a:lnTo>
                  <a:lnTo>
                    <a:pt x="156" y="574"/>
                  </a:lnTo>
                  <a:lnTo>
                    <a:pt x="156" y="566"/>
                  </a:lnTo>
                  <a:lnTo>
                    <a:pt x="155" y="558"/>
                  </a:lnTo>
                  <a:lnTo>
                    <a:pt x="152" y="553"/>
                  </a:lnTo>
                  <a:lnTo>
                    <a:pt x="148" y="549"/>
                  </a:lnTo>
                  <a:lnTo>
                    <a:pt x="139" y="544"/>
                  </a:lnTo>
                  <a:lnTo>
                    <a:pt x="126" y="539"/>
                  </a:lnTo>
                  <a:lnTo>
                    <a:pt x="120" y="534"/>
                  </a:lnTo>
                  <a:lnTo>
                    <a:pt x="112" y="529"/>
                  </a:lnTo>
                  <a:lnTo>
                    <a:pt x="104" y="523"/>
                  </a:lnTo>
                  <a:lnTo>
                    <a:pt x="93" y="517"/>
                  </a:lnTo>
                  <a:lnTo>
                    <a:pt x="70" y="501"/>
                  </a:lnTo>
                  <a:lnTo>
                    <a:pt x="48" y="482"/>
                  </a:lnTo>
                  <a:lnTo>
                    <a:pt x="39" y="472"/>
                  </a:lnTo>
                  <a:lnTo>
                    <a:pt x="31" y="463"/>
                  </a:lnTo>
                  <a:lnTo>
                    <a:pt x="18" y="442"/>
                  </a:lnTo>
                  <a:lnTo>
                    <a:pt x="7" y="421"/>
                  </a:lnTo>
                  <a:lnTo>
                    <a:pt x="4" y="410"/>
                  </a:lnTo>
                  <a:lnTo>
                    <a:pt x="0" y="399"/>
                  </a:lnTo>
                  <a:lnTo>
                    <a:pt x="0" y="386"/>
                  </a:lnTo>
                  <a:lnTo>
                    <a:pt x="2" y="372"/>
                  </a:lnTo>
                  <a:lnTo>
                    <a:pt x="7" y="358"/>
                  </a:lnTo>
                  <a:lnTo>
                    <a:pt x="12" y="340"/>
                  </a:lnTo>
                  <a:lnTo>
                    <a:pt x="20" y="323"/>
                  </a:lnTo>
                  <a:lnTo>
                    <a:pt x="29" y="305"/>
                  </a:lnTo>
                  <a:lnTo>
                    <a:pt x="53" y="268"/>
                  </a:lnTo>
                  <a:lnTo>
                    <a:pt x="78" y="233"/>
                  </a:lnTo>
                  <a:lnTo>
                    <a:pt x="93" y="216"/>
                  </a:lnTo>
                  <a:lnTo>
                    <a:pt x="110" y="200"/>
                  </a:lnTo>
                  <a:lnTo>
                    <a:pt x="148" y="165"/>
                  </a:lnTo>
                  <a:lnTo>
                    <a:pt x="190" y="133"/>
                  </a:lnTo>
                  <a:lnTo>
                    <a:pt x="209" y="117"/>
                  </a:lnTo>
                  <a:lnTo>
                    <a:pt x="226" y="105"/>
                  </a:lnTo>
                  <a:lnTo>
                    <a:pt x="263" y="81"/>
                  </a:lnTo>
                  <a:lnTo>
                    <a:pt x="298" y="60"/>
                  </a:lnTo>
                  <a:lnTo>
                    <a:pt x="333" y="43"/>
                  </a:lnTo>
                  <a:lnTo>
                    <a:pt x="347" y="35"/>
                  </a:lnTo>
                  <a:lnTo>
                    <a:pt x="360" y="28"/>
                  </a:lnTo>
                  <a:lnTo>
                    <a:pt x="371" y="22"/>
                  </a:lnTo>
                  <a:lnTo>
                    <a:pt x="381" y="17"/>
                  </a:lnTo>
                  <a:lnTo>
                    <a:pt x="397" y="8"/>
                  </a:lnTo>
                  <a:lnTo>
                    <a:pt x="409" y="1"/>
                  </a:lnTo>
                  <a:lnTo>
                    <a:pt x="422" y="0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Freeform 23">
              <a:extLst>
                <a:ext uri="{FF2B5EF4-FFF2-40B4-BE49-F238E27FC236}">
                  <a16:creationId xmlns:a16="http://schemas.microsoft.com/office/drawing/2014/main" id="{DBC41F05-3D27-1D3A-78AF-16913B3D7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5" y="2216"/>
              <a:ext cx="159" cy="482"/>
            </a:xfrm>
            <a:custGeom>
              <a:avLst/>
              <a:gdLst>
                <a:gd name="T0" fmla="*/ 24 w 318"/>
                <a:gd name="T1" fmla="*/ 1 h 964"/>
                <a:gd name="T2" fmla="*/ 53 w 318"/>
                <a:gd name="T3" fmla="*/ 11 h 964"/>
                <a:gd name="T4" fmla="*/ 81 w 318"/>
                <a:gd name="T5" fmla="*/ 29 h 964"/>
                <a:gd name="T6" fmla="*/ 102 w 318"/>
                <a:gd name="T7" fmla="*/ 61 h 964"/>
                <a:gd name="T8" fmla="*/ 124 w 318"/>
                <a:gd name="T9" fmla="*/ 116 h 964"/>
                <a:gd name="T10" fmla="*/ 147 w 318"/>
                <a:gd name="T11" fmla="*/ 185 h 964"/>
                <a:gd name="T12" fmla="*/ 159 w 318"/>
                <a:gd name="T13" fmla="*/ 264 h 964"/>
                <a:gd name="T14" fmla="*/ 157 w 318"/>
                <a:gd name="T15" fmla="*/ 322 h 964"/>
                <a:gd name="T16" fmla="*/ 150 w 318"/>
                <a:gd name="T17" fmla="*/ 349 h 964"/>
                <a:gd name="T18" fmla="*/ 134 w 318"/>
                <a:gd name="T19" fmla="*/ 378 h 964"/>
                <a:gd name="T20" fmla="*/ 127 w 318"/>
                <a:gd name="T21" fmla="*/ 389 h 964"/>
                <a:gd name="T22" fmla="*/ 119 w 318"/>
                <a:gd name="T23" fmla="*/ 398 h 964"/>
                <a:gd name="T24" fmla="*/ 123 w 318"/>
                <a:gd name="T25" fmla="*/ 409 h 964"/>
                <a:gd name="T26" fmla="*/ 138 w 318"/>
                <a:gd name="T27" fmla="*/ 435 h 964"/>
                <a:gd name="T28" fmla="*/ 136 w 318"/>
                <a:gd name="T29" fmla="*/ 461 h 964"/>
                <a:gd name="T30" fmla="*/ 127 w 318"/>
                <a:gd name="T31" fmla="*/ 478 h 964"/>
                <a:gd name="T32" fmla="*/ 111 w 318"/>
                <a:gd name="T33" fmla="*/ 482 h 964"/>
                <a:gd name="T34" fmla="*/ 96 w 318"/>
                <a:gd name="T35" fmla="*/ 480 h 964"/>
                <a:gd name="T36" fmla="*/ 91 w 318"/>
                <a:gd name="T37" fmla="*/ 470 h 964"/>
                <a:gd name="T38" fmla="*/ 92 w 318"/>
                <a:gd name="T39" fmla="*/ 454 h 964"/>
                <a:gd name="T40" fmla="*/ 100 w 318"/>
                <a:gd name="T41" fmla="*/ 443 h 964"/>
                <a:gd name="T42" fmla="*/ 100 w 318"/>
                <a:gd name="T43" fmla="*/ 425 h 964"/>
                <a:gd name="T44" fmla="*/ 93 w 318"/>
                <a:gd name="T45" fmla="*/ 408 h 964"/>
                <a:gd name="T46" fmla="*/ 72 w 318"/>
                <a:gd name="T47" fmla="*/ 393 h 964"/>
                <a:gd name="T48" fmla="*/ 50 w 318"/>
                <a:gd name="T49" fmla="*/ 380 h 964"/>
                <a:gd name="T50" fmla="*/ 40 w 318"/>
                <a:gd name="T51" fmla="*/ 362 h 964"/>
                <a:gd name="T52" fmla="*/ 45 w 318"/>
                <a:gd name="T53" fmla="*/ 355 h 964"/>
                <a:gd name="T54" fmla="*/ 65 w 318"/>
                <a:gd name="T55" fmla="*/ 351 h 964"/>
                <a:gd name="T56" fmla="*/ 84 w 318"/>
                <a:gd name="T57" fmla="*/ 357 h 964"/>
                <a:gd name="T58" fmla="*/ 100 w 318"/>
                <a:gd name="T59" fmla="*/ 363 h 964"/>
                <a:gd name="T60" fmla="*/ 108 w 318"/>
                <a:gd name="T61" fmla="*/ 363 h 964"/>
                <a:gd name="T62" fmla="*/ 120 w 318"/>
                <a:gd name="T63" fmla="*/ 351 h 964"/>
                <a:gd name="T64" fmla="*/ 127 w 318"/>
                <a:gd name="T65" fmla="*/ 334 h 964"/>
                <a:gd name="T66" fmla="*/ 131 w 318"/>
                <a:gd name="T67" fmla="*/ 304 h 964"/>
                <a:gd name="T68" fmla="*/ 131 w 318"/>
                <a:gd name="T69" fmla="*/ 255 h 964"/>
                <a:gd name="T70" fmla="*/ 123 w 318"/>
                <a:gd name="T71" fmla="*/ 223 h 964"/>
                <a:gd name="T72" fmla="*/ 98 w 318"/>
                <a:gd name="T73" fmla="*/ 167 h 964"/>
                <a:gd name="T74" fmla="*/ 76 w 318"/>
                <a:gd name="T75" fmla="*/ 120 h 964"/>
                <a:gd name="T76" fmla="*/ 53 w 318"/>
                <a:gd name="T77" fmla="*/ 98 h 964"/>
                <a:gd name="T78" fmla="*/ 22 w 318"/>
                <a:gd name="T79" fmla="*/ 82 h 964"/>
                <a:gd name="T80" fmla="*/ 6 w 318"/>
                <a:gd name="T81" fmla="*/ 69 h 964"/>
                <a:gd name="T82" fmla="*/ 1 w 318"/>
                <a:gd name="T83" fmla="*/ 54 h 964"/>
                <a:gd name="T84" fmla="*/ 0 w 318"/>
                <a:gd name="T85" fmla="*/ 29 h 964"/>
                <a:gd name="T86" fmla="*/ 1 w 318"/>
                <a:gd name="T87" fmla="*/ 8 h 964"/>
                <a:gd name="T88" fmla="*/ 10 w 318"/>
                <a:gd name="T89" fmla="*/ 0 h 96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18" h="964">
                  <a:moveTo>
                    <a:pt x="19" y="0"/>
                  </a:moveTo>
                  <a:lnTo>
                    <a:pt x="32" y="0"/>
                  </a:lnTo>
                  <a:lnTo>
                    <a:pt x="47" y="2"/>
                  </a:lnTo>
                  <a:lnTo>
                    <a:pt x="65" y="6"/>
                  </a:lnTo>
                  <a:lnTo>
                    <a:pt x="86" y="13"/>
                  </a:lnTo>
                  <a:lnTo>
                    <a:pt x="106" y="21"/>
                  </a:lnTo>
                  <a:lnTo>
                    <a:pt x="127" y="30"/>
                  </a:lnTo>
                  <a:lnTo>
                    <a:pt x="146" y="43"/>
                  </a:lnTo>
                  <a:lnTo>
                    <a:pt x="162" y="57"/>
                  </a:lnTo>
                  <a:lnTo>
                    <a:pt x="176" y="75"/>
                  </a:lnTo>
                  <a:lnTo>
                    <a:pt x="191" y="97"/>
                  </a:lnTo>
                  <a:lnTo>
                    <a:pt x="203" y="121"/>
                  </a:lnTo>
                  <a:lnTo>
                    <a:pt x="215" y="148"/>
                  </a:lnTo>
                  <a:lnTo>
                    <a:pt x="237" y="204"/>
                  </a:lnTo>
                  <a:lnTo>
                    <a:pt x="248" y="231"/>
                  </a:lnTo>
                  <a:lnTo>
                    <a:pt x="258" y="258"/>
                  </a:lnTo>
                  <a:lnTo>
                    <a:pt x="277" y="312"/>
                  </a:lnTo>
                  <a:lnTo>
                    <a:pt x="293" y="369"/>
                  </a:lnTo>
                  <a:lnTo>
                    <a:pt x="307" y="425"/>
                  </a:lnTo>
                  <a:lnTo>
                    <a:pt x="315" y="477"/>
                  </a:lnTo>
                  <a:lnTo>
                    <a:pt x="318" y="528"/>
                  </a:lnTo>
                  <a:lnTo>
                    <a:pt x="318" y="578"/>
                  </a:lnTo>
                  <a:lnTo>
                    <a:pt x="315" y="624"/>
                  </a:lnTo>
                  <a:lnTo>
                    <a:pt x="313" y="644"/>
                  </a:lnTo>
                  <a:lnTo>
                    <a:pt x="310" y="664"/>
                  </a:lnTo>
                  <a:lnTo>
                    <a:pt x="307" y="681"/>
                  </a:lnTo>
                  <a:lnTo>
                    <a:pt x="300" y="697"/>
                  </a:lnTo>
                  <a:lnTo>
                    <a:pt x="288" y="724"/>
                  </a:lnTo>
                  <a:lnTo>
                    <a:pt x="273" y="746"/>
                  </a:lnTo>
                  <a:lnTo>
                    <a:pt x="267" y="756"/>
                  </a:lnTo>
                  <a:lnTo>
                    <a:pt x="262" y="764"/>
                  </a:lnTo>
                  <a:lnTo>
                    <a:pt x="258" y="772"/>
                  </a:lnTo>
                  <a:lnTo>
                    <a:pt x="253" y="777"/>
                  </a:lnTo>
                  <a:lnTo>
                    <a:pt x="245" y="785"/>
                  </a:lnTo>
                  <a:lnTo>
                    <a:pt x="240" y="791"/>
                  </a:lnTo>
                  <a:lnTo>
                    <a:pt x="238" y="796"/>
                  </a:lnTo>
                  <a:lnTo>
                    <a:pt x="238" y="802"/>
                  </a:lnTo>
                  <a:lnTo>
                    <a:pt x="242" y="810"/>
                  </a:lnTo>
                  <a:lnTo>
                    <a:pt x="245" y="818"/>
                  </a:lnTo>
                  <a:lnTo>
                    <a:pt x="258" y="839"/>
                  </a:lnTo>
                  <a:lnTo>
                    <a:pt x="270" y="858"/>
                  </a:lnTo>
                  <a:lnTo>
                    <a:pt x="275" y="869"/>
                  </a:lnTo>
                  <a:lnTo>
                    <a:pt x="277" y="878"/>
                  </a:lnTo>
                  <a:lnTo>
                    <a:pt x="277" y="899"/>
                  </a:lnTo>
                  <a:lnTo>
                    <a:pt x="272" y="921"/>
                  </a:lnTo>
                  <a:lnTo>
                    <a:pt x="262" y="940"/>
                  </a:lnTo>
                  <a:lnTo>
                    <a:pt x="258" y="948"/>
                  </a:lnTo>
                  <a:lnTo>
                    <a:pt x="253" y="955"/>
                  </a:lnTo>
                  <a:lnTo>
                    <a:pt x="246" y="960"/>
                  </a:lnTo>
                  <a:lnTo>
                    <a:pt x="238" y="961"/>
                  </a:lnTo>
                  <a:lnTo>
                    <a:pt x="221" y="964"/>
                  </a:lnTo>
                  <a:lnTo>
                    <a:pt x="203" y="963"/>
                  </a:lnTo>
                  <a:lnTo>
                    <a:pt x="195" y="961"/>
                  </a:lnTo>
                  <a:lnTo>
                    <a:pt x="191" y="960"/>
                  </a:lnTo>
                  <a:lnTo>
                    <a:pt x="188" y="956"/>
                  </a:lnTo>
                  <a:lnTo>
                    <a:pt x="184" y="952"/>
                  </a:lnTo>
                  <a:lnTo>
                    <a:pt x="181" y="940"/>
                  </a:lnTo>
                  <a:lnTo>
                    <a:pt x="181" y="928"/>
                  </a:lnTo>
                  <a:lnTo>
                    <a:pt x="181" y="917"/>
                  </a:lnTo>
                  <a:lnTo>
                    <a:pt x="184" y="907"/>
                  </a:lnTo>
                  <a:lnTo>
                    <a:pt x="191" y="899"/>
                  </a:lnTo>
                  <a:lnTo>
                    <a:pt x="197" y="890"/>
                  </a:lnTo>
                  <a:lnTo>
                    <a:pt x="200" y="885"/>
                  </a:lnTo>
                  <a:lnTo>
                    <a:pt x="200" y="878"/>
                  </a:lnTo>
                  <a:lnTo>
                    <a:pt x="200" y="866"/>
                  </a:lnTo>
                  <a:lnTo>
                    <a:pt x="200" y="850"/>
                  </a:lnTo>
                  <a:lnTo>
                    <a:pt x="195" y="832"/>
                  </a:lnTo>
                  <a:lnTo>
                    <a:pt x="192" y="824"/>
                  </a:lnTo>
                  <a:lnTo>
                    <a:pt x="186" y="816"/>
                  </a:lnTo>
                  <a:lnTo>
                    <a:pt x="178" y="808"/>
                  </a:lnTo>
                  <a:lnTo>
                    <a:pt x="168" y="800"/>
                  </a:lnTo>
                  <a:lnTo>
                    <a:pt x="143" y="786"/>
                  </a:lnTo>
                  <a:lnTo>
                    <a:pt x="119" y="772"/>
                  </a:lnTo>
                  <a:lnTo>
                    <a:pt x="108" y="765"/>
                  </a:lnTo>
                  <a:lnTo>
                    <a:pt x="100" y="759"/>
                  </a:lnTo>
                  <a:lnTo>
                    <a:pt x="89" y="746"/>
                  </a:lnTo>
                  <a:lnTo>
                    <a:pt x="82" y="735"/>
                  </a:lnTo>
                  <a:lnTo>
                    <a:pt x="79" y="724"/>
                  </a:lnTo>
                  <a:lnTo>
                    <a:pt x="81" y="716"/>
                  </a:lnTo>
                  <a:lnTo>
                    <a:pt x="84" y="713"/>
                  </a:lnTo>
                  <a:lnTo>
                    <a:pt x="89" y="710"/>
                  </a:lnTo>
                  <a:lnTo>
                    <a:pt x="100" y="705"/>
                  </a:lnTo>
                  <a:lnTo>
                    <a:pt x="116" y="703"/>
                  </a:lnTo>
                  <a:lnTo>
                    <a:pt x="129" y="702"/>
                  </a:lnTo>
                  <a:lnTo>
                    <a:pt x="141" y="703"/>
                  </a:lnTo>
                  <a:lnTo>
                    <a:pt x="156" y="708"/>
                  </a:lnTo>
                  <a:lnTo>
                    <a:pt x="168" y="713"/>
                  </a:lnTo>
                  <a:lnTo>
                    <a:pt x="181" y="716"/>
                  </a:lnTo>
                  <a:lnTo>
                    <a:pt x="191" y="721"/>
                  </a:lnTo>
                  <a:lnTo>
                    <a:pt x="199" y="726"/>
                  </a:lnTo>
                  <a:lnTo>
                    <a:pt x="207" y="727"/>
                  </a:lnTo>
                  <a:lnTo>
                    <a:pt x="210" y="727"/>
                  </a:lnTo>
                  <a:lnTo>
                    <a:pt x="215" y="726"/>
                  </a:lnTo>
                  <a:lnTo>
                    <a:pt x="224" y="719"/>
                  </a:lnTo>
                  <a:lnTo>
                    <a:pt x="235" y="710"/>
                  </a:lnTo>
                  <a:lnTo>
                    <a:pt x="240" y="702"/>
                  </a:lnTo>
                  <a:lnTo>
                    <a:pt x="245" y="694"/>
                  </a:lnTo>
                  <a:lnTo>
                    <a:pt x="250" y="683"/>
                  </a:lnTo>
                  <a:lnTo>
                    <a:pt x="253" y="668"/>
                  </a:lnTo>
                  <a:lnTo>
                    <a:pt x="256" y="651"/>
                  </a:lnTo>
                  <a:lnTo>
                    <a:pt x="258" y="632"/>
                  </a:lnTo>
                  <a:lnTo>
                    <a:pt x="261" y="608"/>
                  </a:lnTo>
                  <a:lnTo>
                    <a:pt x="262" y="584"/>
                  </a:lnTo>
                  <a:lnTo>
                    <a:pt x="262" y="533"/>
                  </a:lnTo>
                  <a:lnTo>
                    <a:pt x="261" y="509"/>
                  </a:lnTo>
                  <a:lnTo>
                    <a:pt x="258" y="487"/>
                  </a:lnTo>
                  <a:lnTo>
                    <a:pt x="253" y="466"/>
                  </a:lnTo>
                  <a:lnTo>
                    <a:pt x="246" y="446"/>
                  </a:lnTo>
                  <a:lnTo>
                    <a:pt x="230" y="407"/>
                  </a:lnTo>
                  <a:lnTo>
                    <a:pt x="213" y="369"/>
                  </a:lnTo>
                  <a:lnTo>
                    <a:pt x="195" y="334"/>
                  </a:lnTo>
                  <a:lnTo>
                    <a:pt x="181" y="301"/>
                  </a:lnTo>
                  <a:lnTo>
                    <a:pt x="167" y="269"/>
                  </a:lnTo>
                  <a:lnTo>
                    <a:pt x="152" y="240"/>
                  </a:lnTo>
                  <a:lnTo>
                    <a:pt x="133" y="215"/>
                  </a:lnTo>
                  <a:lnTo>
                    <a:pt x="121" y="204"/>
                  </a:lnTo>
                  <a:lnTo>
                    <a:pt x="106" y="196"/>
                  </a:lnTo>
                  <a:lnTo>
                    <a:pt x="75" y="180"/>
                  </a:lnTo>
                  <a:lnTo>
                    <a:pt x="57" y="172"/>
                  </a:lnTo>
                  <a:lnTo>
                    <a:pt x="43" y="164"/>
                  </a:lnTo>
                  <a:lnTo>
                    <a:pt x="28" y="156"/>
                  </a:lnTo>
                  <a:lnTo>
                    <a:pt x="19" y="148"/>
                  </a:lnTo>
                  <a:lnTo>
                    <a:pt x="11" y="138"/>
                  </a:lnTo>
                  <a:lnTo>
                    <a:pt x="6" y="129"/>
                  </a:lnTo>
                  <a:lnTo>
                    <a:pt x="3" y="118"/>
                  </a:lnTo>
                  <a:lnTo>
                    <a:pt x="1" y="108"/>
                  </a:lnTo>
                  <a:lnTo>
                    <a:pt x="0" y="86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6"/>
                  </a:lnTo>
                  <a:lnTo>
                    <a:pt x="0" y="25"/>
                  </a:lnTo>
                  <a:lnTo>
                    <a:pt x="1" y="16"/>
                  </a:lnTo>
                  <a:lnTo>
                    <a:pt x="5" y="8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Freeform 24">
              <a:extLst>
                <a:ext uri="{FF2B5EF4-FFF2-40B4-BE49-F238E27FC236}">
                  <a16:creationId xmlns:a16="http://schemas.microsoft.com/office/drawing/2014/main" id="{6649720C-9BCB-97F5-9CE0-9F907E3D3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1" y="2140"/>
              <a:ext cx="413" cy="709"/>
            </a:xfrm>
            <a:custGeom>
              <a:avLst/>
              <a:gdLst>
                <a:gd name="T0" fmla="*/ 129 w 826"/>
                <a:gd name="T1" fmla="*/ 220 h 1418"/>
                <a:gd name="T2" fmla="*/ 119 w 826"/>
                <a:gd name="T3" fmla="*/ 3 h 1418"/>
                <a:gd name="T4" fmla="*/ 136 w 826"/>
                <a:gd name="T5" fmla="*/ 0 h 1418"/>
                <a:gd name="T6" fmla="*/ 150 w 826"/>
                <a:gd name="T7" fmla="*/ 215 h 1418"/>
                <a:gd name="T8" fmla="*/ 313 w 826"/>
                <a:gd name="T9" fmla="*/ 222 h 1418"/>
                <a:gd name="T10" fmla="*/ 337 w 826"/>
                <a:gd name="T11" fmla="*/ 19 h 1418"/>
                <a:gd name="T12" fmla="*/ 361 w 826"/>
                <a:gd name="T13" fmla="*/ 22 h 1418"/>
                <a:gd name="T14" fmla="*/ 329 w 826"/>
                <a:gd name="T15" fmla="*/ 227 h 1418"/>
                <a:gd name="T16" fmla="*/ 413 w 826"/>
                <a:gd name="T17" fmla="*/ 423 h 1418"/>
                <a:gd name="T18" fmla="*/ 399 w 826"/>
                <a:gd name="T19" fmla="*/ 671 h 1418"/>
                <a:gd name="T20" fmla="*/ 411 w 826"/>
                <a:gd name="T21" fmla="*/ 683 h 1418"/>
                <a:gd name="T22" fmla="*/ 403 w 826"/>
                <a:gd name="T23" fmla="*/ 709 h 1418"/>
                <a:gd name="T24" fmla="*/ 382 w 826"/>
                <a:gd name="T25" fmla="*/ 707 h 1418"/>
                <a:gd name="T26" fmla="*/ 370 w 826"/>
                <a:gd name="T27" fmla="*/ 690 h 1418"/>
                <a:gd name="T28" fmla="*/ 380 w 826"/>
                <a:gd name="T29" fmla="*/ 671 h 1418"/>
                <a:gd name="T30" fmla="*/ 389 w 826"/>
                <a:gd name="T31" fmla="*/ 418 h 1418"/>
                <a:gd name="T32" fmla="*/ 196 w 826"/>
                <a:gd name="T33" fmla="*/ 411 h 1418"/>
                <a:gd name="T34" fmla="*/ 53 w 826"/>
                <a:gd name="T35" fmla="*/ 418 h 1418"/>
                <a:gd name="T36" fmla="*/ 34 w 826"/>
                <a:gd name="T37" fmla="*/ 669 h 1418"/>
                <a:gd name="T38" fmla="*/ 43 w 826"/>
                <a:gd name="T39" fmla="*/ 683 h 1418"/>
                <a:gd name="T40" fmla="*/ 36 w 826"/>
                <a:gd name="T41" fmla="*/ 702 h 1418"/>
                <a:gd name="T42" fmla="*/ 17 w 826"/>
                <a:gd name="T43" fmla="*/ 702 h 1418"/>
                <a:gd name="T44" fmla="*/ 0 w 826"/>
                <a:gd name="T45" fmla="*/ 685 h 1418"/>
                <a:gd name="T46" fmla="*/ 10 w 826"/>
                <a:gd name="T47" fmla="*/ 669 h 1418"/>
                <a:gd name="T48" fmla="*/ 31 w 826"/>
                <a:gd name="T49" fmla="*/ 416 h 1418"/>
                <a:gd name="T50" fmla="*/ 129 w 826"/>
                <a:gd name="T51" fmla="*/ 220 h 14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826" h="1418">
                  <a:moveTo>
                    <a:pt x="257" y="439"/>
                  </a:moveTo>
                  <a:lnTo>
                    <a:pt x="238" y="5"/>
                  </a:lnTo>
                  <a:lnTo>
                    <a:pt x="272" y="0"/>
                  </a:lnTo>
                  <a:lnTo>
                    <a:pt x="300" y="430"/>
                  </a:lnTo>
                  <a:lnTo>
                    <a:pt x="625" y="444"/>
                  </a:lnTo>
                  <a:lnTo>
                    <a:pt x="673" y="38"/>
                  </a:lnTo>
                  <a:lnTo>
                    <a:pt x="721" y="43"/>
                  </a:lnTo>
                  <a:lnTo>
                    <a:pt x="658" y="454"/>
                  </a:lnTo>
                  <a:lnTo>
                    <a:pt x="826" y="845"/>
                  </a:lnTo>
                  <a:lnTo>
                    <a:pt x="797" y="1342"/>
                  </a:lnTo>
                  <a:lnTo>
                    <a:pt x="821" y="1366"/>
                  </a:lnTo>
                  <a:lnTo>
                    <a:pt x="806" y="1418"/>
                  </a:lnTo>
                  <a:lnTo>
                    <a:pt x="763" y="1413"/>
                  </a:lnTo>
                  <a:lnTo>
                    <a:pt x="740" y="1380"/>
                  </a:lnTo>
                  <a:lnTo>
                    <a:pt x="759" y="1342"/>
                  </a:lnTo>
                  <a:lnTo>
                    <a:pt x="778" y="836"/>
                  </a:lnTo>
                  <a:lnTo>
                    <a:pt x="391" y="821"/>
                  </a:lnTo>
                  <a:lnTo>
                    <a:pt x="105" y="836"/>
                  </a:lnTo>
                  <a:lnTo>
                    <a:pt x="67" y="1337"/>
                  </a:lnTo>
                  <a:lnTo>
                    <a:pt x="86" y="1366"/>
                  </a:lnTo>
                  <a:lnTo>
                    <a:pt x="71" y="1404"/>
                  </a:lnTo>
                  <a:lnTo>
                    <a:pt x="33" y="1404"/>
                  </a:lnTo>
                  <a:lnTo>
                    <a:pt x="0" y="1370"/>
                  </a:lnTo>
                  <a:lnTo>
                    <a:pt x="19" y="1337"/>
                  </a:lnTo>
                  <a:lnTo>
                    <a:pt x="62" y="831"/>
                  </a:lnTo>
                  <a:lnTo>
                    <a:pt x="257" y="439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7" name="Freeform 25">
              <a:extLst>
                <a:ext uri="{FF2B5EF4-FFF2-40B4-BE49-F238E27FC236}">
                  <a16:creationId xmlns:a16="http://schemas.microsoft.com/office/drawing/2014/main" id="{796836A8-DD52-CAAA-7E8D-FFE19728A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1" y="2082"/>
              <a:ext cx="384" cy="155"/>
            </a:xfrm>
            <a:custGeom>
              <a:avLst/>
              <a:gdLst>
                <a:gd name="T0" fmla="*/ 2 w 769"/>
                <a:gd name="T1" fmla="*/ 10 h 310"/>
                <a:gd name="T2" fmla="*/ 88 w 769"/>
                <a:gd name="T3" fmla="*/ 0 h 310"/>
                <a:gd name="T4" fmla="*/ 229 w 769"/>
                <a:gd name="T5" fmla="*/ 5 h 310"/>
                <a:gd name="T6" fmla="*/ 363 w 769"/>
                <a:gd name="T7" fmla="*/ 19 h 310"/>
                <a:gd name="T8" fmla="*/ 384 w 769"/>
                <a:gd name="T9" fmla="*/ 29 h 310"/>
                <a:gd name="T10" fmla="*/ 382 w 769"/>
                <a:gd name="T11" fmla="*/ 69 h 310"/>
                <a:gd name="T12" fmla="*/ 382 w 769"/>
                <a:gd name="T13" fmla="*/ 148 h 310"/>
                <a:gd name="T14" fmla="*/ 363 w 769"/>
                <a:gd name="T15" fmla="*/ 155 h 310"/>
                <a:gd name="T16" fmla="*/ 234 w 769"/>
                <a:gd name="T17" fmla="*/ 136 h 310"/>
                <a:gd name="T18" fmla="*/ 47 w 769"/>
                <a:gd name="T19" fmla="*/ 129 h 310"/>
                <a:gd name="T20" fmla="*/ 12 w 769"/>
                <a:gd name="T21" fmla="*/ 115 h 310"/>
                <a:gd name="T22" fmla="*/ 0 w 769"/>
                <a:gd name="T23" fmla="*/ 41 h 310"/>
                <a:gd name="T24" fmla="*/ 2 w 769"/>
                <a:gd name="T25" fmla="*/ 10 h 3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69" h="310">
                  <a:moveTo>
                    <a:pt x="5" y="19"/>
                  </a:moveTo>
                  <a:lnTo>
                    <a:pt x="177" y="0"/>
                  </a:lnTo>
                  <a:lnTo>
                    <a:pt x="458" y="9"/>
                  </a:lnTo>
                  <a:lnTo>
                    <a:pt x="726" y="38"/>
                  </a:lnTo>
                  <a:lnTo>
                    <a:pt x="769" y="57"/>
                  </a:lnTo>
                  <a:lnTo>
                    <a:pt x="764" y="138"/>
                  </a:lnTo>
                  <a:lnTo>
                    <a:pt x="764" y="296"/>
                  </a:lnTo>
                  <a:lnTo>
                    <a:pt x="726" y="310"/>
                  </a:lnTo>
                  <a:lnTo>
                    <a:pt x="468" y="272"/>
                  </a:lnTo>
                  <a:lnTo>
                    <a:pt x="95" y="257"/>
                  </a:lnTo>
                  <a:lnTo>
                    <a:pt x="24" y="229"/>
                  </a:lnTo>
                  <a:lnTo>
                    <a:pt x="0" y="81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8" name="Freeform 26">
              <a:extLst>
                <a:ext uri="{FF2B5EF4-FFF2-40B4-BE49-F238E27FC236}">
                  <a16:creationId xmlns:a16="http://schemas.microsoft.com/office/drawing/2014/main" id="{6E93165C-7E65-A366-68AD-D6F042106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1" y="2345"/>
              <a:ext cx="444" cy="234"/>
            </a:xfrm>
            <a:custGeom>
              <a:avLst/>
              <a:gdLst>
                <a:gd name="T0" fmla="*/ 96 w 888"/>
                <a:gd name="T1" fmla="*/ 3 h 468"/>
                <a:gd name="T2" fmla="*/ 236 w 888"/>
                <a:gd name="T3" fmla="*/ 0 h 468"/>
                <a:gd name="T4" fmla="*/ 346 w 888"/>
                <a:gd name="T5" fmla="*/ 12 h 468"/>
                <a:gd name="T6" fmla="*/ 363 w 888"/>
                <a:gd name="T7" fmla="*/ 24 h 468"/>
                <a:gd name="T8" fmla="*/ 434 w 888"/>
                <a:gd name="T9" fmla="*/ 189 h 468"/>
                <a:gd name="T10" fmla="*/ 444 w 888"/>
                <a:gd name="T11" fmla="*/ 222 h 468"/>
                <a:gd name="T12" fmla="*/ 434 w 888"/>
                <a:gd name="T13" fmla="*/ 234 h 468"/>
                <a:gd name="T14" fmla="*/ 244 w 888"/>
                <a:gd name="T15" fmla="*/ 227 h 468"/>
                <a:gd name="T16" fmla="*/ 10 w 888"/>
                <a:gd name="T17" fmla="*/ 225 h 468"/>
                <a:gd name="T18" fmla="*/ 0 w 888"/>
                <a:gd name="T19" fmla="*/ 205 h 468"/>
                <a:gd name="T20" fmla="*/ 48 w 888"/>
                <a:gd name="T21" fmla="*/ 93 h 468"/>
                <a:gd name="T22" fmla="*/ 96 w 888"/>
                <a:gd name="T23" fmla="*/ 3 h 4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88" h="468">
                  <a:moveTo>
                    <a:pt x="191" y="5"/>
                  </a:moveTo>
                  <a:lnTo>
                    <a:pt x="472" y="0"/>
                  </a:lnTo>
                  <a:lnTo>
                    <a:pt x="692" y="24"/>
                  </a:lnTo>
                  <a:lnTo>
                    <a:pt x="725" y="48"/>
                  </a:lnTo>
                  <a:lnTo>
                    <a:pt x="868" y="377"/>
                  </a:lnTo>
                  <a:lnTo>
                    <a:pt x="888" y="444"/>
                  </a:lnTo>
                  <a:lnTo>
                    <a:pt x="868" y="468"/>
                  </a:lnTo>
                  <a:lnTo>
                    <a:pt x="487" y="453"/>
                  </a:lnTo>
                  <a:lnTo>
                    <a:pt x="19" y="449"/>
                  </a:lnTo>
                  <a:lnTo>
                    <a:pt x="0" y="410"/>
                  </a:lnTo>
                  <a:lnTo>
                    <a:pt x="95" y="186"/>
                  </a:lnTo>
                  <a:lnTo>
                    <a:pt x="191" y="5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9" name="Freeform 27">
              <a:extLst>
                <a:ext uri="{FF2B5EF4-FFF2-40B4-BE49-F238E27FC236}">
                  <a16:creationId xmlns:a16="http://schemas.microsoft.com/office/drawing/2014/main" id="{FAB0DD15-630A-14C4-DDA3-D8B965B4A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2077"/>
              <a:ext cx="245" cy="410"/>
            </a:xfrm>
            <a:custGeom>
              <a:avLst/>
              <a:gdLst>
                <a:gd name="T0" fmla="*/ 73 w 490"/>
                <a:gd name="T1" fmla="*/ 10 h 821"/>
                <a:gd name="T2" fmla="*/ 88 w 490"/>
                <a:gd name="T3" fmla="*/ 3 h 821"/>
                <a:gd name="T4" fmla="*/ 106 w 490"/>
                <a:gd name="T5" fmla="*/ 0 h 821"/>
                <a:gd name="T6" fmla="*/ 128 w 490"/>
                <a:gd name="T7" fmla="*/ 2 h 821"/>
                <a:gd name="T8" fmla="*/ 146 w 490"/>
                <a:gd name="T9" fmla="*/ 9 h 821"/>
                <a:gd name="T10" fmla="*/ 162 w 490"/>
                <a:gd name="T11" fmla="*/ 21 h 821"/>
                <a:gd name="T12" fmla="*/ 174 w 490"/>
                <a:gd name="T13" fmla="*/ 37 h 821"/>
                <a:gd name="T14" fmla="*/ 182 w 490"/>
                <a:gd name="T15" fmla="*/ 56 h 821"/>
                <a:gd name="T16" fmla="*/ 183 w 490"/>
                <a:gd name="T17" fmla="*/ 70 h 821"/>
                <a:gd name="T18" fmla="*/ 180 w 490"/>
                <a:gd name="T19" fmla="*/ 89 h 821"/>
                <a:gd name="T20" fmla="*/ 175 w 490"/>
                <a:gd name="T21" fmla="*/ 112 h 821"/>
                <a:gd name="T22" fmla="*/ 169 w 490"/>
                <a:gd name="T23" fmla="*/ 136 h 821"/>
                <a:gd name="T24" fmla="*/ 164 w 490"/>
                <a:gd name="T25" fmla="*/ 155 h 821"/>
                <a:gd name="T26" fmla="*/ 159 w 490"/>
                <a:gd name="T27" fmla="*/ 168 h 821"/>
                <a:gd name="T28" fmla="*/ 154 w 490"/>
                <a:gd name="T29" fmla="*/ 176 h 821"/>
                <a:gd name="T30" fmla="*/ 150 w 490"/>
                <a:gd name="T31" fmla="*/ 188 h 821"/>
                <a:gd name="T32" fmla="*/ 149 w 490"/>
                <a:gd name="T33" fmla="*/ 200 h 821"/>
                <a:gd name="T34" fmla="*/ 152 w 490"/>
                <a:gd name="T35" fmla="*/ 222 h 821"/>
                <a:gd name="T36" fmla="*/ 160 w 490"/>
                <a:gd name="T37" fmla="*/ 245 h 821"/>
                <a:gd name="T38" fmla="*/ 168 w 490"/>
                <a:gd name="T39" fmla="*/ 257 h 821"/>
                <a:gd name="T40" fmla="*/ 182 w 490"/>
                <a:gd name="T41" fmla="*/ 265 h 821"/>
                <a:gd name="T42" fmla="*/ 204 w 490"/>
                <a:gd name="T43" fmla="*/ 276 h 821"/>
                <a:gd name="T44" fmla="*/ 216 w 490"/>
                <a:gd name="T45" fmla="*/ 284 h 821"/>
                <a:gd name="T46" fmla="*/ 233 w 490"/>
                <a:gd name="T47" fmla="*/ 301 h 821"/>
                <a:gd name="T48" fmla="*/ 242 w 490"/>
                <a:gd name="T49" fmla="*/ 320 h 821"/>
                <a:gd name="T50" fmla="*/ 245 w 490"/>
                <a:gd name="T51" fmla="*/ 334 h 821"/>
                <a:gd name="T52" fmla="*/ 245 w 490"/>
                <a:gd name="T53" fmla="*/ 358 h 821"/>
                <a:gd name="T54" fmla="*/ 241 w 490"/>
                <a:gd name="T55" fmla="*/ 373 h 821"/>
                <a:gd name="T56" fmla="*/ 233 w 490"/>
                <a:gd name="T57" fmla="*/ 385 h 821"/>
                <a:gd name="T58" fmla="*/ 220 w 490"/>
                <a:gd name="T59" fmla="*/ 395 h 821"/>
                <a:gd name="T60" fmla="*/ 195 w 490"/>
                <a:gd name="T61" fmla="*/ 404 h 821"/>
                <a:gd name="T62" fmla="*/ 165 w 490"/>
                <a:gd name="T63" fmla="*/ 409 h 821"/>
                <a:gd name="T64" fmla="*/ 140 w 490"/>
                <a:gd name="T65" fmla="*/ 410 h 821"/>
                <a:gd name="T66" fmla="*/ 112 w 490"/>
                <a:gd name="T67" fmla="*/ 408 h 821"/>
                <a:gd name="T68" fmla="*/ 88 w 490"/>
                <a:gd name="T69" fmla="*/ 403 h 821"/>
                <a:gd name="T70" fmla="*/ 70 w 490"/>
                <a:gd name="T71" fmla="*/ 394 h 821"/>
                <a:gd name="T72" fmla="*/ 56 w 490"/>
                <a:gd name="T73" fmla="*/ 383 h 821"/>
                <a:gd name="T74" fmla="*/ 41 w 490"/>
                <a:gd name="T75" fmla="*/ 360 h 821"/>
                <a:gd name="T76" fmla="*/ 27 w 490"/>
                <a:gd name="T77" fmla="*/ 331 h 821"/>
                <a:gd name="T78" fmla="*/ 18 w 490"/>
                <a:gd name="T79" fmla="*/ 308 h 821"/>
                <a:gd name="T80" fmla="*/ 6 w 490"/>
                <a:gd name="T81" fmla="*/ 268 h 821"/>
                <a:gd name="T82" fmla="*/ 1 w 490"/>
                <a:gd name="T83" fmla="*/ 239 h 821"/>
                <a:gd name="T84" fmla="*/ 1 w 490"/>
                <a:gd name="T85" fmla="*/ 206 h 821"/>
                <a:gd name="T86" fmla="*/ 4 w 490"/>
                <a:gd name="T87" fmla="*/ 169 h 821"/>
                <a:gd name="T88" fmla="*/ 8 w 490"/>
                <a:gd name="T89" fmla="*/ 132 h 821"/>
                <a:gd name="T90" fmla="*/ 13 w 490"/>
                <a:gd name="T91" fmla="*/ 103 h 821"/>
                <a:gd name="T92" fmla="*/ 19 w 490"/>
                <a:gd name="T93" fmla="*/ 81 h 821"/>
                <a:gd name="T94" fmla="*/ 25 w 490"/>
                <a:gd name="T95" fmla="*/ 62 h 821"/>
                <a:gd name="T96" fmla="*/ 32 w 490"/>
                <a:gd name="T97" fmla="*/ 48 h 821"/>
                <a:gd name="T98" fmla="*/ 43 w 490"/>
                <a:gd name="T99" fmla="*/ 31 h 821"/>
                <a:gd name="T100" fmla="*/ 49 w 490"/>
                <a:gd name="T101" fmla="*/ 25 h 821"/>
                <a:gd name="T102" fmla="*/ 59 w 490"/>
                <a:gd name="T103" fmla="*/ 19 h 82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90" h="821">
                  <a:moveTo>
                    <a:pt x="131" y="30"/>
                  </a:moveTo>
                  <a:lnTo>
                    <a:pt x="145" y="20"/>
                  </a:lnTo>
                  <a:lnTo>
                    <a:pt x="159" y="12"/>
                  </a:lnTo>
                  <a:lnTo>
                    <a:pt x="175" y="6"/>
                  </a:lnTo>
                  <a:lnTo>
                    <a:pt x="193" y="1"/>
                  </a:lnTo>
                  <a:lnTo>
                    <a:pt x="212" y="0"/>
                  </a:lnTo>
                  <a:lnTo>
                    <a:pt x="234" y="1"/>
                  </a:lnTo>
                  <a:lnTo>
                    <a:pt x="255" y="4"/>
                  </a:lnTo>
                  <a:lnTo>
                    <a:pt x="274" y="11"/>
                  </a:lnTo>
                  <a:lnTo>
                    <a:pt x="292" y="19"/>
                  </a:lnTo>
                  <a:lnTo>
                    <a:pt x="309" y="30"/>
                  </a:lnTo>
                  <a:lnTo>
                    <a:pt x="323" y="42"/>
                  </a:lnTo>
                  <a:lnTo>
                    <a:pt x="336" y="58"/>
                  </a:lnTo>
                  <a:lnTo>
                    <a:pt x="347" y="74"/>
                  </a:lnTo>
                  <a:lnTo>
                    <a:pt x="357" y="92"/>
                  </a:lnTo>
                  <a:lnTo>
                    <a:pt x="363" y="113"/>
                  </a:lnTo>
                  <a:lnTo>
                    <a:pt x="365" y="125"/>
                  </a:lnTo>
                  <a:lnTo>
                    <a:pt x="365" y="140"/>
                  </a:lnTo>
                  <a:lnTo>
                    <a:pt x="363" y="157"/>
                  </a:lnTo>
                  <a:lnTo>
                    <a:pt x="360" y="178"/>
                  </a:lnTo>
                  <a:lnTo>
                    <a:pt x="355" y="202"/>
                  </a:lnTo>
                  <a:lnTo>
                    <a:pt x="349" y="225"/>
                  </a:lnTo>
                  <a:lnTo>
                    <a:pt x="342" y="249"/>
                  </a:lnTo>
                  <a:lnTo>
                    <a:pt x="338" y="273"/>
                  </a:lnTo>
                  <a:lnTo>
                    <a:pt x="331" y="294"/>
                  </a:lnTo>
                  <a:lnTo>
                    <a:pt x="327" y="311"/>
                  </a:lnTo>
                  <a:lnTo>
                    <a:pt x="322" y="326"/>
                  </a:lnTo>
                  <a:lnTo>
                    <a:pt x="317" y="337"/>
                  </a:lnTo>
                  <a:lnTo>
                    <a:pt x="312" y="345"/>
                  </a:lnTo>
                  <a:lnTo>
                    <a:pt x="307" y="353"/>
                  </a:lnTo>
                  <a:lnTo>
                    <a:pt x="301" y="369"/>
                  </a:lnTo>
                  <a:lnTo>
                    <a:pt x="300" y="377"/>
                  </a:lnTo>
                  <a:lnTo>
                    <a:pt x="298" y="388"/>
                  </a:lnTo>
                  <a:lnTo>
                    <a:pt x="298" y="401"/>
                  </a:lnTo>
                  <a:lnTo>
                    <a:pt x="300" y="415"/>
                  </a:lnTo>
                  <a:lnTo>
                    <a:pt x="304" y="445"/>
                  </a:lnTo>
                  <a:lnTo>
                    <a:pt x="312" y="477"/>
                  </a:lnTo>
                  <a:lnTo>
                    <a:pt x="319" y="490"/>
                  </a:lnTo>
                  <a:lnTo>
                    <a:pt x="327" y="502"/>
                  </a:lnTo>
                  <a:lnTo>
                    <a:pt x="336" y="514"/>
                  </a:lnTo>
                  <a:lnTo>
                    <a:pt x="349" y="523"/>
                  </a:lnTo>
                  <a:lnTo>
                    <a:pt x="363" y="531"/>
                  </a:lnTo>
                  <a:lnTo>
                    <a:pt x="377" y="539"/>
                  </a:lnTo>
                  <a:lnTo>
                    <a:pt x="408" y="553"/>
                  </a:lnTo>
                  <a:lnTo>
                    <a:pt x="420" y="561"/>
                  </a:lnTo>
                  <a:lnTo>
                    <a:pt x="432" y="569"/>
                  </a:lnTo>
                  <a:lnTo>
                    <a:pt x="451" y="587"/>
                  </a:lnTo>
                  <a:lnTo>
                    <a:pt x="465" y="603"/>
                  </a:lnTo>
                  <a:lnTo>
                    <a:pt x="478" y="620"/>
                  </a:lnTo>
                  <a:lnTo>
                    <a:pt x="484" y="641"/>
                  </a:lnTo>
                  <a:lnTo>
                    <a:pt x="486" y="654"/>
                  </a:lnTo>
                  <a:lnTo>
                    <a:pt x="489" y="669"/>
                  </a:lnTo>
                  <a:lnTo>
                    <a:pt x="490" y="701"/>
                  </a:lnTo>
                  <a:lnTo>
                    <a:pt x="489" y="717"/>
                  </a:lnTo>
                  <a:lnTo>
                    <a:pt x="486" y="733"/>
                  </a:lnTo>
                  <a:lnTo>
                    <a:pt x="481" y="747"/>
                  </a:lnTo>
                  <a:lnTo>
                    <a:pt x="475" y="760"/>
                  </a:lnTo>
                  <a:lnTo>
                    <a:pt x="465" y="771"/>
                  </a:lnTo>
                  <a:lnTo>
                    <a:pt x="454" y="781"/>
                  </a:lnTo>
                  <a:lnTo>
                    <a:pt x="440" y="790"/>
                  </a:lnTo>
                  <a:lnTo>
                    <a:pt x="424" y="798"/>
                  </a:lnTo>
                  <a:lnTo>
                    <a:pt x="389" y="809"/>
                  </a:lnTo>
                  <a:lnTo>
                    <a:pt x="350" y="817"/>
                  </a:lnTo>
                  <a:lnTo>
                    <a:pt x="330" y="819"/>
                  </a:lnTo>
                  <a:lnTo>
                    <a:pt x="304" y="821"/>
                  </a:lnTo>
                  <a:lnTo>
                    <a:pt x="279" y="821"/>
                  </a:lnTo>
                  <a:lnTo>
                    <a:pt x="250" y="819"/>
                  </a:lnTo>
                  <a:lnTo>
                    <a:pt x="223" y="816"/>
                  </a:lnTo>
                  <a:lnTo>
                    <a:pt x="198" y="811"/>
                  </a:lnTo>
                  <a:lnTo>
                    <a:pt x="175" y="806"/>
                  </a:lnTo>
                  <a:lnTo>
                    <a:pt x="155" y="798"/>
                  </a:lnTo>
                  <a:lnTo>
                    <a:pt x="139" y="789"/>
                  </a:lnTo>
                  <a:lnTo>
                    <a:pt x="124" y="779"/>
                  </a:lnTo>
                  <a:lnTo>
                    <a:pt x="112" y="767"/>
                  </a:lnTo>
                  <a:lnTo>
                    <a:pt x="101" y="752"/>
                  </a:lnTo>
                  <a:lnTo>
                    <a:pt x="82" y="720"/>
                  </a:lnTo>
                  <a:lnTo>
                    <a:pt x="64" y="684"/>
                  </a:lnTo>
                  <a:lnTo>
                    <a:pt x="54" y="663"/>
                  </a:lnTo>
                  <a:lnTo>
                    <a:pt x="45" y="641"/>
                  </a:lnTo>
                  <a:lnTo>
                    <a:pt x="35" y="617"/>
                  </a:lnTo>
                  <a:lnTo>
                    <a:pt x="26" y="591"/>
                  </a:lnTo>
                  <a:lnTo>
                    <a:pt x="11" y="537"/>
                  </a:lnTo>
                  <a:lnTo>
                    <a:pt x="5" y="509"/>
                  </a:lnTo>
                  <a:lnTo>
                    <a:pt x="2" y="479"/>
                  </a:lnTo>
                  <a:lnTo>
                    <a:pt x="0" y="447"/>
                  </a:lnTo>
                  <a:lnTo>
                    <a:pt x="2" y="412"/>
                  </a:lnTo>
                  <a:lnTo>
                    <a:pt x="4" y="375"/>
                  </a:lnTo>
                  <a:lnTo>
                    <a:pt x="7" y="338"/>
                  </a:lnTo>
                  <a:lnTo>
                    <a:pt x="11" y="300"/>
                  </a:lnTo>
                  <a:lnTo>
                    <a:pt x="16" y="265"/>
                  </a:lnTo>
                  <a:lnTo>
                    <a:pt x="21" y="233"/>
                  </a:lnTo>
                  <a:lnTo>
                    <a:pt x="26" y="206"/>
                  </a:lnTo>
                  <a:lnTo>
                    <a:pt x="31" y="183"/>
                  </a:lnTo>
                  <a:lnTo>
                    <a:pt x="37" y="162"/>
                  </a:lnTo>
                  <a:lnTo>
                    <a:pt x="43" y="143"/>
                  </a:lnTo>
                  <a:lnTo>
                    <a:pt x="50" y="125"/>
                  </a:lnTo>
                  <a:lnTo>
                    <a:pt x="58" y="109"/>
                  </a:lnTo>
                  <a:lnTo>
                    <a:pt x="64" y="97"/>
                  </a:lnTo>
                  <a:lnTo>
                    <a:pt x="78" y="73"/>
                  </a:lnTo>
                  <a:lnTo>
                    <a:pt x="85" y="63"/>
                  </a:lnTo>
                  <a:lnTo>
                    <a:pt x="91" y="55"/>
                  </a:lnTo>
                  <a:lnTo>
                    <a:pt x="97" y="50"/>
                  </a:lnTo>
                  <a:lnTo>
                    <a:pt x="104" y="46"/>
                  </a:lnTo>
                  <a:lnTo>
                    <a:pt x="117" y="38"/>
                  </a:lnTo>
                  <a:lnTo>
                    <a:pt x="131" y="3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0" name="Freeform 28">
              <a:extLst>
                <a:ext uri="{FF2B5EF4-FFF2-40B4-BE49-F238E27FC236}">
                  <a16:creationId xmlns:a16="http://schemas.microsoft.com/office/drawing/2014/main" id="{4B3F5A2F-EA32-46DA-A6C3-DA323B171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099"/>
              <a:ext cx="362" cy="279"/>
            </a:xfrm>
            <a:custGeom>
              <a:avLst/>
              <a:gdLst>
                <a:gd name="T0" fmla="*/ 31 w 726"/>
                <a:gd name="T1" fmla="*/ 0 h 559"/>
                <a:gd name="T2" fmla="*/ 60 w 726"/>
                <a:gd name="T3" fmla="*/ 5 h 559"/>
                <a:gd name="T4" fmla="*/ 80 w 726"/>
                <a:gd name="T5" fmla="*/ 24 h 559"/>
                <a:gd name="T6" fmla="*/ 110 w 726"/>
                <a:gd name="T7" fmla="*/ 75 h 559"/>
                <a:gd name="T8" fmla="*/ 126 w 726"/>
                <a:gd name="T9" fmla="*/ 116 h 559"/>
                <a:gd name="T10" fmla="*/ 138 w 726"/>
                <a:gd name="T11" fmla="*/ 165 h 559"/>
                <a:gd name="T12" fmla="*/ 154 w 726"/>
                <a:gd name="T13" fmla="*/ 184 h 559"/>
                <a:gd name="T14" fmla="*/ 177 w 726"/>
                <a:gd name="T15" fmla="*/ 188 h 559"/>
                <a:gd name="T16" fmla="*/ 190 w 726"/>
                <a:gd name="T17" fmla="*/ 180 h 559"/>
                <a:gd name="T18" fmla="*/ 221 w 726"/>
                <a:gd name="T19" fmla="*/ 164 h 559"/>
                <a:gd name="T20" fmla="*/ 257 w 726"/>
                <a:gd name="T21" fmla="*/ 162 h 559"/>
                <a:gd name="T22" fmla="*/ 279 w 726"/>
                <a:gd name="T23" fmla="*/ 157 h 559"/>
                <a:gd name="T24" fmla="*/ 295 w 726"/>
                <a:gd name="T25" fmla="*/ 138 h 559"/>
                <a:gd name="T26" fmla="*/ 313 w 726"/>
                <a:gd name="T27" fmla="*/ 109 h 559"/>
                <a:gd name="T28" fmla="*/ 329 w 726"/>
                <a:gd name="T29" fmla="*/ 99 h 559"/>
                <a:gd name="T30" fmla="*/ 350 w 726"/>
                <a:gd name="T31" fmla="*/ 105 h 559"/>
                <a:gd name="T32" fmla="*/ 348 w 726"/>
                <a:gd name="T33" fmla="*/ 124 h 559"/>
                <a:gd name="T34" fmla="*/ 327 w 726"/>
                <a:gd name="T35" fmla="*/ 143 h 559"/>
                <a:gd name="T36" fmla="*/ 309 w 726"/>
                <a:gd name="T37" fmla="*/ 167 h 559"/>
                <a:gd name="T38" fmla="*/ 315 w 726"/>
                <a:gd name="T39" fmla="*/ 203 h 559"/>
                <a:gd name="T40" fmla="*/ 342 w 726"/>
                <a:gd name="T41" fmla="*/ 226 h 559"/>
                <a:gd name="T42" fmla="*/ 360 w 726"/>
                <a:gd name="T43" fmla="*/ 250 h 559"/>
                <a:gd name="T44" fmla="*/ 360 w 726"/>
                <a:gd name="T45" fmla="*/ 268 h 559"/>
                <a:gd name="T46" fmla="*/ 343 w 726"/>
                <a:gd name="T47" fmla="*/ 279 h 559"/>
                <a:gd name="T48" fmla="*/ 319 w 726"/>
                <a:gd name="T49" fmla="*/ 267 h 559"/>
                <a:gd name="T50" fmla="*/ 315 w 726"/>
                <a:gd name="T51" fmla="*/ 250 h 559"/>
                <a:gd name="T52" fmla="*/ 303 w 726"/>
                <a:gd name="T53" fmla="*/ 218 h 559"/>
                <a:gd name="T54" fmla="*/ 293 w 726"/>
                <a:gd name="T55" fmla="*/ 207 h 559"/>
                <a:gd name="T56" fmla="*/ 287 w 726"/>
                <a:gd name="T57" fmla="*/ 218 h 559"/>
                <a:gd name="T58" fmla="*/ 291 w 726"/>
                <a:gd name="T59" fmla="*/ 243 h 559"/>
                <a:gd name="T60" fmla="*/ 294 w 726"/>
                <a:gd name="T61" fmla="*/ 266 h 559"/>
                <a:gd name="T62" fmla="*/ 276 w 726"/>
                <a:gd name="T63" fmla="*/ 274 h 559"/>
                <a:gd name="T64" fmla="*/ 264 w 726"/>
                <a:gd name="T65" fmla="*/ 271 h 559"/>
                <a:gd name="T66" fmla="*/ 255 w 726"/>
                <a:gd name="T67" fmla="*/ 247 h 559"/>
                <a:gd name="T68" fmla="*/ 264 w 726"/>
                <a:gd name="T69" fmla="*/ 227 h 559"/>
                <a:gd name="T70" fmla="*/ 261 w 726"/>
                <a:gd name="T71" fmla="*/ 197 h 559"/>
                <a:gd name="T72" fmla="*/ 244 w 726"/>
                <a:gd name="T73" fmla="*/ 184 h 559"/>
                <a:gd name="T74" fmla="*/ 221 w 726"/>
                <a:gd name="T75" fmla="*/ 189 h 559"/>
                <a:gd name="T76" fmla="*/ 198 w 726"/>
                <a:gd name="T77" fmla="*/ 211 h 559"/>
                <a:gd name="T78" fmla="*/ 172 w 726"/>
                <a:gd name="T79" fmla="*/ 231 h 559"/>
                <a:gd name="T80" fmla="*/ 139 w 726"/>
                <a:gd name="T81" fmla="*/ 230 h 559"/>
                <a:gd name="T82" fmla="*/ 119 w 726"/>
                <a:gd name="T83" fmla="*/ 199 h 559"/>
                <a:gd name="T84" fmla="*/ 105 w 726"/>
                <a:gd name="T85" fmla="*/ 150 h 559"/>
                <a:gd name="T86" fmla="*/ 83 w 726"/>
                <a:gd name="T87" fmla="*/ 100 h 559"/>
                <a:gd name="T88" fmla="*/ 60 w 726"/>
                <a:gd name="T89" fmla="*/ 72 h 559"/>
                <a:gd name="T90" fmla="*/ 33 w 726"/>
                <a:gd name="T91" fmla="*/ 55 h 559"/>
                <a:gd name="T92" fmla="*/ 9 w 726"/>
                <a:gd name="T93" fmla="*/ 40 h 559"/>
                <a:gd name="T94" fmla="*/ 0 w 726"/>
                <a:gd name="T95" fmla="*/ 26 h 559"/>
                <a:gd name="T96" fmla="*/ 12 w 726"/>
                <a:gd name="T97" fmla="*/ 7 h 55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26" h="559">
                  <a:moveTo>
                    <a:pt x="24" y="14"/>
                  </a:moveTo>
                  <a:lnTo>
                    <a:pt x="35" y="8"/>
                  </a:lnTo>
                  <a:lnTo>
                    <a:pt x="48" y="3"/>
                  </a:lnTo>
                  <a:lnTo>
                    <a:pt x="62" y="0"/>
                  </a:lnTo>
                  <a:lnTo>
                    <a:pt x="77" y="0"/>
                  </a:lnTo>
                  <a:lnTo>
                    <a:pt x="93" y="2"/>
                  </a:lnTo>
                  <a:lnTo>
                    <a:pt x="110" y="6"/>
                  </a:lnTo>
                  <a:lnTo>
                    <a:pt x="120" y="10"/>
                  </a:lnTo>
                  <a:lnTo>
                    <a:pt x="129" y="16"/>
                  </a:lnTo>
                  <a:lnTo>
                    <a:pt x="139" y="22"/>
                  </a:lnTo>
                  <a:lnTo>
                    <a:pt x="148" y="33"/>
                  </a:lnTo>
                  <a:lnTo>
                    <a:pt x="160" y="48"/>
                  </a:lnTo>
                  <a:lnTo>
                    <a:pt x="171" y="64"/>
                  </a:lnTo>
                  <a:lnTo>
                    <a:pt x="183" y="84"/>
                  </a:lnTo>
                  <a:lnTo>
                    <a:pt x="196" y="105"/>
                  </a:lnTo>
                  <a:lnTo>
                    <a:pt x="220" y="150"/>
                  </a:lnTo>
                  <a:lnTo>
                    <a:pt x="230" y="170"/>
                  </a:lnTo>
                  <a:lnTo>
                    <a:pt x="239" y="191"/>
                  </a:lnTo>
                  <a:lnTo>
                    <a:pt x="247" y="212"/>
                  </a:lnTo>
                  <a:lnTo>
                    <a:pt x="252" y="232"/>
                  </a:lnTo>
                  <a:lnTo>
                    <a:pt x="261" y="275"/>
                  </a:lnTo>
                  <a:lnTo>
                    <a:pt x="266" y="296"/>
                  </a:lnTo>
                  <a:lnTo>
                    <a:pt x="271" y="315"/>
                  </a:lnTo>
                  <a:lnTo>
                    <a:pt x="276" y="331"/>
                  </a:lnTo>
                  <a:lnTo>
                    <a:pt x="282" y="344"/>
                  </a:lnTo>
                  <a:lnTo>
                    <a:pt x="290" y="353"/>
                  </a:lnTo>
                  <a:lnTo>
                    <a:pt x="300" y="361"/>
                  </a:lnTo>
                  <a:lnTo>
                    <a:pt x="309" y="368"/>
                  </a:lnTo>
                  <a:lnTo>
                    <a:pt x="319" y="371"/>
                  </a:lnTo>
                  <a:lnTo>
                    <a:pt x="338" y="376"/>
                  </a:lnTo>
                  <a:lnTo>
                    <a:pt x="346" y="377"/>
                  </a:lnTo>
                  <a:lnTo>
                    <a:pt x="354" y="377"/>
                  </a:lnTo>
                  <a:lnTo>
                    <a:pt x="360" y="377"/>
                  </a:lnTo>
                  <a:lnTo>
                    <a:pt x="365" y="376"/>
                  </a:lnTo>
                  <a:lnTo>
                    <a:pt x="373" y="369"/>
                  </a:lnTo>
                  <a:lnTo>
                    <a:pt x="381" y="361"/>
                  </a:lnTo>
                  <a:lnTo>
                    <a:pt x="392" y="353"/>
                  </a:lnTo>
                  <a:lnTo>
                    <a:pt x="408" y="347"/>
                  </a:lnTo>
                  <a:lnTo>
                    <a:pt x="425" y="337"/>
                  </a:lnTo>
                  <a:lnTo>
                    <a:pt x="444" y="329"/>
                  </a:lnTo>
                  <a:lnTo>
                    <a:pt x="463" y="325"/>
                  </a:lnTo>
                  <a:lnTo>
                    <a:pt x="481" y="323"/>
                  </a:lnTo>
                  <a:lnTo>
                    <a:pt x="500" y="325"/>
                  </a:lnTo>
                  <a:lnTo>
                    <a:pt x="516" y="325"/>
                  </a:lnTo>
                  <a:lnTo>
                    <a:pt x="530" y="325"/>
                  </a:lnTo>
                  <a:lnTo>
                    <a:pt x="541" y="322"/>
                  </a:lnTo>
                  <a:lnTo>
                    <a:pt x="551" y="318"/>
                  </a:lnTo>
                  <a:lnTo>
                    <a:pt x="559" y="314"/>
                  </a:lnTo>
                  <a:lnTo>
                    <a:pt x="568" y="306"/>
                  </a:lnTo>
                  <a:lnTo>
                    <a:pt x="573" y="301"/>
                  </a:lnTo>
                  <a:lnTo>
                    <a:pt x="580" y="293"/>
                  </a:lnTo>
                  <a:lnTo>
                    <a:pt x="591" y="277"/>
                  </a:lnTo>
                  <a:lnTo>
                    <a:pt x="602" y="259"/>
                  </a:lnTo>
                  <a:lnTo>
                    <a:pt x="611" y="244"/>
                  </a:lnTo>
                  <a:lnTo>
                    <a:pt x="619" y="231"/>
                  </a:lnTo>
                  <a:lnTo>
                    <a:pt x="627" y="218"/>
                  </a:lnTo>
                  <a:lnTo>
                    <a:pt x="635" y="207"/>
                  </a:lnTo>
                  <a:lnTo>
                    <a:pt x="645" y="201"/>
                  </a:lnTo>
                  <a:lnTo>
                    <a:pt x="651" y="199"/>
                  </a:lnTo>
                  <a:lnTo>
                    <a:pt x="659" y="199"/>
                  </a:lnTo>
                  <a:lnTo>
                    <a:pt x="677" y="199"/>
                  </a:lnTo>
                  <a:lnTo>
                    <a:pt x="693" y="204"/>
                  </a:lnTo>
                  <a:lnTo>
                    <a:pt x="697" y="207"/>
                  </a:lnTo>
                  <a:lnTo>
                    <a:pt x="702" y="210"/>
                  </a:lnTo>
                  <a:lnTo>
                    <a:pt x="704" y="215"/>
                  </a:lnTo>
                  <a:lnTo>
                    <a:pt x="705" y="221"/>
                  </a:lnTo>
                  <a:lnTo>
                    <a:pt x="702" y="234"/>
                  </a:lnTo>
                  <a:lnTo>
                    <a:pt x="697" y="248"/>
                  </a:lnTo>
                  <a:lnTo>
                    <a:pt x="688" y="263"/>
                  </a:lnTo>
                  <a:lnTo>
                    <a:pt x="681" y="269"/>
                  </a:lnTo>
                  <a:lnTo>
                    <a:pt x="673" y="275"/>
                  </a:lnTo>
                  <a:lnTo>
                    <a:pt x="656" y="287"/>
                  </a:lnTo>
                  <a:lnTo>
                    <a:pt x="638" y="301"/>
                  </a:lnTo>
                  <a:lnTo>
                    <a:pt x="631" y="307"/>
                  </a:lnTo>
                  <a:lnTo>
                    <a:pt x="626" y="315"/>
                  </a:lnTo>
                  <a:lnTo>
                    <a:pt x="619" y="334"/>
                  </a:lnTo>
                  <a:lnTo>
                    <a:pt x="618" y="355"/>
                  </a:lnTo>
                  <a:lnTo>
                    <a:pt x="619" y="376"/>
                  </a:lnTo>
                  <a:lnTo>
                    <a:pt x="626" y="396"/>
                  </a:lnTo>
                  <a:lnTo>
                    <a:pt x="632" y="406"/>
                  </a:lnTo>
                  <a:lnTo>
                    <a:pt x="640" y="415"/>
                  </a:lnTo>
                  <a:lnTo>
                    <a:pt x="651" y="425"/>
                  </a:lnTo>
                  <a:lnTo>
                    <a:pt x="662" y="435"/>
                  </a:lnTo>
                  <a:lnTo>
                    <a:pt x="685" y="452"/>
                  </a:lnTo>
                  <a:lnTo>
                    <a:pt x="694" y="460"/>
                  </a:lnTo>
                  <a:lnTo>
                    <a:pt x="702" y="468"/>
                  </a:lnTo>
                  <a:lnTo>
                    <a:pt x="713" y="484"/>
                  </a:lnTo>
                  <a:lnTo>
                    <a:pt x="721" y="500"/>
                  </a:lnTo>
                  <a:lnTo>
                    <a:pt x="726" y="512"/>
                  </a:lnTo>
                  <a:lnTo>
                    <a:pt x="726" y="525"/>
                  </a:lnTo>
                  <a:lnTo>
                    <a:pt x="724" y="532"/>
                  </a:lnTo>
                  <a:lnTo>
                    <a:pt x="721" y="536"/>
                  </a:lnTo>
                  <a:lnTo>
                    <a:pt x="712" y="547"/>
                  </a:lnTo>
                  <a:lnTo>
                    <a:pt x="699" y="555"/>
                  </a:lnTo>
                  <a:lnTo>
                    <a:pt x="694" y="557"/>
                  </a:lnTo>
                  <a:lnTo>
                    <a:pt x="688" y="559"/>
                  </a:lnTo>
                  <a:lnTo>
                    <a:pt x="675" y="555"/>
                  </a:lnTo>
                  <a:lnTo>
                    <a:pt x="659" y="549"/>
                  </a:lnTo>
                  <a:lnTo>
                    <a:pt x="645" y="541"/>
                  </a:lnTo>
                  <a:lnTo>
                    <a:pt x="640" y="535"/>
                  </a:lnTo>
                  <a:lnTo>
                    <a:pt x="635" y="530"/>
                  </a:lnTo>
                  <a:lnTo>
                    <a:pt x="632" y="524"/>
                  </a:lnTo>
                  <a:lnTo>
                    <a:pt x="631" y="517"/>
                  </a:lnTo>
                  <a:lnTo>
                    <a:pt x="631" y="501"/>
                  </a:lnTo>
                  <a:lnTo>
                    <a:pt x="629" y="484"/>
                  </a:lnTo>
                  <a:lnTo>
                    <a:pt x="626" y="468"/>
                  </a:lnTo>
                  <a:lnTo>
                    <a:pt x="618" y="452"/>
                  </a:lnTo>
                  <a:lnTo>
                    <a:pt x="607" y="436"/>
                  </a:lnTo>
                  <a:lnTo>
                    <a:pt x="602" y="428"/>
                  </a:lnTo>
                  <a:lnTo>
                    <a:pt x="596" y="422"/>
                  </a:lnTo>
                  <a:lnTo>
                    <a:pt x="591" y="419"/>
                  </a:lnTo>
                  <a:lnTo>
                    <a:pt x="588" y="415"/>
                  </a:lnTo>
                  <a:lnTo>
                    <a:pt x="584" y="415"/>
                  </a:lnTo>
                  <a:lnTo>
                    <a:pt x="583" y="417"/>
                  </a:lnTo>
                  <a:lnTo>
                    <a:pt x="578" y="425"/>
                  </a:lnTo>
                  <a:lnTo>
                    <a:pt x="575" y="436"/>
                  </a:lnTo>
                  <a:lnTo>
                    <a:pt x="573" y="449"/>
                  </a:lnTo>
                  <a:lnTo>
                    <a:pt x="575" y="457"/>
                  </a:lnTo>
                  <a:lnTo>
                    <a:pt x="576" y="466"/>
                  </a:lnTo>
                  <a:lnTo>
                    <a:pt x="584" y="487"/>
                  </a:lnTo>
                  <a:lnTo>
                    <a:pt x="591" y="509"/>
                  </a:lnTo>
                  <a:lnTo>
                    <a:pt x="592" y="519"/>
                  </a:lnTo>
                  <a:lnTo>
                    <a:pt x="592" y="525"/>
                  </a:lnTo>
                  <a:lnTo>
                    <a:pt x="589" y="532"/>
                  </a:lnTo>
                  <a:lnTo>
                    <a:pt x="584" y="536"/>
                  </a:lnTo>
                  <a:lnTo>
                    <a:pt x="576" y="541"/>
                  </a:lnTo>
                  <a:lnTo>
                    <a:pt x="568" y="544"/>
                  </a:lnTo>
                  <a:lnTo>
                    <a:pt x="553" y="549"/>
                  </a:lnTo>
                  <a:lnTo>
                    <a:pt x="546" y="549"/>
                  </a:lnTo>
                  <a:lnTo>
                    <a:pt x="540" y="549"/>
                  </a:lnTo>
                  <a:lnTo>
                    <a:pt x="535" y="547"/>
                  </a:lnTo>
                  <a:lnTo>
                    <a:pt x="530" y="543"/>
                  </a:lnTo>
                  <a:lnTo>
                    <a:pt x="521" y="530"/>
                  </a:lnTo>
                  <a:lnTo>
                    <a:pt x="514" y="516"/>
                  </a:lnTo>
                  <a:lnTo>
                    <a:pt x="511" y="501"/>
                  </a:lnTo>
                  <a:lnTo>
                    <a:pt x="511" y="495"/>
                  </a:lnTo>
                  <a:lnTo>
                    <a:pt x="513" y="489"/>
                  </a:lnTo>
                  <a:lnTo>
                    <a:pt x="521" y="476"/>
                  </a:lnTo>
                  <a:lnTo>
                    <a:pt x="527" y="463"/>
                  </a:lnTo>
                  <a:lnTo>
                    <a:pt x="529" y="455"/>
                  </a:lnTo>
                  <a:lnTo>
                    <a:pt x="530" y="449"/>
                  </a:lnTo>
                  <a:lnTo>
                    <a:pt x="530" y="433"/>
                  </a:lnTo>
                  <a:lnTo>
                    <a:pt x="529" y="414"/>
                  </a:lnTo>
                  <a:lnTo>
                    <a:pt x="524" y="395"/>
                  </a:lnTo>
                  <a:lnTo>
                    <a:pt x="521" y="388"/>
                  </a:lnTo>
                  <a:lnTo>
                    <a:pt x="516" y="382"/>
                  </a:lnTo>
                  <a:lnTo>
                    <a:pt x="505" y="374"/>
                  </a:lnTo>
                  <a:lnTo>
                    <a:pt x="490" y="368"/>
                  </a:lnTo>
                  <a:lnTo>
                    <a:pt x="473" y="368"/>
                  </a:lnTo>
                  <a:lnTo>
                    <a:pt x="463" y="369"/>
                  </a:lnTo>
                  <a:lnTo>
                    <a:pt x="454" y="372"/>
                  </a:lnTo>
                  <a:lnTo>
                    <a:pt x="444" y="379"/>
                  </a:lnTo>
                  <a:lnTo>
                    <a:pt x="433" y="388"/>
                  </a:lnTo>
                  <a:lnTo>
                    <a:pt x="420" y="399"/>
                  </a:lnTo>
                  <a:lnTo>
                    <a:pt x="409" y="411"/>
                  </a:lnTo>
                  <a:lnTo>
                    <a:pt x="397" y="423"/>
                  </a:lnTo>
                  <a:lnTo>
                    <a:pt x="385" y="436"/>
                  </a:lnTo>
                  <a:lnTo>
                    <a:pt x="374" y="446"/>
                  </a:lnTo>
                  <a:lnTo>
                    <a:pt x="363" y="454"/>
                  </a:lnTo>
                  <a:lnTo>
                    <a:pt x="344" y="463"/>
                  </a:lnTo>
                  <a:lnTo>
                    <a:pt x="325" y="470"/>
                  </a:lnTo>
                  <a:lnTo>
                    <a:pt x="308" y="471"/>
                  </a:lnTo>
                  <a:lnTo>
                    <a:pt x="292" y="468"/>
                  </a:lnTo>
                  <a:lnTo>
                    <a:pt x="279" y="460"/>
                  </a:lnTo>
                  <a:lnTo>
                    <a:pt x="266" y="449"/>
                  </a:lnTo>
                  <a:lnTo>
                    <a:pt x="255" y="431"/>
                  </a:lnTo>
                  <a:lnTo>
                    <a:pt x="244" y="411"/>
                  </a:lnTo>
                  <a:lnTo>
                    <a:pt x="239" y="398"/>
                  </a:lnTo>
                  <a:lnTo>
                    <a:pt x="234" y="384"/>
                  </a:lnTo>
                  <a:lnTo>
                    <a:pt x="225" y="352"/>
                  </a:lnTo>
                  <a:lnTo>
                    <a:pt x="215" y="318"/>
                  </a:lnTo>
                  <a:lnTo>
                    <a:pt x="210" y="301"/>
                  </a:lnTo>
                  <a:lnTo>
                    <a:pt x="206" y="287"/>
                  </a:lnTo>
                  <a:lnTo>
                    <a:pt x="195" y="258"/>
                  </a:lnTo>
                  <a:lnTo>
                    <a:pt x="182" y="228"/>
                  </a:lnTo>
                  <a:lnTo>
                    <a:pt x="167" y="201"/>
                  </a:lnTo>
                  <a:lnTo>
                    <a:pt x="161" y="188"/>
                  </a:lnTo>
                  <a:lnTo>
                    <a:pt x="153" y="177"/>
                  </a:lnTo>
                  <a:lnTo>
                    <a:pt x="137" y="159"/>
                  </a:lnTo>
                  <a:lnTo>
                    <a:pt x="121" y="145"/>
                  </a:lnTo>
                  <a:lnTo>
                    <a:pt x="105" y="134"/>
                  </a:lnTo>
                  <a:lnTo>
                    <a:pt x="91" y="124"/>
                  </a:lnTo>
                  <a:lnTo>
                    <a:pt x="78" y="116"/>
                  </a:lnTo>
                  <a:lnTo>
                    <a:pt x="66" y="111"/>
                  </a:lnTo>
                  <a:lnTo>
                    <a:pt x="55" y="107"/>
                  </a:lnTo>
                  <a:lnTo>
                    <a:pt x="43" y="100"/>
                  </a:lnTo>
                  <a:lnTo>
                    <a:pt x="31" y="91"/>
                  </a:lnTo>
                  <a:lnTo>
                    <a:pt x="18" y="80"/>
                  </a:lnTo>
                  <a:lnTo>
                    <a:pt x="7" y="69"/>
                  </a:lnTo>
                  <a:lnTo>
                    <a:pt x="2" y="62"/>
                  </a:lnTo>
                  <a:lnTo>
                    <a:pt x="0" y="57"/>
                  </a:lnTo>
                  <a:lnTo>
                    <a:pt x="0" y="53"/>
                  </a:lnTo>
                  <a:lnTo>
                    <a:pt x="0" y="46"/>
                  </a:lnTo>
                  <a:lnTo>
                    <a:pt x="7" y="33"/>
                  </a:lnTo>
                  <a:lnTo>
                    <a:pt x="15" y="24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1" name="Freeform 29">
              <a:extLst>
                <a:ext uri="{FF2B5EF4-FFF2-40B4-BE49-F238E27FC236}">
                  <a16:creationId xmlns:a16="http://schemas.microsoft.com/office/drawing/2014/main" id="{869EEC6C-3953-CD41-7069-44D6B862D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" y="2086"/>
              <a:ext cx="209" cy="426"/>
            </a:xfrm>
            <a:custGeom>
              <a:avLst/>
              <a:gdLst>
                <a:gd name="T0" fmla="*/ 196 w 417"/>
                <a:gd name="T1" fmla="*/ 20 h 853"/>
                <a:gd name="T2" fmla="*/ 189 w 417"/>
                <a:gd name="T3" fmla="*/ 41 h 853"/>
                <a:gd name="T4" fmla="*/ 172 w 417"/>
                <a:gd name="T5" fmla="*/ 52 h 853"/>
                <a:gd name="T6" fmla="*/ 144 w 417"/>
                <a:gd name="T7" fmla="*/ 63 h 853"/>
                <a:gd name="T8" fmla="*/ 117 w 417"/>
                <a:gd name="T9" fmla="*/ 80 h 853"/>
                <a:gd name="T10" fmla="*/ 82 w 417"/>
                <a:gd name="T11" fmla="*/ 116 h 853"/>
                <a:gd name="T12" fmla="*/ 54 w 417"/>
                <a:gd name="T13" fmla="*/ 161 h 853"/>
                <a:gd name="T14" fmla="*/ 45 w 417"/>
                <a:gd name="T15" fmla="*/ 188 h 853"/>
                <a:gd name="T16" fmla="*/ 45 w 417"/>
                <a:gd name="T17" fmla="*/ 219 h 853"/>
                <a:gd name="T18" fmla="*/ 53 w 417"/>
                <a:gd name="T19" fmla="*/ 256 h 853"/>
                <a:gd name="T20" fmla="*/ 63 w 417"/>
                <a:gd name="T21" fmla="*/ 288 h 853"/>
                <a:gd name="T22" fmla="*/ 84 w 417"/>
                <a:gd name="T23" fmla="*/ 326 h 853"/>
                <a:gd name="T24" fmla="*/ 94 w 417"/>
                <a:gd name="T25" fmla="*/ 336 h 853"/>
                <a:gd name="T26" fmla="*/ 105 w 417"/>
                <a:gd name="T27" fmla="*/ 336 h 853"/>
                <a:gd name="T28" fmla="*/ 122 w 417"/>
                <a:gd name="T29" fmla="*/ 328 h 853"/>
                <a:gd name="T30" fmla="*/ 134 w 417"/>
                <a:gd name="T31" fmla="*/ 321 h 853"/>
                <a:gd name="T32" fmla="*/ 153 w 417"/>
                <a:gd name="T33" fmla="*/ 325 h 853"/>
                <a:gd name="T34" fmla="*/ 156 w 417"/>
                <a:gd name="T35" fmla="*/ 331 h 853"/>
                <a:gd name="T36" fmla="*/ 144 w 417"/>
                <a:gd name="T37" fmla="*/ 347 h 853"/>
                <a:gd name="T38" fmla="*/ 136 w 417"/>
                <a:gd name="T39" fmla="*/ 353 h 853"/>
                <a:gd name="T40" fmla="*/ 118 w 417"/>
                <a:gd name="T41" fmla="*/ 352 h 853"/>
                <a:gd name="T42" fmla="*/ 110 w 417"/>
                <a:gd name="T43" fmla="*/ 357 h 853"/>
                <a:gd name="T44" fmla="*/ 101 w 417"/>
                <a:gd name="T45" fmla="*/ 376 h 853"/>
                <a:gd name="T46" fmla="*/ 102 w 417"/>
                <a:gd name="T47" fmla="*/ 386 h 853"/>
                <a:gd name="T48" fmla="*/ 112 w 417"/>
                <a:gd name="T49" fmla="*/ 396 h 853"/>
                <a:gd name="T50" fmla="*/ 125 w 417"/>
                <a:gd name="T51" fmla="*/ 407 h 853"/>
                <a:gd name="T52" fmla="*/ 121 w 417"/>
                <a:gd name="T53" fmla="*/ 424 h 853"/>
                <a:gd name="T54" fmla="*/ 114 w 417"/>
                <a:gd name="T55" fmla="*/ 426 h 853"/>
                <a:gd name="T56" fmla="*/ 93 w 417"/>
                <a:gd name="T57" fmla="*/ 421 h 853"/>
                <a:gd name="T58" fmla="*/ 82 w 417"/>
                <a:gd name="T59" fmla="*/ 411 h 853"/>
                <a:gd name="T60" fmla="*/ 77 w 417"/>
                <a:gd name="T61" fmla="*/ 390 h 853"/>
                <a:gd name="T62" fmla="*/ 82 w 417"/>
                <a:gd name="T63" fmla="*/ 374 h 853"/>
                <a:gd name="T64" fmla="*/ 85 w 417"/>
                <a:gd name="T65" fmla="*/ 365 h 853"/>
                <a:gd name="T66" fmla="*/ 79 w 417"/>
                <a:gd name="T67" fmla="*/ 367 h 853"/>
                <a:gd name="T68" fmla="*/ 63 w 417"/>
                <a:gd name="T69" fmla="*/ 384 h 853"/>
                <a:gd name="T70" fmla="*/ 48 w 417"/>
                <a:gd name="T71" fmla="*/ 394 h 853"/>
                <a:gd name="T72" fmla="*/ 32 w 417"/>
                <a:gd name="T73" fmla="*/ 393 h 853"/>
                <a:gd name="T74" fmla="*/ 28 w 417"/>
                <a:gd name="T75" fmla="*/ 382 h 853"/>
                <a:gd name="T76" fmla="*/ 31 w 417"/>
                <a:gd name="T77" fmla="*/ 367 h 853"/>
                <a:gd name="T78" fmla="*/ 47 w 417"/>
                <a:gd name="T79" fmla="*/ 354 h 853"/>
                <a:gd name="T80" fmla="*/ 56 w 417"/>
                <a:gd name="T81" fmla="*/ 346 h 853"/>
                <a:gd name="T82" fmla="*/ 58 w 417"/>
                <a:gd name="T83" fmla="*/ 333 h 853"/>
                <a:gd name="T84" fmla="*/ 48 w 417"/>
                <a:gd name="T85" fmla="*/ 311 h 853"/>
                <a:gd name="T86" fmla="*/ 31 w 417"/>
                <a:gd name="T87" fmla="*/ 281 h 853"/>
                <a:gd name="T88" fmla="*/ 15 w 417"/>
                <a:gd name="T89" fmla="*/ 250 h 853"/>
                <a:gd name="T90" fmla="*/ 2 w 417"/>
                <a:gd name="T91" fmla="*/ 208 h 853"/>
                <a:gd name="T92" fmla="*/ 2 w 417"/>
                <a:gd name="T93" fmla="*/ 179 h 853"/>
                <a:gd name="T94" fmla="*/ 17 w 417"/>
                <a:gd name="T95" fmla="*/ 142 h 853"/>
                <a:gd name="T96" fmla="*/ 46 w 417"/>
                <a:gd name="T97" fmla="*/ 98 h 853"/>
                <a:gd name="T98" fmla="*/ 83 w 417"/>
                <a:gd name="T99" fmla="*/ 54 h 853"/>
                <a:gd name="T100" fmla="*/ 125 w 417"/>
                <a:gd name="T101" fmla="*/ 21 h 853"/>
                <a:gd name="T102" fmla="*/ 168 w 417"/>
                <a:gd name="T103" fmla="*/ 4 h 853"/>
                <a:gd name="T104" fmla="*/ 198 w 417"/>
                <a:gd name="T105" fmla="*/ 0 h 853"/>
                <a:gd name="T106" fmla="*/ 208 w 417"/>
                <a:gd name="T107" fmla="*/ 1 h 853"/>
                <a:gd name="T108" fmla="*/ 208 w 417"/>
                <a:gd name="T109" fmla="*/ 5 h 853"/>
                <a:gd name="T110" fmla="*/ 199 w 417"/>
                <a:gd name="T111" fmla="*/ 13 h 8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17" h="853">
                  <a:moveTo>
                    <a:pt x="397" y="27"/>
                  </a:moveTo>
                  <a:lnTo>
                    <a:pt x="394" y="33"/>
                  </a:lnTo>
                  <a:lnTo>
                    <a:pt x="392" y="41"/>
                  </a:lnTo>
                  <a:lnTo>
                    <a:pt x="387" y="59"/>
                  </a:lnTo>
                  <a:lnTo>
                    <a:pt x="381" y="75"/>
                  </a:lnTo>
                  <a:lnTo>
                    <a:pt x="378" y="83"/>
                  </a:lnTo>
                  <a:lnTo>
                    <a:pt x="373" y="89"/>
                  </a:lnTo>
                  <a:lnTo>
                    <a:pt x="360" y="99"/>
                  </a:lnTo>
                  <a:lnTo>
                    <a:pt x="343" y="105"/>
                  </a:lnTo>
                  <a:lnTo>
                    <a:pt x="324" y="111"/>
                  </a:lnTo>
                  <a:lnTo>
                    <a:pt x="306" y="118"/>
                  </a:lnTo>
                  <a:lnTo>
                    <a:pt x="288" y="126"/>
                  </a:lnTo>
                  <a:lnTo>
                    <a:pt x="273" y="135"/>
                  </a:lnTo>
                  <a:lnTo>
                    <a:pt x="253" y="145"/>
                  </a:lnTo>
                  <a:lnTo>
                    <a:pt x="234" y="161"/>
                  </a:lnTo>
                  <a:lnTo>
                    <a:pt x="212" y="181"/>
                  </a:lnTo>
                  <a:lnTo>
                    <a:pt x="188" y="205"/>
                  </a:lnTo>
                  <a:lnTo>
                    <a:pt x="164" y="232"/>
                  </a:lnTo>
                  <a:lnTo>
                    <a:pt x="144" y="261"/>
                  </a:lnTo>
                  <a:lnTo>
                    <a:pt x="125" y="291"/>
                  </a:lnTo>
                  <a:lnTo>
                    <a:pt x="107" y="323"/>
                  </a:lnTo>
                  <a:lnTo>
                    <a:pt x="99" y="339"/>
                  </a:lnTo>
                  <a:lnTo>
                    <a:pt x="93" y="356"/>
                  </a:lnTo>
                  <a:lnTo>
                    <a:pt x="90" y="376"/>
                  </a:lnTo>
                  <a:lnTo>
                    <a:pt x="86" y="395"/>
                  </a:lnTo>
                  <a:lnTo>
                    <a:pt x="86" y="415"/>
                  </a:lnTo>
                  <a:lnTo>
                    <a:pt x="90" y="439"/>
                  </a:lnTo>
                  <a:lnTo>
                    <a:pt x="93" y="463"/>
                  </a:lnTo>
                  <a:lnTo>
                    <a:pt x="99" y="489"/>
                  </a:lnTo>
                  <a:lnTo>
                    <a:pt x="106" y="512"/>
                  </a:lnTo>
                  <a:lnTo>
                    <a:pt x="112" y="536"/>
                  </a:lnTo>
                  <a:lnTo>
                    <a:pt x="118" y="557"/>
                  </a:lnTo>
                  <a:lnTo>
                    <a:pt x="125" y="576"/>
                  </a:lnTo>
                  <a:lnTo>
                    <a:pt x="137" y="606"/>
                  </a:lnTo>
                  <a:lnTo>
                    <a:pt x="153" y="633"/>
                  </a:lnTo>
                  <a:lnTo>
                    <a:pt x="168" y="652"/>
                  </a:lnTo>
                  <a:lnTo>
                    <a:pt x="176" y="660"/>
                  </a:lnTo>
                  <a:lnTo>
                    <a:pt x="182" y="667"/>
                  </a:lnTo>
                  <a:lnTo>
                    <a:pt x="188" y="672"/>
                  </a:lnTo>
                  <a:lnTo>
                    <a:pt x="196" y="673"/>
                  </a:lnTo>
                  <a:lnTo>
                    <a:pt x="203" y="673"/>
                  </a:lnTo>
                  <a:lnTo>
                    <a:pt x="209" y="672"/>
                  </a:lnTo>
                  <a:lnTo>
                    <a:pt x="223" y="667"/>
                  </a:lnTo>
                  <a:lnTo>
                    <a:pt x="234" y="662"/>
                  </a:lnTo>
                  <a:lnTo>
                    <a:pt x="244" y="657"/>
                  </a:lnTo>
                  <a:lnTo>
                    <a:pt x="252" y="651"/>
                  </a:lnTo>
                  <a:lnTo>
                    <a:pt x="260" y="646"/>
                  </a:lnTo>
                  <a:lnTo>
                    <a:pt x="268" y="643"/>
                  </a:lnTo>
                  <a:lnTo>
                    <a:pt x="279" y="645"/>
                  </a:lnTo>
                  <a:lnTo>
                    <a:pt x="293" y="646"/>
                  </a:lnTo>
                  <a:lnTo>
                    <a:pt x="306" y="651"/>
                  </a:lnTo>
                  <a:lnTo>
                    <a:pt x="309" y="654"/>
                  </a:lnTo>
                  <a:lnTo>
                    <a:pt x="311" y="657"/>
                  </a:lnTo>
                  <a:lnTo>
                    <a:pt x="311" y="662"/>
                  </a:lnTo>
                  <a:lnTo>
                    <a:pt x="308" y="668"/>
                  </a:lnTo>
                  <a:lnTo>
                    <a:pt x="300" y="681"/>
                  </a:lnTo>
                  <a:lnTo>
                    <a:pt x="288" y="695"/>
                  </a:lnTo>
                  <a:lnTo>
                    <a:pt x="284" y="702"/>
                  </a:lnTo>
                  <a:lnTo>
                    <a:pt x="277" y="705"/>
                  </a:lnTo>
                  <a:lnTo>
                    <a:pt x="271" y="707"/>
                  </a:lnTo>
                  <a:lnTo>
                    <a:pt x="265" y="708"/>
                  </a:lnTo>
                  <a:lnTo>
                    <a:pt x="250" y="707"/>
                  </a:lnTo>
                  <a:lnTo>
                    <a:pt x="236" y="705"/>
                  </a:lnTo>
                  <a:lnTo>
                    <a:pt x="230" y="707"/>
                  </a:lnTo>
                  <a:lnTo>
                    <a:pt x="225" y="710"/>
                  </a:lnTo>
                  <a:lnTo>
                    <a:pt x="220" y="715"/>
                  </a:lnTo>
                  <a:lnTo>
                    <a:pt x="215" y="721"/>
                  </a:lnTo>
                  <a:lnTo>
                    <a:pt x="207" y="737"/>
                  </a:lnTo>
                  <a:lnTo>
                    <a:pt x="201" y="753"/>
                  </a:lnTo>
                  <a:lnTo>
                    <a:pt x="201" y="761"/>
                  </a:lnTo>
                  <a:lnTo>
                    <a:pt x="201" y="767"/>
                  </a:lnTo>
                  <a:lnTo>
                    <a:pt x="204" y="773"/>
                  </a:lnTo>
                  <a:lnTo>
                    <a:pt x="209" y="780"/>
                  </a:lnTo>
                  <a:lnTo>
                    <a:pt x="215" y="786"/>
                  </a:lnTo>
                  <a:lnTo>
                    <a:pt x="223" y="792"/>
                  </a:lnTo>
                  <a:lnTo>
                    <a:pt x="239" y="804"/>
                  </a:lnTo>
                  <a:lnTo>
                    <a:pt x="246" y="810"/>
                  </a:lnTo>
                  <a:lnTo>
                    <a:pt x="249" y="815"/>
                  </a:lnTo>
                  <a:lnTo>
                    <a:pt x="250" y="826"/>
                  </a:lnTo>
                  <a:lnTo>
                    <a:pt x="249" y="839"/>
                  </a:lnTo>
                  <a:lnTo>
                    <a:pt x="242" y="848"/>
                  </a:lnTo>
                  <a:lnTo>
                    <a:pt x="239" y="851"/>
                  </a:lnTo>
                  <a:lnTo>
                    <a:pt x="234" y="853"/>
                  </a:lnTo>
                  <a:lnTo>
                    <a:pt x="228" y="853"/>
                  </a:lnTo>
                  <a:lnTo>
                    <a:pt x="222" y="853"/>
                  </a:lnTo>
                  <a:lnTo>
                    <a:pt x="204" y="848"/>
                  </a:lnTo>
                  <a:lnTo>
                    <a:pt x="185" y="842"/>
                  </a:lnTo>
                  <a:lnTo>
                    <a:pt x="179" y="839"/>
                  </a:lnTo>
                  <a:lnTo>
                    <a:pt x="172" y="834"/>
                  </a:lnTo>
                  <a:lnTo>
                    <a:pt x="164" y="823"/>
                  </a:lnTo>
                  <a:lnTo>
                    <a:pt x="158" y="810"/>
                  </a:lnTo>
                  <a:lnTo>
                    <a:pt x="155" y="796"/>
                  </a:lnTo>
                  <a:lnTo>
                    <a:pt x="153" y="781"/>
                  </a:lnTo>
                  <a:lnTo>
                    <a:pt x="155" y="773"/>
                  </a:lnTo>
                  <a:lnTo>
                    <a:pt x="156" y="765"/>
                  </a:lnTo>
                  <a:lnTo>
                    <a:pt x="163" y="748"/>
                  </a:lnTo>
                  <a:lnTo>
                    <a:pt x="166" y="742"/>
                  </a:lnTo>
                  <a:lnTo>
                    <a:pt x="168" y="735"/>
                  </a:lnTo>
                  <a:lnTo>
                    <a:pt x="169" y="730"/>
                  </a:lnTo>
                  <a:lnTo>
                    <a:pt x="168" y="729"/>
                  </a:lnTo>
                  <a:lnTo>
                    <a:pt x="164" y="730"/>
                  </a:lnTo>
                  <a:lnTo>
                    <a:pt x="158" y="735"/>
                  </a:lnTo>
                  <a:lnTo>
                    <a:pt x="152" y="743"/>
                  </a:lnTo>
                  <a:lnTo>
                    <a:pt x="144" y="751"/>
                  </a:lnTo>
                  <a:lnTo>
                    <a:pt x="126" y="769"/>
                  </a:lnTo>
                  <a:lnTo>
                    <a:pt x="118" y="777"/>
                  </a:lnTo>
                  <a:lnTo>
                    <a:pt x="110" y="781"/>
                  </a:lnTo>
                  <a:lnTo>
                    <a:pt x="96" y="788"/>
                  </a:lnTo>
                  <a:lnTo>
                    <a:pt x="83" y="789"/>
                  </a:lnTo>
                  <a:lnTo>
                    <a:pt x="71" y="789"/>
                  </a:lnTo>
                  <a:lnTo>
                    <a:pt x="63" y="786"/>
                  </a:lnTo>
                  <a:lnTo>
                    <a:pt x="59" y="783"/>
                  </a:lnTo>
                  <a:lnTo>
                    <a:pt x="58" y="778"/>
                  </a:lnTo>
                  <a:lnTo>
                    <a:pt x="55" y="765"/>
                  </a:lnTo>
                  <a:lnTo>
                    <a:pt x="55" y="751"/>
                  </a:lnTo>
                  <a:lnTo>
                    <a:pt x="58" y="738"/>
                  </a:lnTo>
                  <a:lnTo>
                    <a:pt x="61" y="734"/>
                  </a:lnTo>
                  <a:lnTo>
                    <a:pt x="67" y="727"/>
                  </a:lnTo>
                  <a:lnTo>
                    <a:pt x="80" y="718"/>
                  </a:lnTo>
                  <a:lnTo>
                    <a:pt x="94" y="708"/>
                  </a:lnTo>
                  <a:lnTo>
                    <a:pt x="101" y="705"/>
                  </a:lnTo>
                  <a:lnTo>
                    <a:pt x="106" y="700"/>
                  </a:lnTo>
                  <a:lnTo>
                    <a:pt x="112" y="692"/>
                  </a:lnTo>
                  <a:lnTo>
                    <a:pt x="115" y="686"/>
                  </a:lnTo>
                  <a:lnTo>
                    <a:pt x="117" y="678"/>
                  </a:lnTo>
                  <a:lnTo>
                    <a:pt x="115" y="667"/>
                  </a:lnTo>
                  <a:lnTo>
                    <a:pt x="112" y="654"/>
                  </a:lnTo>
                  <a:lnTo>
                    <a:pt x="104" y="640"/>
                  </a:lnTo>
                  <a:lnTo>
                    <a:pt x="96" y="622"/>
                  </a:lnTo>
                  <a:lnTo>
                    <a:pt x="86" y="605"/>
                  </a:lnTo>
                  <a:lnTo>
                    <a:pt x="75" y="586"/>
                  </a:lnTo>
                  <a:lnTo>
                    <a:pt x="61" y="563"/>
                  </a:lnTo>
                  <a:lnTo>
                    <a:pt x="47" y="539"/>
                  </a:lnTo>
                  <a:lnTo>
                    <a:pt x="34" y="514"/>
                  </a:lnTo>
                  <a:lnTo>
                    <a:pt x="29" y="500"/>
                  </a:lnTo>
                  <a:lnTo>
                    <a:pt x="23" y="484"/>
                  </a:lnTo>
                  <a:lnTo>
                    <a:pt x="12" y="450"/>
                  </a:lnTo>
                  <a:lnTo>
                    <a:pt x="4" y="417"/>
                  </a:lnTo>
                  <a:lnTo>
                    <a:pt x="2" y="399"/>
                  </a:lnTo>
                  <a:lnTo>
                    <a:pt x="0" y="385"/>
                  </a:lnTo>
                  <a:lnTo>
                    <a:pt x="4" y="358"/>
                  </a:lnTo>
                  <a:lnTo>
                    <a:pt x="10" y="334"/>
                  </a:lnTo>
                  <a:lnTo>
                    <a:pt x="21" y="310"/>
                  </a:lnTo>
                  <a:lnTo>
                    <a:pt x="34" y="285"/>
                  </a:lnTo>
                  <a:lnTo>
                    <a:pt x="50" y="256"/>
                  </a:lnTo>
                  <a:lnTo>
                    <a:pt x="71" y="226"/>
                  </a:lnTo>
                  <a:lnTo>
                    <a:pt x="91" y="196"/>
                  </a:lnTo>
                  <a:lnTo>
                    <a:pt x="115" y="166"/>
                  </a:lnTo>
                  <a:lnTo>
                    <a:pt x="141" y="137"/>
                  </a:lnTo>
                  <a:lnTo>
                    <a:pt x="166" y="108"/>
                  </a:lnTo>
                  <a:lnTo>
                    <a:pt x="193" y="83"/>
                  </a:lnTo>
                  <a:lnTo>
                    <a:pt x="220" y="60"/>
                  </a:lnTo>
                  <a:lnTo>
                    <a:pt x="249" y="43"/>
                  </a:lnTo>
                  <a:lnTo>
                    <a:pt x="279" y="29"/>
                  </a:lnTo>
                  <a:lnTo>
                    <a:pt x="309" y="16"/>
                  </a:lnTo>
                  <a:lnTo>
                    <a:pt x="335" y="8"/>
                  </a:lnTo>
                  <a:lnTo>
                    <a:pt x="360" y="3"/>
                  </a:lnTo>
                  <a:lnTo>
                    <a:pt x="384" y="0"/>
                  </a:lnTo>
                  <a:lnTo>
                    <a:pt x="395" y="0"/>
                  </a:lnTo>
                  <a:lnTo>
                    <a:pt x="403" y="0"/>
                  </a:lnTo>
                  <a:lnTo>
                    <a:pt x="411" y="2"/>
                  </a:lnTo>
                  <a:lnTo>
                    <a:pt x="416" y="3"/>
                  </a:lnTo>
                  <a:lnTo>
                    <a:pt x="417" y="5"/>
                  </a:lnTo>
                  <a:lnTo>
                    <a:pt x="417" y="6"/>
                  </a:lnTo>
                  <a:lnTo>
                    <a:pt x="416" y="10"/>
                  </a:lnTo>
                  <a:lnTo>
                    <a:pt x="413" y="11"/>
                  </a:lnTo>
                  <a:lnTo>
                    <a:pt x="405" y="18"/>
                  </a:lnTo>
                  <a:lnTo>
                    <a:pt x="397" y="27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2" name="Freeform 30">
              <a:extLst>
                <a:ext uri="{FF2B5EF4-FFF2-40B4-BE49-F238E27FC236}">
                  <a16:creationId xmlns:a16="http://schemas.microsoft.com/office/drawing/2014/main" id="{9E74F12D-DABA-BBA6-3AD0-C5B3F7324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" y="2402"/>
              <a:ext cx="180" cy="500"/>
            </a:xfrm>
            <a:custGeom>
              <a:avLst/>
              <a:gdLst>
                <a:gd name="T0" fmla="*/ 124 w 359"/>
                <a:gd name="T1" fmla="*/ 49 h 1000"/>
                <a:gd name="T2" fmla="*/ 148 w 359"/>
                <a:gd name="T3" fmla="*/ 94 h 1000"/>
                <a:gd name="T4" fmla="*/ 166 w 359"/>
                <a:gd name="T5" fmla="*/ 134 h 1000"/>
                <a:gd name="T6" fmla="*/ 178 w 359"/>
                <a:gd name="T7" fmla="*/ 179 h 1000"/>
                <a:gd name="T8" fmla="*/ 180 w 359"/>
                <a:gd name="T9" fmla="*/ 198 h 1000"/>
                <a:gd name="T10" fmla="*/ 174 w 359"/>
                <a:gd name="T11" fmla="*/ 214 h 1000"/>
                <a:gd name="T12" fmla="*/ 162 w 359"/>
                <a:gd name="T13" fmla="*/ 231 h 1000"/>
                <a:gd name="T14" fmla="*/ 139 w 359"/>
                <a:gd name="T15" fmla="*/ 253 h 1000"/>
                <a:gd name="T16" fmla="*/ 105 w 359"/>
                <a:gd name="T17" fmla="*/ 282 h 1000"/>
                <a:gd name="T18" fmla="*/ 80 w 359"/>
                <a:gd name="T19" fmla="*/ 301 h 1000"/>
                <a:gd name="T20" fmla="*/ 60 w 359"/>
                <a:gd name="T21" fmla="*/ 320 h 1000"/>
                <a:gd name="T22" fmla="*/ 47 w 359"/>
                <a:gd name="T23" fmla="*/ 353 h 1000"/>
                <a:gd name="T24" fmla="*/ 41 w 359"/>
                <a:gd name="T25" fmla="*/ 377 h 1000"/>
                <a:gd name="T26" fmla="*/ 41 w 359"/>
                <a:gd name="T27" fmla="*/ 390 h 1000"/>
                <a:gd name="T28" fmla="*/ 45 w 359"/>
                <a:gd name="T29" fmla="*/ 399 h 1000"/>
                <a:gd name="T30" fmla="*/ 58 w 359"/>
                <a:gd name="T31" fmla="*/ 408 h 1000"/>
                <a:gd name="T32" fmla="*/ 81 w 359"/>
                <a:gd name="T33" fmla="*/ 421 h 1000"/>
                <a:gd name="T34" fmla="*/ 115 w 359"/>
                <a:gd name="T35" fmla="*/ 437 h 1000"/>
                <a:gd name="T36" fmla="*/ 146 w 359"/>
                <a:gd name="T37" fmla="*/ 452 h 1000"/>
                <a:gd name="T38" fmla="*/ 158 w 359"/>
                <a:gd name="T39" fmla="*/ 461 h 1000"/>
                <a:gd name="T40" fmla="*/ 158 w 359"/>
                <a:gd name="T41" fmla="*/ 473 h 1000"/>
                <a:gd name="T42" fmla="*/ 150 w 359"/>
                <a:gd name="T43" fmla="*/ 490 h 1000"/>
                <a:gd name="T44" fmla="*/ 138 w 359"/>
                <a:gd name="T45" fmla="*/ 499 h 1000"/>
                <a:gd name="T46" fmla="*/ 121 w 359"/>
                <a:gd name="T47" fmla="*/ 497 h 1000"/>
                <a:gd name="T48" fmla="*/ 103 w 359"/>
                <a:gd name="T49" fmla="*/ 480 h 1000"/>
                <a:gd name="T50" fmla="*/ 88 w 359"/>
                <a:gd name="T51" fmla="*/ 460 h 1000"/>
                <a:gd name="T52" fmla="*/ 72 w 359"/>
                <a:gd name="T53" fmla="*/ 440 h 1000"/>
                <a:gd name="T54" fmla="*/ 54 w 359"/>
                <a:gd name="T55" fmla="*/ 435 h 1000"/>
                <a:gd name="T56" fmla="*/ 36 w 359"/>
                <a:gd name="T57" fmla="*/ 432 h 1000"/>
                <a:gd name="T58" fmla="*/ 10 w 359"/>
                <a:gd name="T59" fmla="*/ 422 h 1000"/>
                <a:gd name="T60" fmla="*/ 2 w 359"/>
                <a:gd name="T61" fmla="*/ 409 h 1000"/>
                <a:gd name="T62" fmla="*/ 2 w 359"/>
                <a:gd name="T63" fmla="*/ 378 h 1000"/>
                <a:gd name="T64" fmla="*/ 14 w 359"/>
                <a:gd name="T65" fmla="*/ 343 h 1000"/>
                <a:gd name="T66" fmla="*/ 31 w 359"/>
                <a:gd name="T67" fmla="*/ 306 h 1000"/>
                <a:gd name="T68" fmla="*/ 61 w 359"/>
                <a:gd name="T69" fmla="*/ 263 h 1000"/>
                <a:gd name="T70" fmla="*/ 89 w 359"/>
                <a:gd name="T71" fmla="*/ 234 h 1000"/>
                <a:gd name="T72" fmla="*/ 123 w 359"/>
                <a:gd name="T73" fmla="*/ 206 h 1000"/>
                <a:gd name="T74" fmla="*/ 138 w 359"/>
                <a:gd name="T75" fmla="*/ 189 h 1000"/>
                <a:gd name="T76" fmla="*/ 143 w 359"/>
                <a:gd name="T77" fmla="*/ 179 h 1000"/>
                <a:gd name="T78" fmla="*/ 141 w 359"/>
                <a:gd name="T79" fmla="*/ 165 h 1000"/>
                <a:gd name="T80" fmla="*/ 131 w 359"/>
                <a:gd name="T81" fmla="*/ 150 h 1000"/>
                <a:gd name="T82" fmla="*/ 105 w 359"/>
                <a:gd name="T83" fmla="*/ 120 h 1000"/>
                <a:gd name="T84" fmla="*/ 72 w 359"/>
                <a:gd name="T85" fmla="*/ 80 h 1000"/>
                <a:gd name="T86" fmla="*/ 60 w 359"/>
                <a:gd name="T87" fmla="*/ 55 h 1000"/>
                <a:gd name="T88" fmla="*/ 55 w 359"/>
                <a:gd name="T89" fmla="*/ 22 h 1000"/>
                <a:gd name="T90" fmla="*/ 68 w 359"/>
                <a:gd name="T91" fmla="*/ 2 h 1000"/>
                <a:gd name="T92" fmla="*/ 78 w 359"/>
                <a:gd name="T93" fmla="*/ 1 h 1000"/>
                <a:gd name="T94" fmla="*/ 92 w 359"/>
                <a:gd name="T95" fmla="*/ 9 h 1000"/>
                <a:gd name="T96" fmla="*/ 112 w 359"/>
                <a:gd name="T97" fmla="*/ 31 h 100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59" h="1000">
                  <a:moveTo>
                    <a:pt x="224" y="62"/>
                  </a:moveTo>
                  <a:lnTo>
                    <a:pt x="235" y="78"/>
                  </a:lnTo>
                  <a:lnTo>
                    <a:pt x="248" y="97"/>
                  </a:lnTo>
                  <a:lnTo>
                    <a:pt x="259" y="118"/>
                  </a:lnTo>
                  <a:lnTo>
                    <a:pt x="272" y="142"/>
                  </a:lnTo>
                  <a:lnTo>
                    <a:pt x="296" y="188"/>
                  </a:lnTo>
                  <a:lnTo>
                    <a:pt x="305" y="209"/>
                  </a:lnTo>
                  <a:lnTo>
                    <a:pt x="315" y="230"/>
                  </a:lnTo>
                  <a:lnTo>
                    <a:pt x="331" y="268"/>
                  </a:lnTo>
                  <a:lnTo>
                    <a:pt x="343" y="306"/>
                  </a:lnTo>
                  <a:lnTo>
                    <a:pt x="353" y="342"/>
                  </a:lnTo>
                  <a:lnTo>
                    <a:pt x="356" y="358"/>
                  </a:lnTo>
                  <a:lnTo>
                    <a:pt x="358" y="373"/>
                  </a:lnTo>
                  <a:lnTo>
                    <a:pt x="359" y="385"/>
                  </a:lnTo>
                  <a:lnTo>
                    <a:pt x="359" y="395"/>
                  </a:lnTo>
                  <a:lnTo>
                    <a:pt x="356" y="413"/>
                  </a:lnTo>
                  <a:lnTo>
                    <a:pt x="353" y="420"/>
                  </a:lnTo>
                  <a:lnTo>
                    <a:pt x="348" y="428"/>
                  </a:lnTo>
                  <a:lnTo>
                    <a:pt x="342" y="438"/>
                  </a:lnTo>
                  <a:lnTo>
                    <a:pt x="334" y="449"/>
                  </a:lnTo>
                  <a:lnTo>
                    <a:pt x="323" y="462"/>
                  </a:lnTo>
                  <a:lnTo>
                    <a:pt x="310" y="476"/>
                  </a:lnTo>
                  <a:lnTo>
                    <a:pt x="294" y="490"/>
                  </a:lnTo>
                  <a:lnTo>
                    <a:pt x="277" y="506"/>
                  </a:lnTo>
                  <a:lnTo>
                    <a:pt x="240" y="537"/>
                  </a:lnTo>
                  <a:lnTo>
                    <a:pt x="224" y="551"/>
                  </a:lnTo>
                  <a:lnTo>
                    <a:pt x="210" y="564"/>
                  </a:lnTo>
                  <a:lnTo>
                    <a:pt x="197" y="575"/>
                  </a:lnTo>
                  <a:lnTo>
                    <a:pt x="184" y="584"/>
                  </a:lnTo>
                  <a:lnTo>
                    <a:pt x="159" y="602"/>
                  </a:lnTo>
                  <a:lnTo>
                    <a:pt x="136" y="618"/>
                  </a:lnTo>
                  <a:lnTo>
                    <a:pt x="127" y="629"/>
                  </a:lnTo>
                  <a:lnTo>
                    <a:pt x="119" y="640"/>
                  </a:lnTo>
                  <a:lnTo>
                    <a:pt x="111" y="654"/>
                  </a:lnTo>
                  <a:lnTo>
                    <a:pt x="105" y="670"/>
                  </a:lnTo>
                  <a:lnTo>
                    <a:pt x="94" y="705"/>
                  </a:lnTo>
                  <a:lnTo>
                    <a:pt x="89" y="721"/>
                  </a:lnTo>
                  <a:lnTo>
                    <a:pt x="84" y="739"/>
                  </a:lnTo>
                  <a:lnTo>
                    <a:pt x="82" y="753"/>
                  </a:lnTo>
                  <a:lnTo>
                    <a:pt x="81" y="764"/>
                  </a:lnTo>
                  <a:lnTo>
                    <a:pt x="81" y="774"/>
                  </a:lnTo>
                  <a:lnTo>
                    <a:pt x="81" y="780"/>
                  </a:lnTo>
                  <a:lnTo>
                    <a:pt x="84" y="790"/>
                  </a:lnTo>
                  <a:lnTo>
                    <a:pt x="86" y="793"/>
                  </a:lnTo>
                  <a:lnTo>
                    <a:pt x="90" y="798"/>
                  </a:lnTo>
                  <a:lnTo>
                    <a:pt x="97" y="801"/>
                  </a:lnTo>
                  <a:lnTo>
                    <a:pt x="105" y="807"/>
                  </a:lnTo>
                  <a:lnTo>
                    <a:pt x="116" y="815"/>
                  </a:lnTo>
                  <a:lnTo>
                    <a:pt x="129" y="823"/>
                  </a:lnTo>
                  <a:lnTo>
                    <a:pt x="146" y="831"/>
                  </a:lnTo>
                  <a:lnTo>
                    <a:pt x="162" y="841"/>
                  </a:lnTo>
                  <a:lnTo>
                    <a:pt x="199" y="858"/>
                  </a:lnTo>
                  <a:lnTo>
                    <a:pt x="214" y="866"/>
                  </a:lnTo>
                  <a:lnTo>
                    <a:pt x="229" y="874"/>
                  </a:lnTo>
                  <a:lnTo>
                    <a:pt x="256" y="887"/>
                  </a:lnTo>
                  <a:lnTo>
                    <a:pt x="281" y="898"/>
                  </a:lnTo>
                  <a:lnTo>
                    <a:pt x="292" y="904"/>
                  </a:lnTo>
                  <a:lnTo>
                    <a:pt x="302" y="909"/>
                  </a:lnTo>
                  <a:lnTo>
                    <a:pt x="310" y="915"/>
                  </a:lnTo>
                  <a:lnTo>
                    <a:pt x="315" y="922"/>
                  </a:lnTo>
                  <a:lnTo>
                    <a:pt x="318" y="930"/>
                  </a:lnTo>
                  <a:lnTo>
                    <a:pt x="318" y="938"/>
                  </a:lnTo>
                  <a:lnTo>
                    <a:pt x="316" y="946"/>
                  </a:lnTo>
                  <a:lnTo>
                    <a:pt x="313" y="955"/>
                  </a:lnTo>
                  <a:lnTo>
                    <a:pt x="305" y="971"/>
                  </a:lnTo>
                  <a:lnTo>
                    <a:pt x="300" y="979"/>
                  </a:lnTo>
                  <a:lnTo>
                    <a:pt x="296" y="984"/>
                  </a:lnTo>
                  <a:lnTo>
                    <a:pt x="286" y="992"/>
                  </a:lnTo>
                  <a:lnTo>
                    <a:pt x="275" y="997"/>
                  </a:lnTo>
                  <a:lnTo>
                    <a:pt x="264" y="1000"/>
                  </a:lnTo>
                  <a:lnTo>
                    <a:pt x="253" y="998"/>
                  </a:lnTo>
                  <a:lnTo>
                    <a:pt x="241" y="993"/>
                  </a:lnTo>
                  <a:lnTo>
                    <a:pt x="230" y="985"/>
                  </a:lnTo>
                  <a:lnTo>
                    <a:pt x="218" y="974"/>
                  </a:lnTo>
                  <a:lnTo>
                    <a:pt x="205" y="960"/>
                  </a:lnTo>
                  <a:lnTo>
                    <a:pt x="199" y="952"/>
                  </a:lnTo>
                  <a:lnTo>
                    <a:pt x="191" y="941"/>
                  </a:lnTo>
                  <a:lnTo>
                    <a:pt x="176" y="919"/>
                  </a:lnTo>
                  <a:lnTo>
                    <a:pt x="159" y="896"/>
                  </a:lnTo>
                  <a:lnTo>
                    <a:pt x="151" y="887"/>
                  </a:lnTo>
                  <a:lnTo>
                    <a:pt x="143" y="879"/>
                  </a:lnTo>
                  <a:lnTo>
                    <a:pt x="135" y="874"/>
                  </a:lnTo>
                  <a:lnTo>
                    <a:pt x="125" y="871"/>
                  </a:lnTo>
                  <a:lnTo>
                    <a:pt x="108" y="869"/>
                  </a:lnTo>
                  <a:lnTo>
                    <a:pt x="89" y="868"/>
                  </a:lnTo>
                  <a:lnTo>
                    <a:pt x="79" y="866"/>
                  </a:lnTo>
                  <a:lnTo>
                    <a:pt x="71" y="864"/>
                  </a:lnTo>
                  <a:lnTo>
                    <a:pt x="54" y="858"/>
                  </a:lnTo>
                  <a:lnTo>
                    <a:pt x="36" y="852"/>
                  </a:lnTo>
                  <a:lnTo>
                    <a:pt x="20" y="844"/>
                  </a:lnTo>
                  <a:lnTo>
                    <a:pt x="14" y="837"/>
                  </a:lnTo>
                  <a:lnTo>
                    <a:pt x="9" y="831"/>
                  </a:lnTo>
                  <a:lnTo>
                    <a:pt x="3" y="817"/>
                  </a:lnTo>
                  <a:lnTo>
                    <a:pt x="0" y="799"/>
                  </a:lnTo>
                  <a:lnTo>
                    <a:pt x="0" y="780"/>
                  </a:lnTo>
                  <a:lnTo>
                    <a:pt x="4" y="755"/>
                  </a:lnTo>
                  <a:lnTo>
                    <a:pt x="9" y="740"/>
                  </a:lnTo>
                  <a:lnTo>
                    <a:pt x="14" y="723"/>
                  </a:lnTo>
                  <a:lnTo>
                    <a:pt x="28" y="686"/>
                  </a:lnTo>
                  <a:lnTo>
                    <a:pt x="44" y="646"/>
                  </a:lnTo>
                  <a:lnTo>
                    <a:pt x="52" y="629"/>
                  </a:lnTo>
                  <a:lnTo>
                    <a:pt x="62" y="611"/>
                  </a:lnTo>
                  <a:lnTo>
                    <a:pt x="81" y="581"/>
                  </a:lnTo>
                  <a:lnTo>
                    <a:pt x="100" y="553"/>
                  </a:lnTo>
                  <a:lnTo>
                    <a:pt x="122" y="525"/>
                  </a:lnTo>
                  <a:lnTo>
                    <a:pt x="148" y="497"/>
                  </a:lnTo>
                  <a:lnTo>
                    <a:pt x="162" y="483"/>
                  </a:lnTo>
                  <a:lnTo>
                    <a:pt x="178" y="468"/>
                  </a:lnTo>
                  <a:lnTo>
                    <a:pt x="213" y="438"/>
                  </a:lnTo>
                  <a:lnTo>
                    <a:pt x="229" y="424"/>
                  </a:lnTo>
                  <a:lnTo>
                    <a:pt x="245" y="411"/>
                  </a:lnTo>
                  <a:lnTo>
                    <a:pt x="257" y="398"/>
                  </a:lnTo>
                  <a:lnTo>
                    <a:pt x="267" y="387"/>
                  </a:lnTo>
                  <a:lnTo>
                    <a:pt x="275" y="378"/>
                  </a:lnTo>
                  <a:lnTo>
                    <a:pt x="280" y="370"/>
                  </a:lnTo>
                  <a:lnTo>
                    <a:pt x="284" y="363"/>
                  </a:lnTo>
                  <a:lnTo>
                    <a:pt x="286" y="357"/>
                  </a:lnTo>
                  <a:lnTo>
                    <a:pt x="286" y="346"/>
                  </a:lnTo>
                  <a:lnTo>
                    <a:pt x="284" y="338"/>
                  </a:lnTo>
                  <a:lnTo>
                    <a:pt x="281" y="330"/>
                  </a:lnTo>
                  <a:lnTo>
                    <a:pt x="277" y="320"/>
                  </a:lnTo>
                  <a:lnTo>
                    <a:pt x="270" y="311"/>
                  </a:lnTo>
                  <a:lnTo>
                    <a:pt x="261" y="300"/>
                  </a:lnTo>
                  <a:lnTo>
                    <a:pt x="251" y="287"/>
                  </a:lnTo>
                  <a:lnTo>
                    <a:pt x="230" y="263"/>
                  </a:lnTo>
                  <a:lnTo>
                    <a:pt x="210" y="239"/>
                  </a:lnTo>
                  <a:lnTo>
                    <a:pt x="189" y="214"/>
                  </a:lnTo>
                  <a:lnTo>
                    <a:pt x="165" y="187"/>
                  </a:lnTo>
                  <a:lnTo>
                    <a:pt x="144" y="159"/>
                  </a:lnTo>
                  <a:lnTo>
                    <a:pt x="135" y="147"/>
                  </a:lnTo>
                  <a:lnTo>
                    <a:pt x="129" y="134"/>
                  </a:lnTo>
                  <a:lnTo>
                    <a:pt x="119" y="110"/>
                  </a:lnTo>
                  <a:lnTo>
                    <a:pt x="113" y="85"/>
                  </a:lnTo>
                  <a:lnTo>
                    <a:pt x="109" y="62"/>
                  </a:lnTo>
                  <a:lnTo>
                    <a:pt x="109" y="43"/>
                  </a:lnTo>
                  <a:lnTo>
                    <a:pt x="114" y="27"/>
                  </a:lnTo>
                  <a:lnTo>
                    <a:pt x="122" y="13"/>
                  </a:lnTo>
                  <a:lnTo>
                    <a:pt x="135" y="4"/>
                  </a:lnTo>
                  <a:lnTo>
                    <a:pt x="141" y="2"/>
                  </a:lnTo>
                  <a:lnTo>
                    <a:pt x="148" y="0"/>
                  </a:lnTo>
                  <a:lnTo>
                    <a:pt x="156" y="2"/>
                  </a:lnTo>
                  <a:lnTo>
                    <a:pt x="164" y="5"/>
                  </a:lnTo>
                  <a:lnTo>
                    <a:pt x="173" y="10"/>
                  </a:lnTo>
                  <a:lnTo>
                    <a:pt x="183" y="18"/>
                  </a:lnTo>
                  <a:lnTo>
                    <a:pt x="192" y="26"/>
                  </a:lnTo>
                  <a:lnTo>
                    <a:pt x="203" y="37"/>
                  </a:lnTo>
                  <a:lnTo>
                    <a:pt x="224" y="62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3" name="Freeform 31">
              <a:extLst>
                <a:ext uri="{FF2B5EF4-FFF2-40B4-BE49-F238E27FC236}">
                  <a16:creationId xmlns:a16="http://schemas.microsoft.com/office/drawing/2014/main" id="{322B48FD-94EE-944F-D760-0DBA23FA0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9" y="2413"/>
              <a:ext cx="175" cy="486"/>
            </a:xfrm>
            <a:custGeom>
              <a:avLst/>
              <a:gdLst>
                <a:gd name="T0" fmla="*/ 128 w 350"/>
                <a:gd name="T1" fmla="*/ 5 h 972"/>
                <a:gd name="T2" fmla="*/ 150 w 350"/>
                <a:gd name="T3" fmla="*/ 24 h 972"/>
                <a:gd name="T4" fmla="*/ 158 w 350"/>
                <a:gd name="T5" fmla="*/ 46 h 972"/>
                <a:gd name="T6" fmla="*/ 163 w 350"/>
                <a:gd name="T7" fmla="*/ 73 h 972"/>
                <a:gd name="T8" fmla="*/ 170 w 350"/>
                <a:gd name="T9" fmla="*/ 115 h 972"/>
                <a:gd name="T10" fmla="*/ 175 w 350"/>
                <a:gd name="T11" fmla="*/ 155 h 972"/>
                <a:gd name="T12" fmla="*/ 172 w 350"/>
                <a:gd name="T13" fmla="*/ 181 h 972"/>
                <a:gd name="T14" fmla="*/ 158 w 350"/>
                <a:gd name="T15" fmla="*/ 199 h 972"/>
                <a:gd name="T16" fmla="*/ 143 w 350"/>
                <a:gd name="T17" fmla="*/ 214 h 972"/>
                <a:gd name="T18" fmla="*/ 106 w 350"/>
                <a:gd name="T19" fmla="*/ 240 h 972"/>
                <a:gd name="T20" fmla="*/ 85 w 350"/>
                <a:gd name="T21" fmla="*/ 263 h 972"/>
                <a:gd name="T22" fmla="*/ 65 w 350"/>
                <a:gd name="T23" fmla="*/ 296 h 972"/>
                <a:gd name="T24" fmla="*/ 48 w 350"/>
                <a:gd name="T25" fmla="*/ 329 h 972"/>
                <a:gd name="T26" fmla="*/ 40 w 350"/>
                <a:gd name="T27" fmla="*/ 353 h 972"/>
                <a:gd name="T28" fmla="*/ 41 w 350"/>
                <a:gd name="T29" fmla="*/ 385 h 972"/>
                <a:gd name="T30" fmla="*/ 56 w 350"/>
                <a:gd name="T31" fmla="*/ 405 h 972"/>
                <a:gd name="T32" fmla="*/ 79 w 350"/>
                <a:gd name="T33" fmla="*/ 419 h 972"/>
                <a:gd name="T34" fmla="*/ 106 w 350"/>
                <a:gd name="T35" fmla="*/ 431 h 972"/>
                <a:gd name="T36" fmla="*/ 130 w 350"/>
                <a:gd name="T37" fmla="*/ 440 h 972"/>
                <a:gd name="T38" fmla="*/ 150 w 350"/>
                <a:gd name="T39" fmla="*/ 444 h 972"/>
                <a:gd name="T40" fmla="*/ 161 w 350"/>
                <a:gd name="T41" fmla="*/ 447 h 972"/>
                <a:gd name="T42" fmla="*/ 165 w 350"/>
                <a:gd name="T43" fmla="*/ 462 h 972"/>
                <a:gd name="T44" fmla="*/ 158 w 350"/>
                <a:gd name="T45" fmla="*/ 476 h 972"/>
                <a:gd name="T46" fmla="*/ 139 w 350"/>
                <a:gd name="T47" fmla="*/ 485 h 972"/>
                <a:gd name="T48" fmla="*/ 113 w 350"/>
                <a:gd name="T49" fmla="*/ 485 h 972"/>
                <a:gd name="T50" fmla="*/ 91 w 350"/>
                <a:gd name="T51" fmla="*/ 476 h 972"/>
                <a:gd name="T52" fmla="*/ 53 w 350"/>
                <a:gd name="T53" fmla="*/ 452 h 972"/>
                <a:gd name="T54" fmla="*/ 16 w 350"/>
                <a:gd name="T55" fmla="*/ 427 h 972"/>
                <a:gd name="T56" fmla="*/ 5 w 350"/>
                <a:gd name="T57" fmla="*/ 415 h 972"/>
                <a:gd name="T58" fmla="*/ 0 w 350"/>
                <a:gd name="T59" fmla="*/ 396 h 972"/>
                <a:gd name="T60" fmla="*/ 6 w 350"/>
                <a:gd name="T61" fmla="*/ 367 h 972"/>
                <a:gd name="T62" fmla="*/ 18 w 350"/>
                <a:gd name="T63" fmla="*/ 331 h 972"/>
                <a:gd name="T64" fmla="*/ 25 w 350"/>
                <a:gd name="T65" fmla="*/ 299 h 972"/>
                <a:gd name="T66" fmla="*/ 39 w 350"/>
                <a:gd name="T67" fmla="*/ 256 h 972"/>
                <a:gd name="T68" fmla="*/ 65 w 350"/>
                <a:gd name="T69" fmla="*/ 221 h 972"/>
                <a:gd name="T70" fmla="*/ 92 w 350"/>
                <a:gd name="T71" fmla="*/ 192 h 972"/>
                <a:gd name="T72" fmla="*/ 123 w 350"/>
                <a:gd name="T73" fmla="*/ 162 h 972"/>
                <a:gd name="T74" fmla="*/ 131 w 350"/>
                <a:gd name="T75" fmla="*/ 150 h 972"/>
                <a:gd name="T76" fmla="*/ 131 w 350"/>
                <a:gd name="T77" fmla="*/ 135 h 972"/>
                <a:gd name="T78" fmla="*/ 126 w 350"/>
                <a:gd name="T79" fmla="*/ 119 h 972"/>
                <a:gd name="T80" fmla="*/ 117 w 350"/>
                <a:gd name="T81" fmla="*/ 93 h 972"/>
                <a:gd name="T82" fmla="*/ 107 w 350"/>
                <a:gd name="T83" fmla="*/ 67 h 972"/>
                <a:gd name="T84" fmla="*/ 97 w 350"/>
                <a:gd name="T85" fmla="*/ 50 h 972"/>
                <a:gd name="T86" fmla="*/ 81 w 350"/>
                <a:gd name="T87" fmla="*/ 33 h 972"/>
                <a:gd name="T88" fmla="*/ 80 w 350"/>
                <a:gd name="T89" fmla="*/ 14 h 972"/>
                <a:gd name="T90" fmla="*/ 92 w 350"/>
                <a:gd name="T91" fmla="*/ 1 h 972"/>
                <a:gd name="T92" fmla="*/ 111 w 350"/>
                <a:gd name="T93" fmla="*/ 1 h 97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350" h="972">
                  <a:moveTo>
                    <a:pt x="221" y="1"/>
                  </a:moveTo>
                  <a:lnTo>
                    <a:pt x="237" y="4"/>
                  </a:lnTo>
                  <a:lnTo>
                    <a:pt x="256" y="9"/>
                  </a:lnTo>
                  <a:lnTo>
                    <a:pt x="273" y="17"/>
                  </a:lnTo>
                  <a:lnTo>
                    <a:pt x="288" y="30"/>
                  </a:lnTo>
                  <a:lnTo>
                    <a:pt x="299" y="47"/>
                  </a:lnTo>
                  <a:lnTo>
                    <a:pt x="307" y="66"/>
                  </a:lnTo>
                  <a:lnTo>
                    <a:pt x="310" y="79"/>
                  </a:lnTo>
                  <a:lnTo>
                    <a:pt x="315" y="92"/>
                  </a:lnTo>
                  <a:lnTo>
                    <a:pt x="318" y="108"/>
                  </a:lnTo>
                  <a:lnTo>
                    <a:pt x="321" y="125"/>
                  </a:lnTo>
                  <a:lnTo>
                    <a:pt x="326" y="146"/>
                  </a:lnTo>
                  <a:lnTo>
                    <a:pt x="331" y="172"/>
                  </a:lnTo>
                  <a:lnTo>
                    <a:pt x="335" y="200"/>
                  </a:lnTo>
                  <a:lnTo>
                    <a:pt x="340" y="229"/>
                  </a:lnTo>
                  <a:lnTo>
                    <a:pt x="345" y="257"/>
                  </a:lnTo>
                  <a:lnTo>
                    <a:pt x="348" y="286"/>
                  </a:lnTo>
                  <a:lnTo>
                    <a:pt x="350" y="310"/>
                  </a:lnTo>
                  <a:lnTo>
                    <a:pt x="350" y="331"/>
                  </a:lnTo>
                  <a:lnTo>
                    <a:pt x="348" y="347"/>
                  </a:lnTo>
                  <a:lnTo>
                    <a:pt x="343" y="361"/>
                  </a:lnTo>
                  <a:lnTo>
                    <a:pt x="339" y="372"/>
                  </a:lnTo>
                  <a:lnTo>
                    <a:pt x="332" y="382"/>
                  </a:lnTo>
                  <a:lnTo>
                    <a:pt x="316" y="397"/>
                  </a:lnTo>
                  <a:lnTo>
                    <a:pt x="307" y="407"/>
                  </a:lnTo>
                  <a:lnTo>
                    <a:pt x="297" y="417"/>
                  </a:lnTo>
                  <a:lnTo>
                    <a:pt x="286" y="428"/>
                  </a:lnTo>
                  <a:lnTo>
                    <a:pt x="273" y="437"/>
                  </a:lnTo>
                  <a:lnTo>
                    <a:pt x="243" y="456"/>
                  </a:lnTo>
                  <a:lnTo>
                    <a:pt x="211" y="479"/>
                  </a:lnTo>
                  <a:lnTo>
                    <a:pt x="197" y="493"/>
                  </a:lnTo>
                  <a:lnTo>
                    <a:pt x="183" y="507"/>
                  </a:lnTo>
                  <a:lnTo>
                    <a:pt x="170" y="525"/>
                  </a:lnTo>
                  <a:lnTo>
                    <a:pt x="156" y="545"/>
                  </a:lnTo>
                  <a:lnTo>
                    <a:pt x="141" y="568"/>
                  </a:lnTo>
                  <a:lnTo>
                    <a:pt x="129" y="592"/>
                  </a:lnTo>
                  <a:lnTo>
                    <a:pt x="116" y="614"/>
                  </a:lnTo>
                  <a:lnTo>
                    <a:pt x="105" y="636"/>
                  </a:lnTo>
                  <a:lnTo>
                    <a:pt x="95" y="657"/>
                  </a:lnTo>
                  <a:lnTo>
                    <a:pt x="87" y="674"/>
                  </a:lnTo>
                  <a:lnTo>
                    <a:pt x="82" y="690"/>
                  </a:lnTo>
                  <a:lnTo>
                    <a:pt x="79" y="705"/>
                  </a:lnTo>
                  <a:lnTo>
                    <a:pt x="76" y="730"/>
                  </a:lnTo>
                  <a:lnTo>
                    <a:pt x="78" y="751"/>
                  </a:lnTo>
                  <a:lnTo>
                    <a:pt x="82" y="770"/>
                  </a:lnTo>
                  <a:lnTo>
                    <a:pt x="89" y="786"/>
                  </a:lnTo>
                  <a:lnTo>
                    <a:pt x="98" y="798"/>
                  </a:lnTo>
                  <a:lnTo>
                    <a:pt x="111" y="810"/>
                  </a:lnTo>
                  <a:lnTo>
                    <a:pt x="130" y="822"/>
                  </a:lnTo>
                  <a:lnTo>
                    <a:pt x="143" y="829"/>
                  </a:lnTo>
                  <a:lnTo>
                    <a:pt x="157" y="837"/>
                  </a:lnTo>
                  <a:lnTo>
                    <a:pt x="175" y="845"/>
                  </a:lnTo>
                  <a:lnTo>
                    <a:pt x="194" y="854"/>
                  </a:lnTo>
                  <a:lnTo>
                    <a:pt x="211" y="861"/>
                  </a:lnTo>
                  <a:lnTo>
                    <a:pt x="229" y="869"/>
                  </a:lnTo>
                  <a:lnTo>
                    <a:pt x="246" y="875"/>
                  </a:lnTo>
                  <a:lnTo>
                    <a:pt x="259" y="880"/>
                  </a:lnTo>
                  <a:lnTo>
                    <a:pt x="270" y="883"/>
                  </a:lnTo>
                  <a:lnTo>
                    <a:pt x="281" y="884"/>
                  </a:lnTo>
                  <a:lnTo>
                    <a:pt x="299" y="888"/>
                  </a:lnTo>
                  <a:lnTo>
                    <a:pt x="312" y="889"/>
                  </a:lnTo>
                  <a:lnTo>
                    <a:pt x="316" y="891"/>
                  </a:lnTo>
                  <a:lnTo>
                    <a:pt x="321" y="894"/>
                  </a:lnTo>
                  <a:lnTo>
                    <a:pt x="324" y="899"/>
                  </a:lnTo>
                  <a:lnTo>
                    <a:pt x="328" y="905"/>
                  </a:lnTo>
                  <a:lnTo>
                    <a:pt x="329" y="923"/>
                  </a:lnTo>
                  <a:lnTo>
                    <a:pt x="326" y="939"/>
                  </a:lnTo>
                  <a:lnTo>
                    <a:pt x="321" y="945"/>
                  </a:lnTo>
                  <a:lnTo>
                    <a:pt x="316" y="951"/>
                  </a:lnTo>
                  <a:lnTo>
                    <a:pt x="310" y="956"/>
                  </a:lnTo>
                  <a:lnTo>
                    <a:pt x="300" y="961"/>
                  </a:lnTo>
                  <a:lnTo>
                    <a:pt x="278" y="969"/>
                  </a:lnTo>
                  <a:lnTo>
                    <a:pt x="253" y="972"/>
                  </a:lnTo>
                  <a:lnTo>
                    <a:pt x="238" y="972"/>
                  </a:lnTo>
                  <a:lnTo>
                    <a:pt x="226" y="970"/>
                  </a:lnTo>
                  <a:lnTo>
                    <a:pt x="211" y="966"/>
                  </a:lnTo>
                  <a:lnTo>
                    <a:pt x="197" y="959"/>
                  </a:lnTo>
                  <a:lnTo>
                    <a:pt x="181" y="951"/>
                  </a:lnTo>
                  <a:lnTo>
                    <a:pt x="167" y="942"/>
                  </a:lnTo>
                  <a:lnTo>
                    <a:pt x="135" y="923"/>
                  </a:lnTo>
                  <a:lnTo>
                    <a:pt x="106" y="904"/>
                  </a:lnTo>
                  <a:lnTo>
                    <a:pt x="79" y="886"/>
                  </a:lnTo>
                  <a:lnTo>
                    <a:pt x="54" y="870"/>
                  </a:lnTo>
                  <a:lnTo>
                    <a:pt x="32" y="853"/>
                  </a:lnTo>
                  <a:lnTo>
                    <a:pt x="24" y="845"/>
                  </a:lnTo>
                  <a:lnTo>
                    <a:pt x="16" y="837"/>
                  </a:lnTo>
                  <a:lnTo>
                    <a:pt x="9" y="829"/>
                  </a:lnTo>
                  <a:lnTo>
                    <a:pt x="6" y="822"/>
                  </a:lnTo>
                  <a:lnTo>
                    <a:pt x="1" y="808"/>
                  </a:lnTo>
                  <a:lnTo>
                    <a:pt x="0" y="792"/>
                  </a:lnTo>
                  <a:lnTo>
                    <a:pt x="1" y="775"/>
                  </a:lnTo>
                  <a:lnTo>
                    <a:pt x="4" y="756"/>
                  </a:lnTo>
                  <a:lnTo>
                    <a:pt x="11" y="733"/>
                  </a:lnTo>
                  <a:lnTo>
                    <a:pt x="20" y="709"/>
                  </a:lnTo>
                  <a:lnTo>
                    <a:pt x="30" y="679"/>
                  </a:lnTo>
                  <a:lnTo>
                    <a:pt x="35" y="662"/>
                  </a:lnTo>
                  <a:lnTo>
                    <a:pt x="39" y="643"/>
                  </a:lnTo>
                  <a:lnTo>
                    <a:pt x="44" y="620"/>
                  </a:lnTo>
                  <a:lnTo>
                    <a:pt x="49" y="598"/>
                  </a:lnTo>
                  <a:lnTo>
                    <a:pt x="62" y="553"/>
                  </a:lnTo>
                  <a:lnTo>
                    <a:pt x="68" y="531"/>
                  </a:lnTo>
                  <a:lnTo>
                    <a:pt x="78" y="512"/>
                  </a:lnTo>
                  <a:lnTo>
                    <a:pt x="89" y="495"/>
                  </a:lnTo>
                  <a:lnTo>
                    <a:pt x="100" y="475"/>
                  </a:lnTo>
                  <a:lnTo>
                    <a:pt x="129" y="442"/>
                  </a:lnTo>
                  <a:lnTo>
                    <a:pt x="157" y="410"/>
                  </a:lnTo>
                  <a:lnTo>
                    <a:pt x="170" y="396"/>
                  </a:lnTo>
                  <a:lnTo>
                    <a:pt x="183" y="383"/>
                  </a:lnTo>
                  <a:lnTo>
                    <a:pt x="207" y="361"/>
                  </a:lnTo>
                  <a:lnTo>
                    <a:pt x="229" y="340"/>
                  </a:lnTo>
                  <a:lnTo>
                    <a:pt x="246" y="323"/>
                  </a:lnTo>
                  <a:lnTo>
                    <a:pt x="254" y="315"/>
                  </a:lnTo>
                  <a:lnTo>
                    <a:pt x="259" y="307"/>
                  </a:lnTo>
                  <a:lnTo>
                    <a:pt x="262" y="299"/>
                  </a:lnTo>
                  <a:lnTo>
                    <a:pt x="264" y="292"/>
                  </a:lnTo>
                  <a:lnTo>
                    <a:pt x="264" y="281"/>
                  </a:lnTo>
                  <a:lnTo>
                    <a:pt x="261" y="269"/>
                  </a:lnTo>
                  <a:lnTo>
                    <a:pt x="257" y="259"/>
                  </a:lnTo>
                  <a:lnTo>
                    <a:pt x="254" y="249"/>
                  </a:lnTo>
                  <a:lnTo>
                    <a:pt x="251" y="237"/>
                  </a:lnTo>
                  <a:lnTo>
                    <a:pt x="246" y="221"/>
                  </a:lnTo>
                  <a:lnTo>
                    <a:pt x="240" y="203"/>
                  </a:lnTo>
                  <a:lnTo>
                    <a:pt x="234" y="186"/>
                  </a:lnTo>
                  <a:lnTo>
                    <a:pt x="227" y="167"/>
                  </a:lnTo>
                  <a:lnTo>
                    <a:pt x="219" y="149"/>
                  </a:lnTo>
                  <a:lnTo>
                    <a:pt x="213" y="133"/>
                  </a:lnTo>
                  <a:lnTo>
                    <a:pt x="207" y="121"/>
                  </a:lnTo>
                  <a:lnTo>
                    <a:pt x="200" y="109"/>
                  </a:lnTo>
                  <a:lnTo>
                    <a:pt x="194" y="100"/>
                  </a:lnTo>
                  <a:lnTo>
                    <a:pt x="178" y="86"/>
                  </a:lnTo>
                  <a:lnTo>
                    <a:pt x="167" y="71"/>
                  </a:lnTo>
                  <a:lnTo>
                    <a:pt x="162" y="65"/>
                  </a:lnTo>
                  <a:lnTo>
                    <a:pt x="159" y="59"/>
                  </a:lnTo>
                  <a:lnTo>
                    <a:pt x="157" y="44"/>
                  </a:lnTo>
                  <a:lnTo>
                    <a:pt x="160" y="28"/>
                  </a:lnTo>
                  <a:lnTo>
                    <a:pt x="165" y="16"/>
                  </a:lnTo>
                  <a:lnTo>
                    <a:pt x="173" y="6"/>
                  </a:lnTo>
                  <a:lnTo>
                    <a:pt x="183" y="1"/>
                  </a:lnTo>
                  <a:lnTo>
                    <a:pt x="194" y="0"/>
                  </a:lnTo>
                  <a:lnTo>
                    <a:pt x="207" y="0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4" name="Freeform 32">
              <a:extLst>
                <a:ext uri="{FF2B5EF4-FFF2-40B4-BE49-F238E27FC236}">
                  <a16:creationId xmlns:a16="http://schemas.microsoft.com/office/drawing/2014/main" id="{4FE6AE27-E85F-1252-AB63-D1B1A7CB2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" y="1779"/>
              <a:ext cx="249" cy="275"/>
            </a:xfrm>
            <a:custGeom>
              <a:avLst/>
              <a:gdLst>
                <a:gd name="T0" fmla="*/ 31 w 498"/>
                <a:gd name="T1" fmla="*/ 35 h 549"/>
                <a:gd name="T2" fmla="*/ 49 w 498"/>
                <a:gd name="T3" fmla="*/ 17 h 549"/>
                <a:gd name="T4" fmla="*/ 60 w 498"/>
                <a:gd name="T5" fmla="*/ 10 h 549"/>
                <a:gd name="T6" fmla="*/ 74 w 498"/>
                <a:gd name="T7" fmla="*/ 5 h 549"/>
                <a:gd name="T8" fmla="*/ 104 w 498"/>
                <a:gd name="T9" fmla="*/ 0 h 549"/>
                <a:gd name="T10" fmla="*/ 117 w 498"/>
                <a:gd name="T11" fmla="*/ 0 h 549"/>
                <a:gd name="T12" fmla="*/ 139 w 498"/>
                <a:gd name="T13" fmla="*/ 7 h 549"/>
                <a:gd name="T14" fmla="*/ 158 w 498"/>
                <a:gd name="T15" fmla="*/ 20 h 549"/>
                <a:gd name="T16" fmla="*/ 175 w 498"/>
                <a:gd name="T17" fmla="*/ 39 h 549"/>
                <a:gd name="T18" fmla="*/ 189 w 498"/>
                <a:gd name="T19" fmla="*/ 65 h 549"/>
                <a:gd name="T20" fmla="*/ 193 w 498"/>
                <a:gd name="T21" fmla="*/ 80 h 549"/>
                <a:gd name="T22" fmla="*/ 198 w 498"/>
                <a:gd name="T23" fmla="*/ 116 h 549"/>
                <a:gd name="T24" fmla="*/ 198 w 498"/>
                <a:gd name="T25" fmla="*/ 132 h 549"/>
                <a:gd name="T26" fmla="*/ 197 w 498"/>
                <a:gd name="T27" fmla="*/ 147 h 549"/>
                <a:gd name="T28" fmla="*/ 191 w 498"/>
                <a:gd name="T29" fmla="*/ 175 h 549"/>
                <a:gd name="T30" fmla="*/ 189 w 498"/>
                <a:gd name="T31" fmla="*/ 187 h 549"/>
                <a:gd name="T32" fmla="*/ 190 w 498"/>
                <a:gd name="T33" fmla="*/ 194 h 549"/>
                <a:gd name="T34" fmla="*/ 195 w 498"/>
                <a:gd name="T35" fmla="*/ 200 h 549"/>
                <a:gd name="T36" fmla="*/ 205 w 498"/>
                <a:gd name="T37" fmla="*/ 205 h 549"/>
                <a:gd name="T38" fmla="*/ 220 w 498"/>
                <a:gd name="T39" fmla="*/ 210 h 549"/>
                <a:gd name="T40" fmla="*/ 236 w 498"/>
                <a:gd name="T41" fmla="*/ 215 h 549"/>
                <a:gd name="T42" fmla="*/ 245 w 498"/>
                <a:gd name="T43" fmla="*/ 222 h 549"/>
                <a:gd name="T44" fmla="*/ 249 w 498"/>
                <a:gd name="T45" fmla="*/ 234 h 549"/>
                <a:gd name="T46" fmla="*/ 247 w 498"/>
                <a:gd name="T47" fmla="*/ 242 h 549"/>
                <a:gd name="T48" fmla="*/ 238 w 498"/>
                <a:gd name="T49" fmla="*/ 249 h 549"/>
                <a:gd name="T50" fmla="*/ 226 w 498"/>
                <a:gd name="T51" fmla="*/ 253 h 549"/>
                <a:gd name="T52" fmla="*/ 219 w 498"/>
                <a:gd name="T53" fmla="*/ 253 h 549"/>
                <a:gd name="T54" fmla="*/ 209 w 498"/>
                <a:gd name="T55" fmla="*/ 246 h 549"/>
                <a:gd name="T56" fmla="*/ 196 w 498"/>
                <a:gd name="T57" fmla="*/ 237 h 549"/>
                <a:gd name="T58" fmla="*/ 188 w 498"/>
                <a:gd name="T59" fmla="*/ 230 h 549"/>
                <a:gd name="T60" fmla="*/ 182 w 498"/>
                <a:gd name="T61" fmla="*/ 227 h 549"/>
                <a:gd name="T62" fmla="*/ 172 w 498"/>
                <a:gd name="T63" fmla="*/ 230 h 549"/>
                <a:gd name="T64" fmla="*/ 163 w 498"/>
                <a:gd name="T65" fmla="*/ 237 h 549"/>
                <a:gd name="T66" fmla="*/ 158 w 498"/>
                <a:gd name="T67" fmla="*/ 242 h 549"/>
                <a:gd name="T68" fmla="*/ 148 w 498"/>
                <a:gd name="T69" fmla="*/ 257 h 549"/>
                <a:gd name="T70" fmla="*/ 134 w 498"/>
                <a:gd name="T71" fmla="*/ 268 h 549"/>
                <a:gd name="T72" fmla="*/ 117 w 498"/>
                <a:gd name="T73" fmla="*/ 274 h 549"/>
                <a:gd name="T74" fmla="*/ 98 w 498"/>
                <a:gd name="T75" fmla="*/ 274 h 549"/>
                <a:gd name="T76" fmla="*/ 79 w 498"/>
                <a:gd name="T77" fmla="*/ 269 h 549"/>
                <a:gd name="T78" fmla="*/ 61 w 498"/>
                <a:gd name="T79" fmla="*/ 261 h 549"/>
                <a:gd name="T80" fmla="*/ 44 w 498"/>
                <a:gd name="T81" fmla="*/ 249 h 549"/>
                <a:gd name="T82" fmla="*/ 36 w 498"/>
                <a:gd name="T83" fmla="*/ 239 h 549"/>
                <a:gd name="T84" fmla="*/ 28 w 498"/>
                <a:gd name="T85" fmla="*/ 226 h 549"/>
                <a:gd name="T86" fmla="*/ 13 w 498"/>
                <a:gd name="T87" fmla="*/ 191 h 549"/>
                <a:gd name="T88" fmla="*/ 8 w 498"/>
                <a:gd name="T89" fmla="*/ 175 h 549"/>
                <a:gd name="T90" fmla="*/ 2 w 498"/>
                <a:gd name="T91" fmla="*/ 145 h 549"/>
                <a:gd name="T92" fmla="*/ 0 w 498"/>
                <a:gd name="T93" fmla="*/ 117 h 549"/>
                <a:gd name="T94" fmla="*/ 4 w 498"/>
                <a:gd name="T95" fmla="*/ 91 h 549"/>
                <a:gd name="T96" fmla="*/ 10 w 498"/>
                <a:gd name="T97" fmla="*/ 70 h 549"/>
                <a:gd name="T98" fmla="*/ 15 w 498"/>
                <a:gd name="T99" fmla="*/ 56 h 549"/>
                <a:gd name="T100" fmla="*/ 24 w 498"/>
                <a:gd name="T101" fmla="*/ 43 h 54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98" h="549">
                  <a:moveTo>
                    <a:pt x="48" y="86"/>
                  </a:moveTo>
                  <a:lnTo>
                    <a:pt x="62" y="69"/>
                  </a:lnTo>
                  <a:lnTo>
                    <a:pt x="78" y="51"/>
                  </a:lnTo>
                  <a:lnTo>
                    <a:pt x="97" y="34"/>
                  </a:lnTo>
                  <a:lnTo>
                    <a:pt x="108" y="26"/>
                  </a:lnTo>
                  <a:lnTo>
                    <a:pt x="120" y="19"/>
                  </a:lnTo>
                  <a:lnTo>
                    <a:pt x="132" y="15"/>
                  </a:lnTo>
                  <a:lnTo>
                    <a:pt x="147" y="10"/>
                  </a:lnTo>
                  <a:lnTo>
                    <a:pt x="177" y="4"/>
                  </a:lnTo>
                  <a:lnTo>
                    <a:pt x="207" y="0"/>
                  </a:lnTo>
                  <a:lnTo>
                    <a:pt x="221" y="0"/>
                  </a:lnTo>
                  <a:lnTo>
                    <a:pt x="234" y="0"/>
                  </a:lnTo>
                  <a:lnTo>
                    <a:pt x="256" y="5"/>
                  </a:lnTo>
                  <a:lnTo>
                    <a:pt x="277" y="13"/>
                  </a:lnTo>
                  <a:lnTo>
                    <a:pt x="298" y="24"/>
                  </a:lnTo>
                  <a:lnTo>
                    <a:pt x="315" y="39"/>
                  </a:lnTo>
                  <a:lnTo>
                    <a:pt x="333" y="56"/>
                  </a:lnTo>
                  <a:lnTo>
                    <a:pt x="350" y="78"/>
                  </a:lnTo>
                  <a:lnTo>
                    <a:pt x="366" y="102"/>
                  </a:lnTo>
                  <a:lnTo>
                    <a:pt x="377" y="129"/>
                  </a:lnTo>
                  <a:lnTo>
                    <a:pt x="382" y="144"/>
                  </a:lnTo>
                  <a:lnTo>
                    <a:pt x="385" y="159"/>
                  </a:lnTo>
                  <a:lnTo>
                    <a:pt x="392" y="195"/>
                  </a:lnTo>
                  <a:lnTo>
                    <a:pt x="395" y="231"/>
                  </a:lnTo>
                  <a:lnTo>
                    <a:pt x="396" y="247"/>
                  </a:lnTo>
                  <a:lnTo>
                    <a:pt x="396" y="263"/>
                  </a:lnTo>
                  <a:lnTo>
                    <a:pt x="396" y="279"/>
                  </a:lnTo>
                  <a:lnTo>
                    <a:pt x="393" y="293"/>
                  </a:lnTo>
                  <a:lnTo>
                    <a:pt x="387" y="323"/>
                  </a:lnTo>
                  <a:lnTo>
                    <a:pt x="381" y="350"/>
                  </a:lnTo>
                  <a:lnTo>
                    <a:pt x="379" y="363"/>
                  </a:lnTo>
                  <a:lnTo>
                    <a:pt x="377" y="373"/>
                  </a:lnTo>
                  <a:lnTo>
                    <a:pt x="377" y="381"/>
                  </a:lnTo>
                  <a:lnTo>
                    <a:pt x="379" y="387"/>
                  </a:lnTo>
                  <a:lnTo>
                    <a:pt x="382" y="395"/>
                  </a:lnTo>
                  <a:lnTo>
                    <a:pt x="390" y="400"/>
                  </a:lnTo>
                  <a:lnTo>
                    <a:pt x="401" y="406"/>
                  </a:lnTo>
                  <a:lnTo>
                    <a:pt x="409" y="409"/>
                  </a:lnTo>
                  <a:lnTo>
                    <a:pt x="419" y="413"/>
                  </a:lnTo>
                  <a:lnTo>
                    <a:pt x="439" y="420"/>
                  </a:lnTo>
                  <a:lnTo>
                    <a:pt x="462" y="427"/>
                  </a:lnTo>
                  <a:lnTo>
                    <a:pt x="471" y="430"/>
                  </a:lnTo>
                  <a:lnTo>
                    <a:pt x="478" y="435"/>
                  </a:lnTo>
                  <a:lnTo>
                    <a:pt x="489" y="444"/>
                  </a:lnTo>
                  <a:lnTo>
                    <a:pt x="495" y="457"/>
                  </a:lnTo>
                  <a:lnTo>
                    <a:pt x="498" y="468"/>
                  </a:lnTo>
                  <a:lnTo>
                    <a:pt x="497" y="478"/>
                  </a:lnTo>
                  <a:lnTo>
                    <a:pt x="494" y="483"/>
                  </a:lnTo>
                  <a:lnTo>
                    <a:pt x="489" y="487"/>
                  </a:lnTo>
                  <a:lnTo>
                    <a:pt x="476" y="497"/>
                  </a:lnTo>
                  <a:lnTo>
                    <a:pt x="459" y="505"/>
                  </a:lnTo>
                  <a:lnTo>
                    <a:pt x="451" y="506"/>
                  </a:lnTo>
                  <a:lnTo>
                    <a:pt x="444" y="506"/>
                  </a:lnTo>
                  <a:lnTo>
                    <a:pt x="438" y="505"/>
                  </a:lnTo>
                  <a:lnTo>
                    <a:pt x="431" y="502"/>
                  </a:lnTo>
                  <a:lnTo>
                    <a:pt x="417" y="492"/>
                  </a:lnTo>
                  <a:lnTo>
                    <a:pt x="403" y="483"/>
                  </a:lnTo>
                  <a:lnTo>
                    <a:pt x="392" y="473"/>
                  </a:lnTo>
                  <a:lnTo>
                    <a:pt x="382" y="467"/>
                  </a:lnTo>
                  <a:lnTo>
                    <a:pt x="376" y="460"/>
                  </a:lnTo>
                  <a:lnTo>
                    <a:pt x="371" y="455"/>
                  </a:lnTo>
                  <a:lnTo>
                    <a:pt x="363" y="454"/>
                  </a:lnTo>
                  <a:lnTo>
                    <a:pt x="353" y="455"/>
                  </a:lnTo>
                  <a:lnTo>
                    <a:pt x="344" y="459"/>
                  </a:lnTo>
                  <a:lnTo>
                    <a:pt x="334" y="465"/>
                  </a:lnTo>
                  <a:lnTo>
                    <a:pt x="325" y="473"/>
                  </a:lnTo>
                  <a:lnTo>
                    <a:pt x="320" y="478"/>
                  </a:lnTo>
                  <a:lnTo>
                    <a:pt x="315" y="484"/>
                  </a:lnTo>
                  <a:lnTo>
                    <a:pt x="306" y="498"/>
                  </a:lnTo>
                  <a:lnTo>
                    <a:pt x="295" y="513"/>
                  </a:lnTo>
                  <a:lnTo>
                    <a:pt x="282" y="525"/>
                  </a:lnTo>
                  <a:lnTo>
                    <a:pt x="268" y="535"/>
                  </a:lnTo>
                  <a:lnTo>
                    <a:pt x="252" y="543"/>
                  </a:lnTo>
                  <a:lnTo>
                    <a:pt x="233" y="548"/>
                  </a:lnTo>
                  <a:lnTo>
                    <a:pt x="215" y="549"/>
                  </a:lnTo>
                  <a:lnTo>
                    <a:pt x="196" y="548"/>
                  </a:lnTo>
                  <a:lnTo>
                    <a:pt x="177" y="545"/>
                  </a:lnTo>
                  <a:lnTo>
                    <a:pt x="158" y="538"/>
                  </a:lnTo>
                  <a:lnTo>
                    <a:pt x="139" y="530"/>
                  </a:lnTo>
                  <a:lnTo>
                    <a:pt x="121" y="522"/>
                  </a:lnTo>
                  <a:lnTo>
                    <a:pt x="104" y="511"/>
                  </a:lnTo>
                  <a:lnTo>
                    <a:pt x="88" y="497"/>
                  </a:lnTo>
                  <a:lnTo>
                    <a:pt x="80" y="489"/>
                  </a:lnTo>
                  <a:lnTo>
                    <a:pt x="72" y="478"/>
                  </a:lnTo>
                  <a:lnTo>
                    <a:pt x="64" y="465"/>
                  </a:lnTo>
                  <a:lnTo>
                    <a:pt x="56" y="451"/>
                  </a:lnTo>
                  <a:lnTo>
                    <a:pt x="40" y="417"/>
                  </a:lnTo>
                  <a:lnTo>
                    <a:pt x="26" y="382"/>
                  </a:lnTo>
                  <a:lnTo>
                    <a:pt x="19" y="365"/>
                  </a:lnTo>
                  <a:lnTo>
                    <a:pt x="15" y="349"/>
                  </a:lnTo>
                  <a:lnTo>
                    <a:pt x="8" y="319"/>
                  </a:lnTo>
                  <a:lnTo>
                    <a:pt x="3" y="290"/>
                  </a:lnTo>
                  <a:lnTo>
                    <a:pt x="0" y="261"/>
                  </a:lnTo>
                  <a:lnTo>
                    <a:pt x="0" y="234"/>
                  </a:lnTo>
                  <a:lnTo>
                    <a:pt x="3" y="207"/>
                  </a:lnTo>
                  <a:lnTo>
                    <a:pt x="8" y="182"/>
                  </a:lnTo>
                  <a:lnTo>
                    <a:pt x="13" y="159"/>
                  </a:lnTo>
                  <a:lnTo>
                    <a:pt x="19" y="139"/>
                  </a:lnTo>
                  <a:lnTo>
                    <a:pt x="24" y="123"/>
                  </a:lnTo>
                  <a:lnTo>
                    <a:pt x="30" y="112"/>
                  </a:lnTo>
                  <a:lnTo>
                    <a:pt x="37" y="101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5" name="Freeform 33">
              <a:extLst>
                <a:ext uri="{FF2B5EF4-FFF2-40B4-BE49-F238E27FC236}">
                  <a16:creationId xmlns:a16="http://schemas.microsoft.com/office/drawing/2014/main" id="{C3F9E8A3-1862-854D-A1EF-0F8A05A87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" y="2173"/>
              <a:ext cx="523" cy="747"/>
            </a:xfrm>
            <a:custGeom>
              <a:avLst/>
              <a:gdLst>
                <a:gd name="T0" fmla="*/ 74 w 1046"/>
                <a:gd name="T1" fmla="*/ 241 h 1494"/>
                <a:gd name="T2" fmla="*/ 60 w 1046"/>
                <a:gd name="T3" fmla="*/ 55 h 1494"/>
                <a:gd name="T4" fmla="*/ 84 w 1046"/>
                <a:gd name="T5" fmla="*/ 46 h 1494"/>
                <a:gd name="T6" fmla="*/ 96 w 1046"/>
                <a:gd name="T7" fmla="*/ 234 h 1494"/>
                <a:gd name="T8" fmla="*/ 246 w 1046"/>
                <a:gd name="T9" fmla="*/ 198 h 1494"/>
                <a:gd name="T10" fmla="*/ 263 w 1046"/>
                <a:gd name="T11" fmla="*/ 5 h 1494"/>
                <a:gd name="T12" fmla="*/ 292 w 1046"/>
                <a:gd name="T13" fmla="*/ 0 h 1494"/>
                <a:gd name="T14" fmla="*/ 270 w 1046"/>
                <a:gd name="T15" fmla="*/ 194 h 1494"/>
                <a:gd name="T16" fmla="*/ 308 w 1046"/>
                <a:gd name="T17" fmla="*/ 198 h 1494"/>
                <a:gd name="T18" fmla="*/ 485 w 1046"/>
                <a:gd name="T19" fmla="*/ 370 h 1494"/>
                <a:gd name="T20" fmla="*/ 509 w 1046"/>
                <a:gd name="T21" fmla="*/ 642 h 1494"/>
                <a:gd name="T22" fmla="*/ 523 w 1046"/>
                <a:gd name="T23" fmla="*/ 652 h 1494"/>
                <a:gd name="T24" fmla="*/ 516 w 1046"/>
                <a:gd name="T25" fmla="*/ 676 h 1494"/>
                <a:gd name="T26" fmla="*/ 494 w 1046"/>
                <a:gd name="T27" fmla="*/ 676 h 1494"/>
                <a:gd name="T28" fmla="*/ 485 w 1046"/>
                <a:gd name="T29" fmla="*/ 654 h 1494"/>
                <a:gd name="T30" fmla="*/ 466 w 1046"/>
                <a:gd name="T31" fmla="*/ 385 h 1494"/>
                <a:gd name="T32" fmla="*/ 323 w 1046"/>
                <a:gd name="T33" fmla="*/ 382 h 1494"/>
                <a:gd name="T34" fmla="*/ 187 w 1046"/>
                <a:gd name="T35" fmla="*/ 430 h 1494"/>
                <a:gd name="T36" fmla="*/ 165 w 1046"/>
                <a:gd name="T37" fmla="*/ 712 h 1494"/>
                <a:gd name="T38" fmla="*/ 177 w 1046"/>
                <a:gd name="T39" fmla="*/ 724 h 1494"/>
                <a:gd name="T40" fmla="*/ 167 w 1046"/>
                <a:gd name="T41" fmla="*/ 745 h 1494"/>
                <a:gd name="T42" fmla="*/ 144 w 1046"/>
                <a:gd name="T43" fmla="*/ 747 h 1494"/>
                <a:gd name="T44" fmla="*/ 132 w 1046"/>
                <a:gd name="T45" fmla="*/ 716 h 1494"/>
                <a:gd name="T46" fmla="*/ 163 w 1046"/>
                <a:gd name="T47" fmla="*/ 439 h 1494"/>
                <a:gd name="T48" fmla="*/ 70 w 1046"/>
                <a:gd name="T49" fmla="*/ 280 h 1494"/>
                <a:gd name="T50" fmla="*/ 24 w 1046"/>
                <a:gd name="T51" fmla="*/ 485 h 1494"/>
                <a:gd name="T52" fmla="*/ 34 w 1046"/>
                <a:gd name="T53" fmla="*/ 497 h 1494"/>
                <a:gd name="T54" fmla="*/ 24 w 1046"/>
                <a:gd name="T55" fmla="*/ 521 h 1494"/>
                <a:gd name="T56" fmla="*/ 5 w 1046"/>
                <a:gd name="T57" fmla="*/ 509 h 1494"/>
                <a:gd name="T58" fmla="*/ 0 w 1046"/>
                <a:gd name="T59" fmla="*/ 485 h 1494"/>
                <a:gd name="T60" fmla="*/ 53 w 1046"/>
                <a:gd name="T61" fmla="*/ 265 h 1494"/>
                <a:gd name="T62" fmla="*/ 74 w 1046"/>
                <a:gd name="T63" fmla="*/ 241 h 149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46" h="1494">
                  <a:moveTo>
                    <a:pt x="148" y="482"/>
                  </a:moveTo>
                  <a:lnTo>
                    <a:pt x="120" y="110"/>
                  </a:lnTo>
                  <a:lnTo>
                    <a:pt x="167" y="91"/>
                  </a:lnTo>
                  <a:lnTo>
                    <a:pt x="191" y="468"/>
                  </a:lnTo>
                  <a:lnTo>
                    <a:pt x="492" y="396"/>
                  </a:lnTo>
                  <a:lnTo>
                    <a:pt x="525" y="10"/>
                  </a:lnTo>
                  <a:lnTo>
                    <a:pt x="583" y="0"/>
                  </a:lnTo>
                  <a:lnTo>
                    <a:pt x="540" y="387"/>
                  </a:lnTo>
                  <a:lnTo>
                    <a:pt x="616" y="396"/>
                  </a:lnTo>
                  <a:lnTo>
                    <a:pt x="969" y="740"/>
                  </a:lnTo>
                  <a:lnTo>
                    <a:pt x="1017" y="1284"/>
                  </a:lnTo>
                  <a:lnTo>
                    <a:pt x="1046" y="1303"/>
                  </a:lnTo>
                  <a:lnTo>
                    <a:pt x="1031" y="1351"/>
                  </a:lnTo>
                  <a:lnTo>
                    <a:pt x="988" y="1351"/>
                  </a:lnTo>
                  <a:lnTo>
                    <a:pt x="969" y="1308"/>
                  </a:lnTo>
                  <a:lnTo>
                    <a:pt x="931" y="769"/>
                  </a:lnTo>
                  <a:lnTo>
                    <a:pt x="645" y="764"/>
                  </a:lnTo>
                  <a:lnTo>
                    <a:pt x="373" y="859"/>
                  </a:lnTo>
                  <a:lnTo>
                    <a:pt x="330" y="1423"/>
                  </a:lnTo>
                  <a:lnTo>
                    <a:pt x="354" y="1447"/>
                  </a:lnTo>
                  <a:lnTo>
                    <a:pt x="334" y="1490"/>
                  </a:lnTo>
                  <a:lnTo>
                    <a:pt x="287" y="1494"/>
                  </a:lnTo>
                  <a:lnTo>
                    <a:pt x="263" y="1432"/>
                  </a:lnTo>
                  <a:lnTo>
                    <a:pt x="325" y="878"/>
                  </a:lnTo>
                  <a:lnTo>
                    <a:pt x="139" y="559"/>
                  </a:lnTo>
                  <a:lnTo>
                    <a:pt x="48" y="969"/>
                  </a:lnTo>
                  <a:lnTo>
                    <a:pt x="67" y="993"/>
                  </a:lnTo>
                  <a:lnTo>
                    <a:pt x="48" y="1041"/>
                  </a:lnTo>
                  <a:lnTo>
                    <a:pt x="10" y="1017"/>
                  </a:lnTo>
                  <a:lnTo>
                    <a:pt x="0" y="969"/>
                  </a:lnTo>
                  <a:lnTo>
                    <a:pt x="105" y="530"/>
                  </a:lnTo>
                  <a:lnTo>
                    <a:pt x="148" y="482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6" name="Freeform 34">
              <a:extLst>
                <a:ext uri="{FF2B5EF4-FFF2-40B4-BE49-F238E27FC236}">
                  <a16:creationId xmlns:a16="http://schemas.microsoft.com/office/drawing/2014/main" id="{4E9A21AA-455E-34D9-0596-02836C8BF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" y="2121"/>
              <a:ext cx="344" cy="198"/>
            </a:xfrm>
            <a:custGeom>
              <a:avLst/>
              <a:gdLst>
                <a:gd name="T0" fmla="*/ 12 w 688"/>
                <a:gd name="T1" fmla="*/ 50 h 396"/>
                <a:gd name="T2" fmla="*/ 141 w 688"/>
                <a:gd name="T3" fmla="*/ 29 h 396"/>
                <a:gd name="T4" fmla="*/ 263 w 688"/>
                <a:gd name="T5" fmla="*/ 7 h 396"/>
                <a:gd name="T6" fmla="*/ 332 w 688"/>
                <a:gd name="T7" fmla="*/ 0 h 396"/>
                <a:gd name="T8" fmla="*/ 344 w 688"/>
                <a:gd name="T9" fmla="*/ 12 h 396"/>
                <a:gd name="T10" fmla="*/ 335 w 688"/>
                <a:gd name="T11" fmla="*/ 107 h 396"/>
                <a:gd name="T12" fmla="*/ 325 w 688"/>
                <a:gd name="T13" fmla="*/ 119 h 396"/>
                <a:gd name="T14" fmla="*/ 225 w 688"/>
                <a:gd name="T15" fmla="*/ 131 h 396"/>
                <a:gd name="T16" fmla="*/ 77 w 688"/>
                <a:gd name="T17" fmla="*/ 174 h 396"/>
                <a:gd name="T18" fmla="*/ 12 w 688"/>
                <a:gd name="T19" fmla="*/ 198 h 396"/>
                <a:gd name="T20" fmla="*/ 3 w 688"/>
                <a:gd name="T21" fmla="*/ 189 h 396"/>
                <a:gd name="T22" fmla="*/ 0 w 688"/>
                <a:gd name="T23" fmla="*/ 65 h 396"/>
                <a:gd name="T24" fmla="*/ 12 w 688"/>
                <a:gd name="T25" fmla="*/ 50 h 3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8" h="396">
                  <a:moveTo>
                    <a:pt x="24" y="100"/>
                  </a:moveTo>
                  <a:lnTo>
                    <a:pt x="282" y="57"/>
                  </a:lnTo>
                  <a:lnTo>
                    <a:pt x="526" y="14"/>
                  </a:lnTo>
                  <a:lnTo>
                    <a:pt x="664" y="0"/>
                  </a:lnTo>
                  <a:lnTo>
                    <a:pt x="688" y="24"/>
                  </a:lnTo>
                  <a:lnTo>
                    <a:pt x="669" y="214"/>
                  </a:lnTo>
                  <a:lnTo>
                    <a:pt x="650" y="238"/>
                  </a:lnTo>
                  <a:lnTo>
                    <a:pt x="449" y="262"/>
                  </a:lnTo>
                  <a:lnTo>
                    <a:pt x="153" y="348"/>
                  </a:lnTo>
                  <a:lnTo>
                    <a:pt x="24" y="396"/>
                  </a:lnTo>
                  <a:lnTo>
                    <a:pt x="5" y="377"/>
                  </a:lnTo>
                  <a:lnTo>
                    <a:pt x="0" y="129"/>
                  </a:lnTo>
                  <a:lnTo>
                    <a:pt x="24" y="100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7" name="Freeform 35">
              <a:extLst>
                <a:ext uri="{FF2B5EF4-FFF2-40B4-BE49-F238E27FC236}">
                  <a16:creationId xmlns:a16="http://schemas.microsoft.com/office/drawing/2014/main" id="{011A0EBB-18AE-8DB3-18C1-C025EFDCD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2350"/>
              <a:ext cx="487" cy="281"/>
            </a:xfrm>
            <a:custGeom>
              <a:avLst/>
              <a:gdLst>
                <a:gd name="T0" fmla="*/ 10 w 974"/>
                <a:gd name="T1" fmla="*/ 48 h 564"/>
                <a:gd name="T2" fmla="*/ 198 w 974"/>
                <a:gd name="T3" fmla="*/ 12 h 564"/>
                <a:gd name="T4" fmla="*/ 287 w 974"/>
                <a:gd name="T5" fmla="*/ 0 h 564"/>
                <a:gd name="T6" fmla="*/ 311 w 974"/>
                <a:gd name="T7" fmla="*/ 7 h 564"/>
                <a:gd name="T8" fmla="*/ 401 w 974"/>
                <a:gd name="T9" fmla="*/ 100 h 564"/>
                <a:gd name="T10" fmla="*/ 487 w 974"/>
                <a:gd name="T11" fmla="*/ 186 h 564"/>
                <a:gd name="T12" fmla="*/ 485 w 974"/>
                <a:gd name="T13" fmla="*/ 205 h 564"/>
                <a:gd name="T14" fmla="*/ 456 w 974"/>
                <a:gd name="T15" fmla="*/ 217 h 564"/>
                <a:gd name="T16" fmla="*/ 301 w 974"/>
                <a:gd name="T17" fmla="*/ 229 h 564"/>
                <a:gd name="T18" fmla="*/ 177 w 974"/>
                <a:gd name="T19" fmla="*/ 260 h 564"/>
                <a:gd name="T20" fmla="*/ 143 w 974"/>
                <a:gd name="T21" fmla="*/ 281 h 564"/>
                <a:gd name="T22" fmla="*/ 120 w 974"/>
                <a:gd name="T23" fmla="*/ 272 h 564"/>
                <a:gd name="T24" fmla="*/ 50 w 974"/>
                <a:gd name="T25" fmla="*/ 152 h 564"/>
                <a:gd name="T26" fmla="*/ 0 w 974"/>
                <a:gd name="T27" fmla="*/ 67 h 564"/>
                <a:gd name="T28" fmla="*/ 10 w 974"/>
                <a:gd name="T29" fmla="*/ 48 h 56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74" h="564">
                  <a:moveTo>
                    <a:pt x="19" y="96"/>
                  </a:moveTo>
                  <a:lnTo>
                    <a:pt x="396" y="24"/>
                  </a:lnTo>
                  <a:lnTo>
                    <a:pt x="573" y="0"/>
                  </a:lnTo>
                  <a:lnTo>
                    <a:pt x="621" y="15"/>
                  </a:lnTo>
                  <a:lnTo>
                    <a:pt x="802" y="201"/>
                  </a:lnTo>
                  <a:lnTo>
                    <a:pt x="974" y="373"/>
                  </a:lnTo>
                  <a:lnTo>
                    <a:pt x="969" y="411"/>
                  </a:lnTo>
                  <a:lnTo>
                    <a:pt x="912" y="435"/>
                  </a:lnTo>
                  <a:lnTo>
                    <a:pt x="602" y="459"/>
                  </a:lnTo>
                  <a:lnTo>
                    <a:pt x="353" y="521"/>
                  </a:lnTo>
                  <a:lnTo>
                    <a:pt x="286" y="564"/>
                  </a:lnTo>
                  <a:lnTo>
                    <a:pt x="239" y="545"/>
                  </a:lnTo>
                  <a:lnTo>
                    <a:pt x="100" y="306"/>
                  </a:lnTo>
                  <a:lnTo>
                    <a:pt x="0" y="134"/>
                  </a:lnTo>
                  <a:lnTo>
                    <a:pt x="19" y="96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8" name="Freeform 36">
              <a:extLst>
                <a:ext uri="{FF2B5EF4-FFF2-40B4-BE49-F238E27FC236}">
                  <a16:creationId xmlns:a16="http://schemas.microsoft.com/office/drawing/2014/main" id="{8AE08E4C-1F2A-66A2-EFC9-602121E99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2" y="1839"/>
              <a:ext cx="255" cy="282"/>
            </a:xfrm>
            <a:custGeom>
              <a:avLst/>
              <a:gdLst>
                <a:gd name="T0" fmla="*/ 21 w 511"/>
                <a:gd name="T1" fmla="*/ 87 h 563"/>
                <a:gd name="T2" fmla="*/ 33 w 511"/>
                <a:gd name="T3" fmla="*/ 64 h 563"/>
                <a:gd name="T4" fmla="*/ 48 w 511"/>
                <a:gd name="T5" fmla="*/ 42 h 563"/>
                <a:gd name="T6" fmla="*/ 66 w 511"/>
                <a:gd name="T7" fmla="*/ 22 h 563"/>
                <a:gd name="T8" fmla="*/ 88 w 511"/>
                <a:gd name="T9" fmla="*/ 8 h 563"/>
                <a:gd name="T10" fmla="*/ 114 w 511"/>
                <a:gd name="T11" fmla="*/ 0 h 563"/>
                <a:gd name="T12" fmla="*/ 126 w 511"/>
                <a:gd name="T13" fmla="*/ 0 h 563"/>
                <a:gd name="T14" fmla="*/ 153 w 511"/>
                <a:gd name="T15" fmla="*/ 7 h 563"/>
                <a:gd name="T16" fmla="*/ 176 w 511"/>
                <a:gd name="T17" fmla="*/ 24 h 563"/>
                <a:gd name="T18" fmla="*/ 186 w 511"/>
                <a:gd name="T19" fmla="*/ 37 h 563"/>
                <a:gd name="T20" fmla="*/ 200 w 511"/>
                <a:gd name="T21" fmla="*/ 69 h 563"/>
                <a:gd name="T22" fmla="*/ 203 w 511"/>
                <a:gd name="T23" fmla="*/ 86 h 563"/>
                <a:gd name="T24" fmla="*/ 202 w 511"/>
                <a:gd name="T25" fmla="*/ 106 h 563"/>
                <a:gd name="T26" fmla="*/ 196 w 511"/>
                <a:gd name="T27" fmla="*/ 138 h 563"/>
                <a:gd name="T28" fmla="*/ 192 w 511"/>
                <a:gd name="T29" fmla="*/ 156 h 563"/>
                <a:gd name="T30" fmla="*/ 190 w 511"/>
                <a:gd name="T31" fmla="*/ 167 h 563"/>
                <a:gd name="T32" fmla="*/ 188 w 511"/>
                <a:gd name="T33" fmla="*/ 173 h 563"/>
                <a:gd name="T34" fmla="*/ 186 w 511"/>
                <a:gd name="T35" fmla="*/ 176 h 563"/>
                <a:gd name="T36" fmla="*/ 186 w 511"/>
                <a:gd name="T37" fmla="*/ 179 h 563"/>
                <a:gd name="T38" fmla="*/ 191 w 511"/>
                <a:gd name="T39" fmla="*/ 189 h 563"/>
                <a:gd name="T40" fmla="*/ 200 w 511"/>
                <a:gd name="T41" fmla="*/ 196 h 563"/>
                <a:gd name="T42" fmla="*/ 209 w 511"/>
                <a:gd name="T43" fmla="*/ 196 h 563"/>
                <a:gd name="T44" fmla="*/ 232 w 511"/>
                <a:gd name="T45" fmla="*/ 191 h 563"/>
                <a:gd name="T46" fmla="*/ 241 w 511"/>
                <a:gd name="T47" fmla="*/ 191 h 563"/>
                <a:gd name="T48" fmla="*/ 252 w 511"/>
                <a:gd name="T49" fmla="*/ 197 h 563"/>
                <a:gd name="T50" fmla="*/ 255 w 511"/>
                <a:gd name="T51" fmla="*/ 205 h 563"/>
                <a:gd name="T52" fmla="*/ 253 w 511"/>
                <a:gd name="T53" fmla="*/ 211 h 563"/>
                <a:gd name="T54" fmla="*/ 242 w 511"/>
                <a:gd name="T55" fmla="*/ 223 h 563"/>
                <a:gd name="T56" fmla="*/ 234 w 511"/>
                <a:gd name="T57" fmla="*/ 227 h 563"/>
                <a:gd name="T58" fmla="*/ 223 w 511"/>
                <a:gd name="T59" fmla="*/ 228 h 563"/>
                <a:gd name="T60" fmla="*/ 196 w 511"/>
                <a:gd name="T61" fmla="*/ 225 h 563"/>
                <a:gd name="T62" fmla="*/ 186 w 511"/>
                <a:gd name="T63" fmla="*/ 224 h 563"/>
                <a:gd name="T64" fmla="*/ 174 w 511"/>
                <a:gd name="T65" fmla="*/ 226 h 563"/>
                <a:gd name="T66" fmla="*/ 165 w 511"/>
                <a:gd name="T67" fmla="*/ 229 h 563"/>
                <a:gd name="T68" fmla="*/ 155 w 511"/>
                <a:gd name="T69" fmla="*/ 236 h 563"/>
                <a:gd name="T70" fmla="*/ 143 w 511"/>
                <a:gd name="T71" fmla="*/ 246 h 563"/>
                <a:gd name="T72" fmla="*/ 126 w 511"/>
                <a:gd name="T73" fmla="*/ 259 h 563"/>
                <a:gd name="T74" fmla="*/ 107 w 511"/>
                <a:gd name="T75" fmla="*/ 272 h 563"/>
                <a:gd name="T76" fmla="*/ 87 w 511"/>
                <a:gd name="T77" fmla="*/ 279 h 563"/>
                <a:gd name="T78" fmla="*/ 67 w 511"/>
                <a:gd name="T79" fmla="*/ 282 h 563"/>
                <a:gd name="T80" fmla="*/ 48 w 511"/>
                <a:gd name="T81" fmla="*/ 275 h 563"/>
                <a:gd name="T82" fmla="*/ 31 w 511"/>
                <a:gd name="T83" fmla="*/ 263 h 563"/>
                <a:gd name="T84" fmla="*/ 17 w 511"/>
                <a:gd name="T85" fmla="*/ 245 h 563"/>
                <a:gd name="T86" fmla="*/ 7 w 511"/>
                <a:gd name="T87" fmla="*/ 224 h 563"/>
                <a:gd name="T88" fmla="*/ 2 w 511"/>
                <a:gd name="T89" fmla="*/ 201 h 563"/>
                <a:gd name="T90" fmla="*/ 0 w 511"/>
                <a:gd name="T91" fmla="*/ 177 h 563"/>
                <a:gd name="T92" fmla="*/ 1 w 511"/>
                <a:gd name="T93" fmla="*/ 154 h 563"/>
                <a:gd name="T94" fmla="*/ 5 w 511"/>
                <a:gd name="T95" fmla="*/ 134 h 563"/>
                <a:gd name="T96" fmla="*/ 9 w 511"/>
                <a:gd name="T97" fmla="*/ 116 h 563"/>
                <a:gd name="T98" fmla="*/ 17 w 511"/>
                <a:gd name="T99" fmla="*/ 98 h 56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11" h="563">
                  <a:moveTo>
                    <a:pt x="34" y="195"/>
                  </a:moveTo>
                  <a:lnTo>
                    <a:pt x="43" y="173"/>
                  </a:lnTo>
                  <a:lnTo>
                    <a:pt x="54" y="151"/>
                  </a:lnTo>
                  <a:lnTo>
                    <a:pt x="67" y="127"/>
                  </a:lnTo>
                  <a:lnTo>
                    <a:pt x="81" y="105"/>
                  </a:lnTo>
                  <a:lnTo>
                    <a:pt x="97" y="84"/>
                  </a:lnTo>
                  <a:lnTo>
                    <a:pt x="113" y="63"/>
                  </a:lnTo>
                  <a:lnTo>
                    <a:pt x="132" y="44"/>
                  </a:lnTo>
                  <a:lnTo>
                    <a:pt x="153" y="28"/>
                  </a:lnTo>
                  <a:lnTo>
                    <a:pt x="177" y="16"/>
                  </a:lnTo>
                  <a:lnTo>
                    <a:pt x="201" y="6"/>
                  </a:lnTo>
                  <a:lnTo>
                    <a:pt x="228" y="0"/>
                  </a:lnTo>
                  <a:lnTo>
                    <a:pt x="240" y="0"/>
                  </a:lnTo>
                  <a:lnTo>
                    <a:pt x="253" y="0"/>
                  </a:lnTo>
                  <a:lnTo>
                    <a:pt x="279" y="4"/>
                  </a:lnTo>
                  <a:lnTo>
                    <a:pt x="306" y="14"/>
                  </a:lnTo>
                  <a:lnTo>
                    <a:pt x="331" y="28"/>
                  </a:lnTo>
                  <a:lnTo>
                    <a:pt x="353" y="47"/>
                  </a:lnTo>
                  <a:lnTo>
                    <a:pt x="363" y="59"/>
                  </a:lnTo>
                  <a:lnTo>
                    <a:pt x="373" y="73"/>
                  </a:lnTo>
                  <a:lnTo>
                    <a:pt x="387" y="103"/>
                  </a:lnTo>
                  <a:lnTo>
                    <a:pt x="400" y="137"/>
                  </a:lnTo>
                  <a:lnTo>
                    <a:pt x="403" y="154"/>
                  </a:lnTo>
                  <a:lnTo>
                    <a:pt x="406" y="172"/>
                  </a:lnTo>
                  <a:lnTo>
                    <a:pt x="406" y="191"/>
                  </a:lnTo>
                  <a:lnTo>
                    <a:pt x="404" y="211"/>
                  </a:lnTo>
                  <a:lnTo>
                    <a:pt x="398" y="254"/>
                  </a:lnTo>
                  <a:lnTo>
                    <a:pt x="393" y="275"/>
                  </a:lnTo>
                  <a:lnTo>
                    <a:pt x="388" y="294"/>
                  </a:lnTo>
                  <a:lnTo>
                    <a:pt x="385" y="312"/>
                  </a:lnTo>
                  <a:lnTo>
                    <a:pt x="382" y="324"/>
                  </a:lnTo>
                  <a:lnTo>
                    <a:pt x="380" y="334"/>
                  </a:lnTo>
                  <a:lnTo>
                    <a:pt x="379" y="340"/>
                  </a:lnTo>
                  <a:lnTo>
                    <a:pt x="376" y="345"/>
                  </a:lnTo>
                  <a:lnTo>
                    <a:pt x="374" y="348"/>
                  </a:lnTo>
                  <a:lnTo>
                    <a:pt x="373" y="351"/>
                  </a:lnTo>
                  <a:lnTo>
                    <a:pt x="373" y="355"/>
                  </a:lnTo>
                  <a:lnTo>
                    <a:pt x="373" y="358"/>
                  </a:lnTo>
                  <a:lnTo>
                    <a:pt x="376" y="367"/>
                  </a:lnTo>
                  <a:lnTo>
                    <a:pt x="382" y="377"/>
                  </a:lnTo>
                  <a:lnTo>
                    <a:pt x="390" y="386"/>
                  </a:lnTo>
                  <a:lnTo>
                    <a:pt x="401" y="391"/>
                  </a:lnTo>
                  <a:lnTo>
                    <a:pt x="409" y="391"/>
                  </a:lnTo>
                  <a:lnTo>
                    <a:pt x="419" y="391"/>
                  </a:lnTo>
                  <a:lnTo>
                    <a:pt x="443" y="386"/>
                  </a:lnTo>
                  <a:lnTo>
                    <a:pt x="465" y="382"/>
                  </a:lnTo>
                  <a:lnTo>
                    <a:pt x="474" y="382"/>
                  </a:lnTo>
                  <a:lnTo>
                    <a:pt x="482" y="382"/>
                  </a:lnTo>
                  <a:lnTo>
                    <a:pt x="495" y="386"/>
                  </a:lnTo>
                  <a:lnTo>
                    <a:pt x="505" y="393"/>
                  </a:lnTo>
                  <a:lnTo>
                    <a:pt x="509" y="402"/>
                  </a:lnTo>
                  <a:lnTo>
                    <a:pt x="511" y="410"/>
                  </a:lnTo>
                  <a:lnTo>
                    <a:pt x="509" y="415"/>
                  </a:lnTo>
                  <a:lnTo>
                    <a:pt x="506" y="421"/>
                  </a:lnTo>
                  <a:lnTo>
                    <a:pt x="497" y="434"/>
                  </a:lnTo>
                  <a:lnTo>
                    <a:pt x="484" y="445"/>
                  </a:lnTo>
                  <a:lnTo>
                    <a:pt x="476" y="450"/>
                  </a:lnTo>
                  <a:lnTo>
                    <a:pt x="468" y="453"/>
                  </a:lnTo>
                  <a:lnTo>
                    <a:pt x="458" y="455"/>
                  </a:lnTo>
                  <a:lnTo>
                    <a:pt x="447" y="455"/>
                  </a:lnTo>
                  <a:lnTo>
                    <a:pt x="420" y="453"/>
                  </a:lnTo>
                  <a:lnTo>
                    <a:pt x="393" y="450"/>
                  </a:lnTo>
                  <a:lnTo>
                    <a:pt x="382" y="448"/>
                  </a:lnTo>
                  <a:lnTo>
                    <a:pt x="373" y="448"/>
                  </a:lnTo>
                  <a:lnTo>
                    <a:pt x="358" y="448"/>
                  </a:lnTo>
                  <a:lnTo>
                    <a:pt x="349" y="452"/>
                  </a:lnTo>
                  <a:lnTo>
                    <a:pt x="339" y="453"/>
                  </a:lnTo>
                  <a:lnTo>
                    <a:pt x="330" y="458"/>
                  </a:lnTo>
                  <a:lnTo>
                    <a:pt x="320" y="464"/>
                  </a:lnTo>
                  <a:lnTo>
                    <a:pt x="310" y="472"/>
                  </a:lnTo>
                  <a:lnTo>
                    <a:pt x="299" y="482"/>
                  </a:lnTo>
                  <a:lnTo>
                    <a:pt x="287" y="491"/>
                  </a:lnTo>
                  <a:lnTo>
                    <a:pt x="271" y="504"/>
                  </a:lnTo>
                  <a:lnTo>
                    <a:pt x="253" y="518"/>
                  </a:lnTo>
                  <a:lnTo>
                    <a:pt x="234" y="533"/>
                  </a:lnTo>
                  <a:lnTo>
                    <a:pt x="215" y="544"/>
                  </a:lnTo>
                  <a:lnTo>
                    <a:pt x="196" y="552"/>
                  </a:lnTo>
                  <a:lnTo>
                    <a:pt x="175" y="558"/>
                  </a:lnTo>
                  <a:lnTo>
                    <a:pt x="155" y="563"/>
                  </a:lnTo>
                  <a:lnTo>
                    <a:pt x="134" y="563"/>
                  </a:lnTo>
                  <a:lnTo>
                    <a:pt x="115" y="558"/>
                  </a:lnTo>
                  <a:lnTo>
                    <a:pt x="96" y="550"/>
                  </a:lnTo>
                  <a:lnTo>
                    <a:pt x="78" y="539"/>
                  </a:lnTo>
                  <a:lnTo>
                    <a:pt x="62" y="525"/>
                  </a:lnTo>
                  <a:lnTo>
                    <a:pt x="48" y="509"/>
                  </a:lnTo>
                  <a:lnTo>
                    <a:pt x="34" y="490"/>
                  </a:lnTo>
                  <a:lnTo>
                    <a:pt x="22" y="469"/>
                  </a:lnTo>
                  <a:lnTo>
                    <a:pt x="14" y="448"/>
                  </a:lnTo>
                  <a:lnTo>
                    <a:pt x="8" y="426"/>
                  </a:lnTo>
                  <a:lnTo>
                    <a:pt x="5" y="401"/>
                  </a:lnTo>
                  <a:lnTo>
                    <a:pt x="2" y="377"/>
                  </a:lnTo>
                  <a:lnTo>
                    <a:pt x="0" y="353"/>
                  </a:lnTo>
                  <a:lnTo>
                    <a:pt x="0" y="331"/>
                  </a:lnTo>
                  <a:lnTo>
                    <a:pt x="3" y="308"/>
                  </a:lnTo>
                  <a:lnTo>
                    <a:pt x="7" y="288"/>
                  </a:lnTo>
                  <a:lnTo>
                    <a:pt x="10" y="267"/>
                  </a:lnTo>
                  <a:lnTo>
                    <a:pt x="14" y="250"/>
                  </a:lnTo>
                  <a:lnTo>
                    <a:pt x="19" y="232"/>
                  </a:lnTo>
                  <a:lnTo>
                    <a:pt x="26" y="215"/>
                  </a:lnTo>
                  <a:lnTo>
                    <a:pt x="34" y="1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9" name="Freeform 37">
              <a:extLst>
                <a:ext uri="{FF2B5EF4-FFF2-40B4-BE49-F238E27FC236}">
                  <a16:creationId xmlns:a16="http://schemas.microsoft.com/office/drawing/2014/main" id="{C3306E48-4629-E3BA-9752-B8CE4FE81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" y="2134"/>
              <a:ext cx="273" cy="386"/>
            </a:xfrm>
            <a:custGeom>
              <a:avLst/>
              <a:gdLst>
                <a:gd name="T0" fmla="*/ 100 w 546"/>
                <a:gd name="T1" fmla="*/ 9 h 772"/>
                <a:gd name="T2" fmla="*/ 113 w 546"/>
                <a:gd name="T3" fmla="*/ 3 h 772"/>
                <a:gd name="T4" fmla="*/ 131 w 546"/>
                <a:gd name="T5" fmla="*/ 0 h 772"/>
                <a:gd name="T6" fmla="*/ 152 w 546"/>
                <a:gd name="T7" fmla="*/ 1 h 772"/>
                <a:gd name="T8" fmla="*/ 170 w 546"/>
                <a:gd name="T9" fmla="*/ 7 h 772"/>
                <a:gd name="T10" fmla="*/ 183 w 546"/>
                <a:gd name="T11" fmla="*/ 19 h 772"/>
                <a:gd name="T12" fmla="*/ 192 w 546"/>
                <a:gd name="T13" fmla="*/ 36 h 772"/>
                <a:gd name="T14" fmla="*/ 195 w 546"/>
                <a:gd name="T15" fmla="*/ 58 h 772"/>
                <a:gd name="T16" fmla="*/ 194 w 546"/>
                <a:gd name="T17" fmla="*/ 77 h 772"/>
                <a:gd name="T18" fmla="*/ 187 w 546"/>
                <a:gd name="T19" fmla="*/ 103 h 772"/>
                <a:gd name="T20" fmla="*/ 178 w 546"/>
                <a:gd name="T21" fmla="*/ 128 h 772"/>
                <a:gd name="T22" fmla="*/ 171 w 546"/>
                <a:gd name="T23" fmla="*/ 147 h 772"/>
                <a:gd name="T24" fmla="*/ 163 w 546"/>
                <a:gd name="T25" fmla="*/ 169 h 772"/>
                <a:gd name="T26" fmla="*/ 162 w 546"/>
                <a:gd name="T27" fmla="*/ 193 h 772"/>
                <a:gd name="T28" fmla="*/ 167 w 546"/>
                <a:gd name="T29" fmla="*/ 220 h 772"/>
                <a:gd name="T30" fmla="*/ 171 w 546"/>
                <a:gd name="T31" fmla="*/ 230 h 772"/>
                <a:gd name="T32" fmla="*/ 179 w 546"/>
                <a:gd name="T33" fmla="*/ 238 h 772"/>
                <a:gd name="T34" fmla="*/ 200 w 546"/>
                <a:gd name="T35" fmla="*/ 249 h 772"/>
                <a:gd name="T36" fmla="*/ 219 w 546"/>
                <a:gd name="T37" fmla="*/ 258 h 772"/>
                <a:gd name="T38" fmla="*/ 237 w 546"/>
                <a:gd name="T39" fmla="*/ 264 h 772"/>
                <a:gd name="T40" fmla="*/ 253 w 546"/>
                <a:gd name="T41" fmla="*/ 275 h 772"/>
                <a:gd name="T42" fmla="*/ 268 w 546"/>
                <a:gd name="T43" fmla="*/ 290 h 772"/>
                <a:gd name="T44" fmla="*/ 272 w 546"/>
                <a:gd name="T45" fmla="*/ 299 h 772"/>
                <a:gd name="T46" fmla="*/ 273 w 546"/>
                <a:gd name="T47" fmla="*/ 311 h 772"/>
                <a:gd name="T48" fmla="*/ 269 w 546"/>
                <a:gd name="T49" fmla="*/ 340 h 772"/>
                <a:gd name="T50" fmla="*/ 264 w 546"/>
                <a:gd name="T51" fmla="*/ 352 h 772"/>
                <a:gd name="T52" fmla="*/ 257 w 546"/>
                <a:gd name="T53" fmla="*/ 361 h 772"/>
                <a:gd name="T54" fmla="*/ 237 w 546"/>
                <a:gd name="T55" fmla="*/ 373 h 772"/>
                <a:gd name="T56" fmla="*/ 216 w 546"/>
                <a:gd name="T57" fmla="*/ 382 h 772"/>
                <a:gd name="T58" fmla="*/ 193 w 546"/>
                <a:gd name="T59" fmla="*/ 385 h 772"/>
                <a:gd name="T60" fmla="*/ 178 w 546"/>
                <a:gd name="T61" fmla="*/ 385 h 772"/>
                <a:gd name="T62" fmla="*/ 159 w 546"/>
                <a:gd name="T63" fmla="*/ 384 h 772"/>
                <a:gd name="T64" fmla="*/ 138 w 546"/>
                <a:gd name="T65" fmla="*/ 381 h 772"/>
                <a:gd name="T66" fmla="*/ 104 w 546"/>
                <a:gd name="T67" fmla="*/ 373 h 772"/>
                <a:gd name="T68" fmla="*/ 77 w 546"/>
                <a:gd name="T69" fmla="*/ 360 h 772"/>
                <a:gd name="T70" fmla="*/ 46 w 546"/>
                <a:gd name="T71" fmla="*/ 335 h 772"/>
                <a:gd name="T72" fmla="*/ 23 w 546"/>
                <a:gd name="T73" fmla="*/ 306 h 772"/>
                <a:gd name="T74" fmla="*/ 9 w 546"/>
                <a:gd name="T75" fmla="*/ 272 h 772"/>
                <a:gd name="T76" fmla="*/ 1 w 546"/>
                <a:gd name="T77" fmla="*/ 234 h 772"/>
                <a:gd name="T78" fmla="*/ 0 w 546"/>
                <a:gd name="T79" fmla="*/ 191 h 772"/>
                <a:gd name="T80" fmla="*/ 5 w 546"/>
                <a:gd name="T81" fmla="*/ 150 h 772"/>
                <a:gd name="T82" fmla="*/ 17 w 546"/>
                <a:gd name="T83" fmla="*/ 109 h 772"/>
                <a:gd name="T84" fmla="*/ 23 w 546"/>
                <a:gd name="T85" fmla="*/ 92 h 772"/>
                <a:gd name="T86" fmla="*/ 38 w 546"/>
                <a:gd name="T87" fmla="*/ 63 h 772"/>
                <a:gd name="T88" fmla="*/ 57 w 546"/>
                <a:gd name="T89" fmla="*/ 42 h 772"/>
                <a:gd name="T90" fmla="*/ 76 w 546"/>
                <a:gd name="T91" fmla="*/ 25 h 772"/>
                <a:gd name="T92" fmla="*/ 93 w 546"/>
                <a:gd name="T93" fmla="*/ 13 h 77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46" h="772">
                  <a:moveTo>
                    <a:pt x="185" y="26"/>
                  </a:moveTo>
                  <a:lnTo>
                    <a:pt x="199" y="18"/>
                  </a:lnTo>
                  <a:lnTo>
                    <a:pt x="212" y="10"/>
                  </a:lnTo>
                  <a:lnTo>
                    <a:pt x="226" y="5"/>
                  </a:lnTo>
                  <a:lnTo>
                    <a:pt x="242" y="2"/>
                  </a:lnTo>
                  <a:lnTo>
                    <a:pt x="261" y="0"/>
                  </a:lnTo>
                  <a:lnTo>
                    <a:pt x="283" y="0"/>
                  </a:lnTo>
                  <a:lnTo>
                    <a:pt x="304" y="2"/>
                  </a:lnTo>
                  <a:lnTo>
                    <a:pt x="323" y="6"/>
                  </a:lnTo>
                  <a:lnTo>
                    <a:pt x="339" y="14"/>
                  </a:lnTo>
                  <a:lnTo>
                    <a:pt x="353" y="26"/>
                  </a:lnTo>
                  <a:lnTo>
                    <a:pt x="366" y="38"/>
                  </a:lnTo>
                  <a:lnTo>
                    <a:pt x="375" y="54"/>
                  </a:lnTo>
                  <a:lnTo>
                    <a:pt x="383" y="72"/>
                  </a:lnTo>
                  <a:lnTo>
                    <a:pt x="388" y="92"/>
                  </a:lnTo>
                  <a:lnTo>
                    <a:pt x="390" y="115"/>
                  </a:lnTo>
                  <a:lnTo>
                    <a:pt x="390" y="140"/>
                  </a:lnTo>
                  <a:lnTo>
                    <a:pt x="388" y="154"/>
                  </a:lnTo>
                  <a:lnTo>
                    <a:pt x="383" y="170"/>
                  </a:lnTo>
                  <a:lnTo>
                    <a:pt x="374" y="205"/>
                  </a:lnTo>
                  <a:lnTo>
                    <a:pt x="361" y="239"/>
                  </a:lnTo>
                  <a:lnTo>
                    <a:pt x="356" y="255"/>
                  </a:lnTo>
                  <a:lnTo>
                    <a:pt x="352" y="269"/>
                  </a:lnTo>
                  <a:lnTo>
                    <a:pt x="342" y="294"/>
                  </a:lnTo>
                  <a:lnTo>
                    <a:pt x="334" y="317"/>
                  </a:lnTo>
                  <a:lnTo>
                    <a:pt x="326" y="337"/>
                  </a:lnTo>
                  <a:lnTo>
                    <a:pt x="323" y="360"/>
                  </a:lnTo>
                  <a:lnTo>
                    <a:pt x="323" y="385"/>
                  </a:lnTo>
                  <a:lnTo>
                    <a:pt x="326" y="412"/>
                  </a:lnTo>
                  <a:lnTo>
                    <a:pt x="333" y="439"/>
                  </a:lnTo>
                  <a:lnTo>
                    <a:pt x="337" y="450"/>
                  </a:lnTo>
                  <a:lnTo>
                    <a:pt x="342" y="460"/>
                  </a:lnTo>
                  <a:lnTo>
                    <a:pt x="348" y="468"/>
                  </a:lnTo>
                  <a:lnTo>
                    <a:pt x="358" y="476"/>
                  </a:lnTo>
                  <a:lnTo>
                    <a:pt x="377" y="489"/>
                  </a:lnTo>
                  <a:lnTo>
                    <a:pt x="399" y="498"/>
                  </a:lnTo>
                  <a:lnTo>
                    <a:pt x="418" y="508"/>
                  </a:lnTo>
                  <a:lnTo>
                    <a:pt x="438" y="516"/>
                  </a:lnTo>
                  <a:lnTo>
                    <a:pt x="455" y="522"/>
                  </a:lnTo>
                  <a:lnTo>
                    <a:pt x="474" y="528"/>
                  </a:lnTo>
                  <a:lnTo>
                    <a:pt x="490" y="536"/>
                  </a:lnTo>
                  <a:lnTo>
                    <a:pt x="506" y="549"/>
                  </a:lnTo>
                  <a:lnTo>
                    <a:pt x="522" y="563"/>
                  </a:lnTo>
                  <a:lnTo>
                    <a:pt x="535" y="579"/>
                  </a:lnTo>
                  <a:lnTo>
                    <a:pt x="539" y="589"/>
                  </a:lnTo>
                  <a:lnTo>
                    <a:pt x="543" y="598"/>
                  </a:lnTo>
                  <a:lnTo>
                    <a:pt x="544" y="610"/>
                  </a:lnTo>
                  <a:lnTo>
                    <a:pt x="546" y="622"/>
                  </a:lnTo>
                  <a:lnTo>
                    <a:pt x="543" y="651"/>
                  </a:lnTo>
                  <a:lnTo>
                    <a:pt x="538" y="680"/>
                  </a:lnTo>
                  <a:lnTo>
                    <a:pt x="533" y="692"/>
                  </a:lnTo>
                  <a:lnTo>
                    <a:pt x="528" y="703"/>
                  </a:lnTo>
                  <a:lnTo>
                    <a:pt x="522" y="713"/>
                  </a:lnTo>
                  <a:lnTo>
                    <a:pt x="514" y="721"/>
                  </a:lnTo>
                  <a:lnTo>
                    <a:pt x="495" y="735"/>
                  </a:lnTo>
                  <a:lnTo>
                    <a:pt x="474" y="746"/>
                  </a:lnTo>
                  <a:lnTo>
                    <a:pt x="452" y="756"/>
                  </a:lnTo>
                  <a:lnTo>
                    <a:pt x="431" y="764"/>
                  </a:lnTo>
                  <a:lnTo>
                    <a:pt x="409" y="769"/>
                  </a:lnTo>
                  <a:lnTo>
                    <a:pt x="385" y="770"/>
                  </a:lnTo>
                  <a:lnTo>
                    <a:pt x="372" y="772"/>
                  </a:lnTo>
                  <a:lnTo>
                    <a:pt x="356" y="770"/>
                  </a:lnTo>
                  <a:lnTo>
                    <a:pt x="339" y="769"/>
                  </a:lnTo>
                  <a:lnTo>
                    <a:pt x="318" y="767"/>
                  </a:lnTo>
                  <a:lnTo>
                    <a:pt x="298" y="764"/>
                  </a:lnTo>
                  <a:lnTo>
                    <a:pt x="275" y="761"/>
                  </a:lnTo>
                  <a:lnTo>
                    <a:pt x="229" y="751"/>
                  </a:lnTo>
                  <a:lnTo>
                    <a:pt x="208" y="745"/>
                  </a:lnTo>
                  <a:lnTo>
                    <a:pt x="189" y="737"/>
                  </a:lnTo>
                  <a:lnTo>
                    <a:pt x="154" y="719"/>
                  </a:lnTo>
                  <a:lnTo>
                    <a:pt x="121" y="695"/>
                  </a:lnTo>
                  <a:lnTo>
                    <a:pt x="91" y="670"/>
                  </a:lnTo>
                  <a:lnTo>
                    <a:pt x="65" y="641"/>
                  </a:lnTo>
                  <a:lnTo>
                    <a:pt x="45" y="611"/>
                  </a:lnTo>
                  <a:lnTo>
                    <a:pt x="29" y="579"/>
                  </a:lnTo>
                  <a:lnTo>
                    <a:pt x="17" y="544"/>
                  </a:lnTo>
                  <a:lnTo>
                    <a:pt x="8" y="508"/>
                  </a:lnTo>
                  <a:lnTo>
                    <a:pt x="2" y="468"/>
                  </a:lnTo>
                  <a:lnTo>
                    <a:pt x="0" y="427"/>
                  </a:lnTo>
                  <a:lnTo>
                    <a:pt x="0" y="382"/>
                  </a:lnTo>
                  <a:lnTo>
                    <a:pt x="3" y="341"/>
                  </a:lnTo>
                  <a:lnTo>
                    <a:pt x="10" y="299"/>
                  </a:lnTo>
                  <a:lnTo>
                    <a:pt x="21" y="258"/>
                  </a:lnTo>
                  <a:lnTo>
                    <a:pt x="33" y="218"/>
                  </a:lnTo>
                  <a:lnTo>
                    <a:pt x="40" y="201"/>
                  </a:lnTo>
                  <a:lnTo>
                    <a:pt x="46" y="183"/>
                  </a:lnTo>
                  <a:lnTo>
                    <a:pt x="60" y="153"/>
                  </a:lnTo>
                  <a:lnTo>
                    <a:pt x="76" y="126"/>
                  </a:lnTo>
                  <a:lnTo>
                    <a:pt x="94" y="102"/>
                  </a:lnTo>
                  <a:lnTo>
                    <a:pt x="113" y="83"/>
                  </a:lnTo>
                  <a:lnTo>
                    <a:pt x="132" y="65"/>
                  </a:lnTo>
                  <a:lnTo>
                    <a:pt x="151" y="49"/>
                  </a:lnTo>
                  <a:lnTo>
                    <a:pt x="169" y="37"/>
                  </a:lnTo>
                  <a:lnTo>
                    <a:pt x="185" y="2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0" name="Freeform 38">
              <a:extLst>
                <a:ext uri="{FF2B5EF4-FFF2-40B4-BE49-F238E27FC236}">
                  <a16:creationId xmlns:a16="http://schemas.microsoft.com/office/drawing/2014/main" id="{D5697C1F-8DF2-D13A-EC9F-10BEC71BB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" y="2146"/>
              <a:ext cx="205" cy="461"/>
            </a:xfrm>
            <a:custGeom>
              <a:avLst/>
              <a:gdLst>
                <a:gd name="T0" fmla="*/ 198 w 409"/>
                <a:gd name="T1" fmla="*/ 4 h 923"/>
                <a:gd name="T2" fmla="*/ 205 w 409"/>
                <a:gd name="T3" fmla="*/ 21 h 923"/>
                <a:gd name="T4" fmla="*/ 200 w 409"/>
                <a:gd name="T5" fmla="*/ 32 h 923"/>
                <a:gd name="T6" fmla="*/ 178 w 409"/>
                <a:gd name="T7" fmla="*/ 55 h 923"/>
                <a:gd name="T8" fmla="*/ 152 w 409"/>
                <a:gd name="T9" fmla="*/ 68 h 923"/>
                <a:gd name="T10" fmla="*/ 117 w 409"/>
                <a:gd name="T11" fmla="*/ 81 h 923"/>
                <a:gd name="T12" fmla="*/ 92 w 409"/>
                <a:gd name="T13" fmla="*/ 91 h 923"/>
                <a:gd name="T14" fmla="*/ 68 w 409"/>
                <a:gd name="T15" fmla="*/ 116 h 923"/>
                <a:gd name="T16" fmla="*/ 46 w 409"/>
                <a:gd name="T17" fmla="*/ 155 h 923"/>
                <a:gd name="T18" fmla="*/ 35 w 409"/>
                <a:gd name="T19" fmla="*/ 187 h 923"/>
                <a:gd name="T20" fmla="*/ 35 w 409"/>
                <a:gd name="T21" fmla="*/ 222 h 923"/>
                <a:gd name="T22" fmla="*/ 45 w 409"/>
                <a:gd name="T23" fmla="*/ 277 h 923"/>
                <a:gd name="T24" fmla="*/ 54 w 409"/>
                <a:gd name="T25" fmla="*/ 312 h 923"/>
                <a:gd name="T26" fmla="*/ 65 w 409"/>
                <a:gd name="T27" fmla="*/ 331 h 923"/>
                <a:gd name="T28" fmla="*/ 90 w 409"/>
                <a:gd name="T29" fmla="*/ 347 h 923"/>
                <a:gd name="T30" fmla="*/ 106 w 409"/>
                <a:gd name="T31" fmla="*/ 348 h 923"/>
                <a:gd name="T32" fmla="*/ 120 w 409"/>
                <a:gd name="T33" fmla="*/ 340 h 923"/>
                <a:gd name="T34" fmla="*/ 137 w 409"/>
                <a:gd name="T35" fmla="*/ 343 h 923"/>
                <a:gd name="T36" fmla="*/ 147 w 409"/>
                <a:gd name="T37" fmla="*/ 349 h 923"/>
                <a:gd name="T38" fmla="*/ 143 w 409"/>
                <a:gd name="T39" fmla="*/ 364 h 923"/>
                <a:gd name="T40" fmla="*/ 132 w 409"/>
                <a:gd name="T41" fmla="*/ 369 h 923"/>
                <a:gd name="T42" fmla="*/ 118 w 409"/>
                <a:gd name="T43" fmla="*/ 370 h 923"/>
                <a:gd name="T44" fmla="*/ 105 w 409"/>
                <a:gd name="T45" fmla="*/ 377 h 923"/>
                <a:gd name="T46" fmla="*/ 104 w 409"/>
                <a:gd name="T47" fmla="*/ 389 h 923"/>
                <a:gd name="T48" fmla="*/ 112 w 409"/>
                <a:gd name="T49" fmla="*/ 417 h 923"/>
                <a:gd name="T50" fmla="*/ 118 w 409"/>
                <a:gd name="T51" fmla="*/ 427 h 923"/>
                <a:gd name="T52" fmla="*/ 133 w 409"/>
                <a:gd name="T53" fmla="*/ 437 h 923"/>
                <a:gd name="T54" fmla="*/ 134 w 409"/>
                <a:gd name="T55" fmla="*/ 451 h 923"/>
                <a:gd name="T56" fmla="*/ 125 w 409"/>
                <a:gd name="T57" fmla="*/ 460 h 923"/>
                <a:gd name="T58" fmla="*/ 108 w 409"/>
                <a:gd name="T59" fmla="*/ 460 h 923"/>
                <a:gd name="T60" fmla="*/ 95 w 409"/>
                <a:gd name="T61" fmla="*/ 450 h 923"/>
                <a:gd name="T62" fmla="*/ 86 w 409"/>
                <a:gd name="T63" fmla="*/ 437 h 923"/>
                <a:gd name="T64" fmla="*/ 70 w 409"/>
                <a:gd name="T65" fmla="*/ 428 h 923"/>
                <a:gd name="T66" fmla="*/ 62 w 409"/>
                <a:gd name="T67" fmla="*/ 416 h 923"/>
                <a:gd name="T68" fmla="*/ 58 w 409"/>
                <a:gd name="T69" fmla="*/ 398 h 923"/>
                <a:gd name="T70" fmla="*/ 56 w 409"/>
                <a:gd name="T71" fmla="*/ 378 h 923"/>
                <a:gd name="T72" fmla="*/ 56 w 409"/>
                <a:gd name="T73" fmla="*/ 361 h 923"/>
                <a:gd name="T74" fmla="*/ 48 w 409"/>
                <a:gd name="T75" fmla="*/ 350 h 923"/>
                <a:gd name="T76" fmla="*/ 39 w 409"/>
                <a:gd name="T77" fmla="*/ 335 h 923"/>
                <a:gd name="T78" fmla="*/ 23 w 409"/>
                <a:gd name="T79" fmla="*/ 301 h 923"/>
                <a:gd name="T80" fmla="*/ 14 w 409"/>
                <a:gd name="T81" fmla="*/ 261 h 923"/>
                <a:gd name="T82" fmla="*/ 3 w 409"/>
                <a:gd name="T83" fmla="*/ 205 h 923"/>
                <a:gd name="T84" fmla="*/ 0 w 409"/>
                <a:gd name="T85" fmla="*/ 166 h 923"/>
                <a:gd name="T86" fmla="*/ 9 w 409"/>
                <a:gd name="T87" fmla="*/ 129 h 923"/>
                <a:gd name="T88" fmla="*/ 35 w 409"/>
                <a:gd name="T89" fmla="*/ 89 h 923"/>
                <a:gd name="T90" fmla="*/ 67 w 409"/>
                <a:gd name="T91" fmla="*/ 58 h 923"/>
                <a:gd name="T92" fmla="*/ 110 w 409"/>
                <a:gd name="T93" fmla="*/ 28 h 923"/>
                <a:gd name="T94" fmla="*/ 140 w 409"/>
                <a:gd name="T95" fmla="*/ 12 h 923"/>
                <a:gd name="T96" fmla="*/ 161 w 409"/>
                <a:gd name="T97" fmla="*/ 8 h 923"/>
                <a:gd name="T98" fmla="*/ 184 w 409"/>
                <a:gd name="T99" fmla="*/ 5 h 923"/>
                <a:gd name="T100" fmla="*/ 193 w 409"/>
                <a:gd name="T101" fmla="*/ 0 h 92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09" h="923">
                  <a:moveTo>
                    <a:pt x="389" y="2"/>
                  </a:moveTo>
                  <a:lnTo>
                    <a:pt x="392" y="5"/>
                  </a:lnTo>
                  <a:lnTo>
                    <a:pt x="395" y="8"/>
                  </a:lnTo>
                  <a:lnTo>
                    <a:pt x="403" y="21"/>
                  </a:lnTo>
                  <a:lnTo>
                    <a:pt x="408" y="35"/>
                  </a:lnTo>
                  <a:lnTo>
                    <a:pt x="409" y="43"/>
                  </a:lnTo>
                  <a:lnTo>
                    <a:pt x="408" y="49"/>
                  </a:lnTo>
                  <a:lnTo>
                    <a:pt x="404" y="56"/>
                  </a:lnTo>
                  <a:lnTo>
                    <a:pt x="400" y="64"/>
                  </a:lnTo>
                  <a:lnTo>
                    <a:pt x="387" y="81"/>
                  </a:lnTo>
                  <a:lnTo>
                    <a:pt x="371" y="97"/>
                  </a:lnTo>
                  <a:lnTo>
                    <a:pt x="355" y="111"/>
                  </a:lnTo>
                  <a:lnTo>
                    <a:pt x="339" y="122"/>
                  </a:lnTo>
                  <a:lnTo>
                    <a:pt x="322" y="130"/>
                  </a:lnTo>
                  <a:lnTo>
                    <a:pt x="304" y="137"/>
                  </a:lnTo>
                  <a:lnTo>
                    <a:pt x="283" y="145"/>
                  </a:lnTo>
                  <a:lnTo>
                    <a:pt x="260" y="153"/>
                  </a:lnTo>
                  <a:lnTo>
                    <a:pt x="233" y="162"/>
                  </a:lnTo>
                  <a:lnTo>
                    <a:pt x="207" y="172"/>
                  </a:lnTo>
                  <a:lnTo>
                    <a:pt x="194" y="177"/>
                  </a:lnTo>
                  <a:lnTo>
                    <a:pt x="183" y="183"/>
                  </a:lnTo>
                  <a:lnTo>
                    <a:pt x="164" y="197"/>
                  </a:lnTo>
                  <a:lnTo>
                    <a:pt x="150" y="213"/>
                  </a:lnTo>
                  <a:lnTo>
                    <a:pt x="136" y="232"/>
                  </a:lnTo>
                  <a:lnTo>
                    <a:pt x="121" y="255"/>
                  </a:lnTo>
                  <a:lnTo>
                    <a:pt x="105" y="280"/>
                  </a:lnTo>
                  <a:lnTo>
                    <a:pt x="91" y="310"/>
                  </a:lnTo>
                  <a:lnTo>
                    <a:pt x="77" y="342"/>
                  </a:lnTo>
                  <a:lnTo>
                    <a:pt x="72" y="358"/>
                  </a:lnTo>
                  <a:lnTo>
                    <a:pt x="69" y="374"/>
                  </a:lnTo>
                  <a:lnTo>
                    <a:pt x="67" y="390"/>
                  </a:lnTo>
                  <a:lnTo>
                    <a:pt x="67" y="407"/>
                  </a:lnTo>
                  <a:lnTo>
                    <a:pt x="70" y="444"/>
                  </a:lnTo>
                  <a:lnTo>
                    <a:pt x="77" y="482"/>
                  </a:lnTo>
                  <a:lnTo>
                    <a:pt x="83" y="517"/>
                  </a:lnTo>
                  <a:lnTo>
                    <a:pt x="89" y="554"/>
                  </a:lnTo>
                  <a:lnTo>
                    <a:pt x="97" y="590"/>
                  </a:lnTo>
                  <a:lnTo>
                    <a:pt x="102" y="608"/>
                  </a:lnTo>
                  <a:lnTo>
                    <a:pt x="108" y="624"/>
                  </a:lnTo>
                  <a:lnTo>
                    <a:pt x="115" y="638"/>
                  </a:lnTo>
                  <a:lnTo>
                    <a:pt x="121" y="651"/>
                  </a:lnTo>
                  <a:lnTo>
                    <a:pt x="129" y="662"/>
                  </a:lnTo>
                  <a:lnTo>
                    <a:pt x="139" y="670"/>
                  </a:lnTo>
                  <a:lnTo>
                    <a:pt x="159" y="684"/>
                  </a:lnTo>
                  <a:lnTo>
                    <a:pt x="180" y="694"/>
                  </a:lnTo>
                  <a:lnTo>
                    <a:pt x="198" y="699"/>
                  </a:lnTo>
                  <a:lnTo>
                    <a:pt x="206" y="699"/>
                  </a:lnTo>
                  <a:lnTo>
                    <a:pt x="212" y="697"/>
                  </a:lnTo>
                  <a:lnTo>
                    <a:pt x="223" y="691"/>
                  </a:lnTo>
                  <a:lnTo>
                    <a:pt x="234" y="683"/>
                  </a:lnTo>
                  <a:lnTo>
                    <a:pt x="239" y="681"/>
                  </a:lnTo>
                  <a:lnTo>
                    <a:pt x="245" y="679"/>
                  </a:lnTo>
                  <a:lnTo>
                    <a:pt x="260" y="681"/>
                  </a:lnTo>
                  <a:lnTo>
                    <a:pt x="274" y="686"/>
                  </a:lnTo>
                  <a:lnTo>
                    <a:pt x="285" y="692"/>
                  </a:lnTo>
                  <a:lnTo>
                    <a:pt x="290" y="695"/>
                  </a:lnTo>
                  <a:lnTo>
                    <a:pt x="293" y="699"/>
                  </a:lnTo>
                  <a:lnTo>
                    <a:pt x="295" y="708"/>
                  </a:lnTo>
                  <a:lnTo>
                    <a:pt x="291" y="719"/>
                  </a:lnTo>
                  <a:lnTo>
                    <a:pt x="285" y="729"/>
                  </a:lnTo>
                  <a:lnTo>
                    <a:pt x="279" y="737"/>
                  </a:lnTo>
                  <a:lnTo>
                    <a:pt x="272" y="738"/>
                  </a:lnTo>
                  <a:lnTo>
                    <a:pt x="263" y="738"/>
                  </a:lnTo>
                  <a:lnTo>
                    <a:pt x="255" y="737"/>
                  </a:lnTo>
                  <a:lnTo>
                    <a:pt x="245" y="737"/>
                  </a:lnTo>
                  <a:lnTo>
                    <a:pt x="236" y="740"/>
                  </a:lnTo>
                  <a:lnTo>
                    <a:pt x="223" y="743"/>
                  </a:lnTo>
                  <a:lnTo>
                    <a:pt x="213" y="749"/>
                  </a:lnTo>
                  <a:lnTo>
                    <a:pt x="209" y="754"/>
                  </a:lnTo>
                  <a:lnTo>
                    <a:pt x="207" y="761"/>
                  </a:lnTo>
                  <a:lnTo>
                    <a:pt x="207" y="769"/>
                  </a:lnTo>
                  <a:lnTo>
                    <a:pt x="207" y="778"/>
                  </a:lnTo>
                  <a:lnTo>
                    <a:pt x="212" y="800"/>
                  </a:lnTo>
                  <a:lnTo>
                    <a:pt x="218" y="824"/>
                  </a:lnTo>
                  <a:lnTo>
                    <a:pt x="223" y="834"/>
                  </a:lnTo>
                  <a:lnTo>
                    <a:pt x="226" y="842"/>
                  </a:lnTo>
                  <a:lnTo>
                    <a:pt x="231" y="848"/>
                  </a:lnTo>
                  <a:lnTo>
                    <a:pt x="236" y="854"/>
                  </a:lnTo>
                  <a:lnTo>
                    <a:pt x="250" y="864"/>
                  </a:lnTo>
                  <a:lnTo>
                    <a:pt x="261" y="872"/>
                  </a:lnTo>
                  <a:lnTo>
                    <a:pt x="266" y="875"/>
                  </a:lnTo>
                  <a:lnTo>
                    <a:pt x="269" y="880"/>
                  </a:lnTo>
                  <a:lnTo>
                    <a:pt x="271" y="891"/>
                  </a:lnTo>
                  <a:lnTo>
                    <a:pt x="268" y="902"/>
                  </a:lnTo>
                  <a:lnTo>
                    <a:pt x="263" y="912"/>
                  </a:lnTo>
                  <a:lnTo>
                    <a:pt x="255" y="918"/>
                  </a:lnTo>
                  <a:lnTo>
                    <a:pt x="250" y="920"/>
                  </a:lnTo>
                  <a:lnTo>
                    <a:pt x="244" y="921"/>
                  </a:lnTo>
                  <a:lnTo>
                    <a:pt x="229" y="923"/>
                  </a:lnTo>
                  <a:lnTo>
                    <a:pt x="215" y="921"/>
                  </a:lnTo>
                  <a:lnTo>
                    <a:pt x="202" y="918"/>
                  </a:lnTo>
                  <a:lnTo>
                    <a:pt x="194" y="910"/>
                  </a:lnTo>
                  <a:lnTo>
                    <a:pt x="190" y="901"/>
                  </a:lnTo>
                  <a:lnTo>
                    <a:pt x="185" y="890"/>
                  </a:lnTo>
                  <a:lnTo>
                    <a:pt x="178" y="880"/>
                  </a:lnTo>
                  <a:lnTo>
                    <a:pt x="171" y="874"/>
                  </a:lnTo>
                  <a:lnTo>
                    <a:pt x="159" y="869"/>
                  </a:lnTo>
                  <a:lnTo>
                    <a:pt x="148" y="862"/>
                  </a:lnTo>
                  <a:lnTo>
                    <a:pt x="140" y="856"/>
                  </a:lnTo>
                  <a:lnTo>
                    <a:pt x="134" y="848"/>
                  </a:lnTo>
                  <a:lnTo>
                    <a:pt x="129" y="842"/>
                  </a:lnTo>
                  <a:lnTo>
                    <a:pt x="124" y="832"/>
                  </a:lnTo>
                  <a:lnTo>
                    <a:pt x="121" y="823"/>
                  </a:lnTo>
                  <a:lnTo>
                    <a:pt x="118" y="810"/>
                  </a:lnTo>
                  <a:lnTo>
                    <a:pt x="115" y="797"/>
                  </a:lnTo>
                  <a:lnTo>
                    <a:pt x="113" y="783"/>
                  </a:lnTo>
                  <a:lnTo>
                    <a:pt x="112" y="770"/>
                  </a:lnTo>
                  <a:lnTo>
                    <a:pt x="112" y="757"/>
                  </a:lnTo>
                  <a:lnTo>
                    <a:pt x="112" y="745"/>
                  </a:lnTo>
                  <a:lnTo>
                    <a:pt x="113" y="734"/>
                  </a:lnTo>
                  <a:lnTo>
                    <a:pt x="112" y="722"/>
                  </a:lnTo>
                  <a:lnTo>
                    <a:pt x="108" y="714"/>
                  </a:lnTo>
                  <a:lnTo>
                    <a:pt x="102" y="708"/>
                  </a:lnTo>
                  <a:lnTo>
                    <a:pt x="96" y="700"/>
                  </a:lnTo>
                  <a:lnTo>
                    <a:pt x="93" y="695"/>
                  </a:lnTo>
                  <a:lnTo>
                    <a:pt x="88" y="689"/>
                  </a:lnTo>
                  <a:lnTo>
                    <a:pt x="78" y="671"/>
                  </a:lnTo>
                  <a:lnTo>
                    <a:pt x="67" y="651"/>
                  </a:lnTo>
                  <a:lnTo>
                    <a:pt x="54" y="627"/>
                  </a:lnTo>
                  <a:lnTo>
                    <a:pt x="45" y="603"/>
                  </a:lnTo>
                  <a:lnTo>
                    <a:pt x="37" y="578"/>
                  </a:lnTo>
                  <a:lnTo>
                    <a:pt x="32" y="551"/>
                  </a:lnTo>
                  <a:lnTo>
                    <a:pt x="27" y="522"/>
                  </a:lnTo>
                  <a:lnTo>
                    <a:pt x="21" y="493"/>
                  </a:lnTo>
                  <a:lnTo>
                    <a:pt x="10" y="438"/>
                  </a:lnTo>
                  <a:lnTo>
                    <a:pt x="5" y="411"/>
                  </a:lnTo>
                  <a:lnTo>
                    <a:pt x="2" y="383"/>
                  </a:lnTo>
                  <a:lnTo>
                    <a:pt x="0" y="358"/>
                  </a:lnTo>
                  <a:lnTo>
                    <a:pt x="0" y="333"/>
                  </a:lnTo>
                  <a:lnTo>
                    <a:pt x="0" y="309"/>
                  </a:lnTo>
                  <a:lnTo>
                    <a:pt x="7" y="283"/>
                  </a:lnTo>
                  <a:lnTo>
                    <a:pt x="18" y="258"/>
                  </a:lnTo>
                  <a:lnTo>
                    <a:pt x="32" y="229"/>
                  </a:lnTo>
                  <a:lnTo>
                    <a:pt x="50" y="202"/>
                  </a:lnTo>
                  <a:lnTo>
                    <a:pt x="69" y="178"/>
                  </a:lnTo>
                  <a:lnTo>
                    <a:pt x="89" y="156"/>
                  </a:lnTo>
                  <a:lnTo>
                    <a:pt x="110" y="135"/>
                  </a:lnTo>
                  <a:lnTo>
                    <a:pt x="134" y="116"/>
                  </a:lnTo>
                  <a:lnTo>
                    <a:pt x="159" y="97"/>
                  </a:lnTo>
                  <a:lnTo>
                    <a:pt x="188" y="78"/>
                  </a:lnTo>
                  <a:lnTo>
                    <a:pt x="220" y="57"/>
                  </a:lnTo>
                  <a:lnTo>
                    <a:pt x="252" y="40"/>
                  </a:lnTo>
                  <a:lnTo>
                    <a:pt x="266" y="32"/>
                  </a:lnTo>
                  <a:lnTo>
                    <a:pt x="279" y="25"/>
                  </a:lnTo>
                  <a:lnTo>
                    <a:pt x="291" y="21"/>
                  </a:lnTo>
                  <a:lnTo>
                    <a:pt x="303" y="19"/>
                  </a:lnTo>
                  <a:lnTo>
                    <a:pt x="322" y="16"/>
                  </a:lnTo>
                  <a:lnTo>
                    <a:pt x="339" y="17"/>
                  </a:lnTo>
                  <a:lnTo>
                    <a:pt x="355" y="16"/>
                  </a:lnTo>
                  <a:lnTo>
                    <a:pt x="368" y="11"/>
                  </a:lnTo>
                  <a:lnTo>
                    <a:pt x="376" y="6"/>
                  </a:lnTo>
                  <a:lnTo>
                    <a:pt x="382" y="2"/>
                  </a:lnTo>
                  <a:lnTo>
                    <a:pt x="385" y="0"/>
                  </a:lnTo>
                  <a:lnTo>
                    <a:pt x="389" y="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1" name="Freeform 39">
              <a:extLst>
                <a:ext uri="{FF2B5EF4-FFF2-40B4-BE49-F238E27FC236}">
                  <a16:creationId xmlns:a16="http://schemas.microsoft.com/office/drawing/2014/main" id="{AD5C290F-3AA1-D896-0437-1E5F9B38B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" y="2156"/>
              <a:ext cx="237" cy="294"/>
            </a:xfrm>
            <a:custGeom>
              <a:avLst/>
              <a:gdLst>
                <a:gd name="T0" fmla="*/ 29 w 474"/>
                <a:gd name="T1" fmla="*/ 0 h 589"/>
                <a:gd name="T2" fmla="*/ 52 w 474"/>
                <a:gd name="T3" fmla="*/ 1 h 589"/>
                <a:gd name="T4" fmla="*/ 86 w 474"/>
                <a:gd name="T5" fmla="*/ 13 h 589"/>
                <a:gd name="T6" fmla="*/ 104 w 474"/>
                <a:gd name="T7" fmla="*/ 23 h 589"/>
                <a:gd name="T8" fmla="*/ 142 w 474"/>
                <a:gd name="T9" fmla="*/ 51 h 589"/>
                <a:gd name="T10" fmla="*/ 169 w 474"/>
                <a:gd name="T11" fmla="*/ 76 h 589"/>
                <a:gd name="T12" fmla="*/ 196 w 474"/>
                <a:gd name="T13" fmla="*/ 106 h 589"/>
                <a:gd name="T14" fmla="*/ 212 w 474"/>
                <a:gd name="T15" fmla="*/ 125 h 589"/>
                <a:gd name="T16" fmla="*/ 224 w 474"/>
                <a:gd name="T17" fmla="*/ 141 h 589"/>
                <a:gd name="T18" fmla="*/ 232 w 474"/>
                <a:gd name="T19" fmla="*/ 153 h 589"/>
                <a:gd name="T20" fmla="*/ 236 w 474"/>
                <a:gd name="T21" fmla="*/ 162 h 589"/>
                <a:gd name="T22" fmla="*/ 237 w 474"/>
                <a:gd name="T23" fmla="*/ 174 h 589"/>
                <a:gd name="T24" fmla="*/ 236 w 474"/>
                <a:gd name="T25" fmla="*/ 186 h 589"/>
                <a:gd name="T26" fmla="*/ 229 w 474"/>
                <a:gd name="T27" fmla="*/ 207 h 589"/>
                <a:gd name="T28" fmla="*/ 219 w 474"/>
                <a:gd name="T29" fmla="*/ 229 h 589"/>
                <a:gd name="T30" fmla="*/ 205 w 474"/>
                <a:gd name="T31" fmla="*/ 245 h 589"/>
                <a:gd name="T32" fmla="*/ 181 w 474"/>
                <a:gd name="T33" fmla="*/ 261 h 589"/>
                <a:gd name="T34" fmla="*/ 152 w 474"/>
                <a:gd name="T35" fmla="*/ 269 h 589"/>
                <a:gd name="T36" fmla="*/ 120 w 474"/>
                <a:gd name="T37" fmla="*/ 270 h 589"/>
                <a:gd name="T38" fmla="*/ 92 w 474"/>
                <a:gd name="T39" fmla="*/ 270 h 589"/>
                <a:gd name="T40" fmla="*/ 68 w 474"/>
                <a:gd name="T41" fmla="*/ 266 h 589"/>
                <a:gd name="T42" fmla="*/ 57 w 474"/>
                <a:gd name="T43" fmla="*/ 268 h 589"/>
                <a:gd name="T44" fmla="*/ 49 w 474"/>
                <a:gd name="T45" fmla="*/ 273 h 589"/>
                <a:gd name="T46" fmla="*/ 37 w 474"/>
                <a:gd name="T47" fmla="*/ 286 h 589"/>
                <a:gd name="T48" fmla="*/ 29 w 474"/>
                <a:gd name="T49" fmla="*/ 293 h 589"/>
                <a:gd name="T50" fmla="*/ 23 w 474"/>
                <a:gd name="T51" fmla="*/ 294 h 589"/>
                <a:gd name="T52" fmla="*/ 18 w 474"/>
                <a:gd name="T53" fmla="*/ 293 h 589"/>
                <a:gd name="T54" fmla="*/ 13 w 474"/>
                <a:gd name="T55" fmla="*/ 285 h 589"/>
                <a:gd name="T56" fmla="*/ 6 w 474"/>
                <a:gd name="T57" fmla="*/ 274 h 589"/>
                <a:gd name="T58" fmla="*/ 0 w 474"/>
                <a:gd name="T59" fmla="*/ 265 h 589"/>
                <a:gd name="T60" fmla="*/ 0 w 474"/>
                <a:gd name="T61" fmla="*/ 259 h 589"/>
                <a:gd name="T62" fmla="*/ 6 w 474"/>
                <a:gd name="T63" fmla="*/ 254 h 589"/>
                <a:gd name="T64" fmla="*/ 18 w 474"/>
                <a:gd name="T65" fmla="*/ 248 h 589"/>
                <a:gd name="T66" fmla="*/ 40 w 474"/>
                <a:gd name="T67" fmla="*/ 240 h 589"/>
                <a:gd name="T68" fmla="*/ 69 w 474"/>
                <a:gd name="T69" fmla="*/ 236 h 589"/>
                <a:gd name="T70" fmla="*/ 100 w 474"/>
                <a:gd name="T71" fmla="*/ 237 h 589"/>
                <a:gd name="T72" fmla="*/ 128 w 474"/>
                <a:gd name="T73" fmla="*/ 236 h 589"/>
                <a:gd name="T74" fmla="*/ 153 w 474"/>
                <a:gd name="T75" fmla="*/ 234 h 589"/>
                <a:gd name="T76" fmla="*/ 171 w 474"/>
                <a:gd name="T77" fmla="*/ 227 h 589"/>
                <a:gd name="T78" fmla="*/ 189 w 474"/>
                <a:gd name="T79" fmla="*/ 215 h 589"/>
                <a:gd name="T80" fmla="*/ 201 w 474"/>
                <a:gd name="T81" fmla="*/ 207 h 589"/>
                <a:gd name="T82" fmla="*/ 208 w 474"/>
                <a:gd name="T83" fmla="*/ 199 h 589"/>
                <a:gd name="T84" fmla="*/ 213 w 474"/>
                <a:gd name="T85" fmla="*/ 186 h 589"/>
                <a:gd name="T86" fmla="*/ 210 w 474"/>
                <a:gd name="T87" fmla="*/ 175 h 589"/>
                <a:gd name="T88" fmla="*/ 204 w 474"/>
                <a:gd name="T89" fmla="*/ 164 h 589"/>
                <a:gd name="T90" fmla="*/ 193 w 474"/>
                <a:gd name="T91" fmla="*/ 149 h 589"/>
                <a:gd name="T92" fmla="*/ 173 w 474"/>
                <a:gd name="T93" fmla="*/ 125 h 589"/>
                <a:gd name="T94" fmla="*/ 158 w 474"/>
                <a:gd name="T95" fmla="*/ 110 h 589"/>
                <a:gd name="T96" fmla="*/ 125 w 474"/>
                <a:gd name="T97" fmla="*/ 86 h 589"/>
                <a:gd name="T98" fmla="*/ 99 w 474"/>
                <a:gd name="T99" fmla="*/ 71 h 589"/>
                <a:gd name="T100" fmla="*/ 83 w 474"/>
                <a:gd name="T101" fmla="*/ 65 h 589"/>
                <a:gd name="T102" fmla="*/ 60 w 474"/>
                <a:gd name="T103" fmla="*/ 60 h 589"/>
                <a:gd name="T104" fmla="*/ 39 w 474"/>
                <a:gd name="T105" fmla="*/ 58 h 589"/>
                <a:gd name="T106" fmla="*/ 23 w 474"/>
                <a:gd name="T107" fmla="*/ 50 h 589"/>
                <a:gd name="T108" fmla="*/ 8 w 474"/>
                <a:gd name="T109" fmla="*/ 36 h 589"/>
                <a:gd name="T110" fmla="*/ 5 w 474"/>
                <a:gd name="T111" fmla="*/ 29 h 589"/>
                <a:gd name="T112" fmla="*/ 5 w 474"/>
                <a:gd name="T113" fmla="*/ 21 h 589"/>
                <a:gd name="T114" fmla="*/ 9 w 474"/>
                <a:gd name="T115" fmla="*/ 13 h 589"/>
                <a:gd name="T116" fmla="*/ 15 w 474"/>
                <a:gd name="T117" fmla="*/ 5 h 589"/>
                <a:gd name="T118" fmla="*/ 24 w 474"/>
                <a:gd name="T119" fmla="*/ 1 h 5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74" h="589">
                  <a:moveTo>
                    <a:pt x="47" y="2"/>
                  </a:moveTo>
                  <a:lnTo>
                    <a:pt x="58" y="0"/>
                  </a:lnTo>
                  <a:lnTo>
                    <a:pt x="71" y="0"/>
                  </a:lnTo>
                  <a:lnTo>
                    <a:pt x="103" y="3"/>
                  </a:lnTo>
                  <a:lnTo>
                    <a:pt x="136" y="11"/>
                  </a:lnTo>
                  <a:lnTo>
                    <a:pt x="171" y="26"/>
                  </a:lnTo>
                  <a:lnTo>
                    <a:pt x="189" y="35"/>
                  </a:lnTo>
                  <a:lnTo>
                    <a:pt x="208" y="46"/>
                  </a:lnTo>
                  <a:lnTo>
                    <a:pt x="246" y="73"/>
                  </a:lnTo>
                  <a:lnTo>
                    <a:pt x="283" y="103"/>
                  </a:lnTo>
                  <a:lnTo>
                    <a:pt x="319" y="135"/>
                  </a:lnTo>
                  <a:lnTo>
                    <a:pt x="337" y="153"/>
                  </a:lnTo>
                  <a:lnTo>
                    <a:pt x="356" y="172"/>
                  </a:lnTo>
                  <a:lnTo>
                    <a:pt x="391" y="212"/>
                  </a:lnTo>
                  <a:lnTo>
                    <a:pt x="409" y="231"/>
                  </a:lnTo>
                  <a:lnTo>
                    <a:pt x="424" y="250"/>
                  </a:lnTo>
                  <a:lnTo>
                    <a:pt x="437" y="267"/>
                  </a:lnTo>
                  <a:lnTo>
                    <a:pt x="448" y="283"/>
                  </a:lnTo>
                  <a:lnTo>
                    <a:pt x="456" y="296"/>
                  </a:lnTo>
                  <a:lnTo>
                    <a:pt x="463" y="307"/>
                  </a:lnTo>
                  <a:lnTo>
                    <a:pt x="467" y="317"/>
                  </a:lnTo>
                  <a:lnTo>
                    <a:pt x="471" y="325"/>
                  </a:lnTo>
                  <a:lnTo>
                    <a:pt x="474" y="341"/>
                  </a:lnTo>
                  <a:lnTo>
                    <a:pt x="474" y="349"/>
                  </a:lnTo>
                  <a:lnTo>
                    <a:pt x="472" y="360"/>
                  </a:lnTo>
                  <a:lnTo>
                    <a:pt x="471" y="372"/>
                  </a:lnTo>
                  <a:lnTo>
                    <a:pt x="467" y="385"/>
                  </a:lnTo>
                  <a:lnTo>
                    <a:pt x="458" y="415"/>
                  </a:lnTo>
                  <a:lnTo>
                    <a:pt x="445" y="444"/>
                  </a:lnTo>
                  <a:lnTo>
                    <a:pt x="437" y="458"/>
                  </a:lnTo>
                  <a:lnTo>
                    <a:pt x="429" y="469"/>
                  </a:lnTo>
                  <a:lnTo>
                    <a:pt x="410" y="490"/>
                  </a:lnTo>
                  <a:lnTo>
                    <a:pt x="386" y="508"/>
                  </a:lnTo>
                  <a:lnTo>
                    <a:pt x="361" y="522"/>
                  </a:lnTo>
                  <a:lnTo>
                    <a:pt x="334" y="532"/>
                  </a:lnTo>
                  <a:lnTo>
                    <a:pt x="303" y="538"/>
                  </a:lnTo>
                  <a:lnTo>
                    <a:pt x="272" y="541"/>
                  </a:lnTo>
                  <a:lnTo>
                    <a:pt x="240" y="541"/>
                  </a:lnTo>
                  <a:lnTo>
                    <a:pt x="210" y="541"/>
                  </a:lnTo>
                  <a:lnTo>
                    <a:pt x="183" y="540"/>
                  </a:lnTo>
                  <a:lnTo>
                    <a:pt x="157" y="536"/>
                  </a:lnTo>
                  <a:lnTo>
                    <a:pt x="135" y="533"/>
                  </a:lnTo>
                  <a:lnTo>
                    <a:pt x="124" y="535"/>
                  </a:lnTo>
                  <a:lnTo>
                    <a:pt x="114" y="536"/>
                  </a:lnTo>
                  <a:lnTo>
                    <a:pt x="105" y="541"/>
                  </a:lnTo>
                  <a:lnTo>
                    <a:pt x="97" y="547"/>
                  </a:lnTo>
                  <a:lnTo>
                    <a:pt x="79" y="563"/>
                  </a:lnTo>
                  <a:lnTo>
                    <a:pt x="73" y="573"/>
                  </a:lnTo>
                  <a:lnTo>
                    <a:pt x="65" y="579"/>
                  </a:lnTo>
                  <a:lnTo>
                    <a:pt x="58" y="586"/>
                  </a:lnTo>
                  <a:lnTo>
                    <a:pt x="52" y="589"/>
                  </a:lnTo>
                  <a:lnTo>
                    <a:pt x="46" y="589"/>
                  </a:lnTo>
                  <a:lnTo>
                    <a:pt x="41" y="589"/>
                  </a:lnTo>
                  <a:lnTo>
                    <a:pt x="36" y="586"/>
                  </a:lnTo>
                  <a:lnTo>
                    <a:pt x="33" y="581"/>
                  </a:lnTo>
                  <a:lnTo>
                    <a:pt x="25" y="571"/>
                  </a:lnTo>
                  <a:lnTo>
                    <a:pt x="19" y="560"/>
                  </a:lnTo>
                  <a:lnTo>
                    <a:pt x="11" y="549"/>
                  </a:lnTo>
                  <a:lnTo>
                    <a:pt x="3" y="536"/>
                  </a:lnTo>
                  <a:lnTo>
                    <a:pt x="0" y="530"/>
                  </a:lnTo>
                  <a:lnTo>
                    <a:pt x="0" y="524"/>
                  </a:lnTo>
                  <a:lnTo>
                    <a:pt x="0" y="519"/>
                  </a:lnTo>
                  <a:lnTo>
                    <a:pt x="4" y="512"/>
                  </a:lnTo>
                  <a:lnTo>
                    <a:pt x="12" y="508"/>
                  </a:lnTo>
                  <a:lnTo>
                    <a:pt x="22" y="501"/>
                  </a:lnTo>
                  <a:lnTo>
                    <a:pt x="35" y="497"/>
                  </a:lnTo>
                  <a:lnTo>
                    <a:pt x="49" y="490"/>
                  </a:lnTo>
                  <a:lnTo>
                    <a:pt x="79" y="481"/>
                  </a:lnTo>
                  <a:lnTo>
                    <a:pt x="109" y="474"/>
                  </a:lnTo>
                  <a:lnTo>
                    <a:pt x="138" y="473"/>
                  </a:lnTo>
                  <a:lnTo>
                    <a:pt x="170" y="473"/>
                  </a:lnTo>
                  <a:lnTo>
                    <a:pt x="200" y="474"/>
                  </a:lnTo>
                  <a:lnTo>
                    <a:pt x="229" y="474"/>
                  </a:lnTo>
                  <a:lnTo>
                    <a:pt x="256" y="473"/>
                  </a:lnTo>
                  <a:lnTo>
                    <a:pt x="281" y="471"/>
                  </a:lnTo>
                  <a:lnTo>
                    <a:pt x="305" y="468"/>
                  </a:lnTo>
                  <a:lnTo>
                    <a:pt x="329" y="460"/>
                  </a:lnTo>
                  <a:lnTo>
                    <a:pt x="342" y="455"/>
                  </a:lnTo>
                  <a:lnTo>
                    <a:pt x="354" y="447"/>
                  </a:lnTo>
                  <a:lnTo>
                    <a:pt x="378" y="431"/>
                  </a:lnTo>
                  <a:lnTo>
                    <a:pt x="389" y="423"/>
                  </a:lnTo>
                  <a:lnTo>
                    <a:pt x="401" y="414"/>
                  </a:lnTo>
                  <a:lnTo>
                    <a:pt x="409" y="406"/>
                  </a:lnTo>
                  <a:lnTo>
                    <a:pt x="415" y="398"/>
                  </a:lnTo>
                  <a:lnTo>
                    <a:pt x="423" y="385"/>
                  </a:lnTo>
                  <a:lnTo>
                    <a:pt x="426" y="372"/>
                  </a:lnTo>
                  <a:lnTo>
                    <a:pt x="424" y="360"/>
                  </a:lnTo>
                  <a:lnTo>
                    <a:pt x="420" y="350"/>
                  </a:lnTo>
                  <a:lnTo>
                    <a:pt x="415" y="341"/>
                  </a:lnTo>
                  <a:lnTo>
                    <a:pt x="407" y="329"/>
                  </a:lnTo>
                  <a:lnTo>
                    <a:pt x="397" y="315"/>
                  </a:lnTo>
                  <a:lnTo>
                    <a:pt x="386" y="299"/>
                  </a:lnTo>
                  <a:lnTo>
                    <a:pt x="374" y="283"/>
                  </a:lnTo>
                  <a:lnTo>
                    <a:pt x="345" y="250"/>
                  </a:lnTo>
                  <a:lnTo>
                    <a:pt x="329" y="236"/>
                  </a:lnTo>
                  <a:lnTo>
                    <a:pt x="315" y="221"/>
                  </a:lnTo>
                  <a:lnTo>
                    <a:pt x="283" y="196"/>
                  </a:lnTo>
                  <a:lnTo>
                    <a:pt x="249" y="172"/>
                  </a:lnTo>
                  <a:lnTo>
                    <a:pt x="214" y="151"/>
                  </a:lnTo>
                  <a:lnTo>
                    <a:pt x="197" y="143"/>
                  </a:lnTo>
                  <a:lnTo>
                    <a:pt x="181" y="135"/>
                  </a:lnTo>
                  <a:lnTo>
                    <a:pt x="165" y="131"/>
                  </a:lnTo>
                  <a:lnTo>
                    <a:pt x="149" y="126"/>
                  </a:lnTo>
                  <a:lnTo>
                    <a:pt x="119" y="121"/>
                  </a:lnTo>
                  <a:lnTo>
                    <a:pt x="90" y="118"/>
                  </a:lnTo>
                  <a:lnTo>
                    <a:pt x="78" y="116"/>
                  </a:lnTo>
                  <a:lnTo>
                    <a:pt x="66" y="111"/>
                  </a:lnTo>
                  <a:lnTo>
                    <a:pt x="46" y="100"/>
                  </a:lnTo>
                  <a:lnTo>
                    <a:pt x="28" y="88"/>
                  </a:lnTo>
                  <a:lnTo>
                    <a:pt x="15" y="73"/>
                  </a:lnTo>
                  <a:lnTo>
                    <a:pt x="12" y="65"/>
                  </a:lnTo>
                  <a:lnTo>
                    <a:pt x="9" y="59"/>
                  </a:lnTo>
                  <a:lnTo>
                    <a:pt x="9" y="51"/>
                  </a:lnTo>
                  <a:lnTo>
                    <a:pt x="9" y="43"/>
                  </a:lnTo>
                  <a:lnTo>
                    <a:pt x="12" y="35"/>
                  </a:lnTo>
                  <a:lnTo>
                    <a:pt x="17" y="26"/>
                  </a:lnTo>
                  <a:lnTo>
                    <a:pt x="22" y="18"/>
                  </a:lnTo>
                  <a:lnTo>
                    <a:pt x="30" y="10"/>
                  </a:lnTo>
                  <a:lnTo>
                    <a:pt x="38" y="5"/>
                  </a:lnTo>
                  <a:lnTo>
                    <a:pt x="47" y="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2" name="Freeform 40">
              <a:extLst>
                <a:ext uri="{FF2B5EF4-FFF2-40B4-BE49-F238E27FC236}">
                  <a16:creationId xmlns:a16="http://schemas.microsoft.com/office/drawing/2014/main" id="{0B8AC4CE-B507-19F9-7B8A-73A046D41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8" y="2436"/>
              <a:ext cx="249" cy="440"/>
            </a:xfrm>
            <a:custGeom>
              <a:avLst/>
              <a:gdLst>
                <a:gd name="T0" fmla="*/ 33 w 498"/>
                <a:gd name="T1" fmla="*/ 1 h 882"/>
                <a:gd name="T2" fmla="*/ 70 w 498"/>
                <a:gd name="T3" fmla="*/ 12 h 882"/>
                <a:gd name="T4" fmla="*/ 109 w 498"/>
                <a:gd name="T5" fmla="*/ 29 h 882"/>
                <a:gd name="T6" fmla="*/ 153 w 498"/>
                <a:gd name="T7" fmla="*/ 56 h 882"/>
                <a:gd name="T8" fmla="*/ 176 w 498"/>
                <a:gd name="T9" fmla="*/ 75 h 882"/>
                <a:gd name="T10" fmla="*/ 189 w 498"/>
                <a:gd name="T11" fmla="*/ 95 h 882"/>
                <a:gd name="T12" fmla="*/ 196 w 498"/>
                <a:gd name="T13" fmla="*/ 128 h 882"/>
                <a:gd name="T14" fmla="*/ 191 w 498"/>
                <a:gd name="T15" fmla="*/ 144 h 882"/>
                <a:gd name="T16" fmla="*/ 177 w 498"/>
                <a:gd name="T17" fmla="*/ 169 h 882"/>
                <a:gd name="T18" fmla="*/ 152 w 498"/>
                <a:gd name="T19" fmla="*/ 205 h 882"/>
                <a:gd name="T20" fmla="*/ 127 w 498"/>
                <a:gd name="T21" fmla="*/ 245 h 882"/>
                <a:gd name="T22" fmla="*/ 113 w 498"/>
                <a:gd name="T23" fmla="*/ 295 h 882"/>
                <a:gd name="T24" fmla="*/ 109 w 498"/>
                <a:gd name="T25" fmla="*/ 330 h 882"/>
                <a:gd name="T26" fmla="*/ 108 w 498"/>
                <a:gd name="T27" fmla="*/ 349 h 882"/>
                <a:gd name="T28" fmla="*/ 112 w 498"/>
                <a:gd name="T29" fmla="*/ 357 h 882"/>
                <a:gd name="T30" fmla="*/ 122 w 498"/>
                <a:gd name="T31" fmla="*/ 362 h 882"/>
                <a:gd name="T32" fmla="*/ 142 w 498"/>
                <a:gd name="T33" fmla="*/ 366 h 882"/>
                <a:gd name="T34" fmla="*/ 176 w 498"/>
                <a:gd name="T35" fmla="*/ 372 h 882"/>
                <a:gd name="T36" fmla="*/ 202 w 498"/>
                <a:gd name="T37" fmla="*/ 382 h 882"/>
                <a:gd name="T38" fmla="*/ 236 w 498"/>
                <a:gd name="T39" fmla="*/ 404 h 882"/>
                <a:gd name="T40" fmla="*/ 249 w 498"/>
                <a:gd name="T41" fmla="*/ 416 h 882"/>
                <a:gd name="T42" fmla="*/ 248 w 498"/>
                <a:gd name="T43" fmla="*/ 427 h 882"/>
                <a:gd name="T44" fmla="*/ 237 w 498"/>
                <a:gd name="T45" fmla="*/ 436 h 882"/>
                <a:gd name="T46" fmla="*/ 216 w 498"/>
                <a:gd name="T47" fmla="*/ 440 h 882"/>
                <a:gd name="T48" fmla="*/ 194 w 498"/>
                <a:gd name="T49" fmla="*/ 439 h 882"/>
                <a:gd name="T50" fmla="*/ 183 w 498"/>
                <a:gd name="T51" fmla="*/ 428 h 882"/>
                <a:gd name="T52" fmla="*/ 171 w 498"/>
                <a:gd name="T53" fmla="*/ 410 h 882"/>
                <a:gd name="T54" fmla="*/ 158 w 498"/>
                <a:gd name="T55" fmla="*/ 398 h 882"/>
                <a:gd name="T56" fmla="*/ 139 w 498"/>
                <a:gd name="T57" fmla="*/ 395 h 882"/>
                <a:gd name="T58" fmla="*/ 120 w 498"/>
                <a:gd name="T59" fmla="*/ 393 h 882"/>
                <a:gd name="T60" fmla="*/ 109 w 498"/>
                <a:gd name="T61" fmla="*/ 397 h 882"/>
                <a:gd name="T62" fmla="*/ 98 w 498"/>
                <a:gd name="T63" fmla="*/ 400 h 882"/>
                <a:gd name="T64" fmla="*/ 82 w 498"/>
                <a:gd name="T65" fmla="*/ 393 h 882"/>
                <a:gd name="T66" fmla="*/ 70 w 498"/>
                <a:gd name="T67" fmla="*/ 381 h 882"/>
                <a:gd name="T68" fmla="*/ 70 w 498"/>
                <a:gd name="T69" fmla="*/ 367 h 882"/>
                <a:gd name="T70" fmla="*/ 77 w 498"/>
                <a:gd name="T71" fmla="*/ 343 h 882"/>
                <a:gd name="T72" fmla="*/ 85 w 498"/>
                <a:gd name="T73" fmla="*/ 325 h 882"/>
                <a:gd name="T74" fmla="*/ 89 w 498"/>
                <a:gd name="T75" fmla="*/ 304 h 882"/>
                <a:gd name="T76" fmla="*/ 93 w 498"/>
                <a:gd name="T77" fmla="*/ 259 h 882"/>
                <a:gd name="T78" fmla="*/ 97 w 498"/>
                <a:gd name="T79" fmla="*/ 221 h 882"/>
                <a:gd name="T80" fmla="*/ 105 w 498"/>
                <a:gd name="T81" fmla="*/ 193 h 882"/>
                <a:gd name="T82" fmla="*/ 121 w 498"/>
                <a:gd name="T83" fmla="*/ 167 h 882"/>
                <a:gd name="T84" fmla="*/ 140 w 498"/>
                <a:gd name="T85" fmla="*/ 141 h 882"/>
                <a:gd name="T86" fmla="*/ 151 w 498"/>
                <a:gd name="T87" fmla="*/ 122 h 882"/>
                <a:gd name="T88" fmla="*/ 149 w 498"/>
                <a:gd name="T89" fmla="*/ 106 h 882"/>
                <a:gd name="T90" fmla="*/ 134 w 498"/>
                <a:gd name="T91" fmla="*/ 95 h 882"/>
                <a:gd name="T92" fmla="*/ 105 w 498"/>
                <a:gd name="T93" fmla="*/ 84 h 882"/>
                <a:gd name="T94" fmla="*/ 69 w 498"/>
                <a:gd name="T95" fmla="*/ 74 h 882"/>
                <a:gd name="T96" fmla="*/ 25 w 498"/>
                <a:gd name="T97" fmla="*/ 64 h 882"/>
                <a:gd name="T98" fmla="*/ 5 w 498"/>
                <a:gd name="T99" fmla="*/ 52 h 882"/>
                <a:gd name="T100" fmla="*/ 0 w 498"/>
                <a:gd name="T101" fmla="*/ 35 h 882"/>
                <a:gd name="T102" fmla="*/ 3 w 498"/>
                <a:gd name="T103" fmla="*/ 14 h 882"/>
                <a:gd name="T104" fmla="*/ 8 w 498"/>
                <a:gd name="T105" fmla="*/ 1 h 882"/>
                <a:gd name="T106" fmla="*/ 19 w 498"/>
                <a:gd name="T107" fmla="*/ 0 h 88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498" h="882">
                  <a:moveTo>
                    <a:pt x="38" y="0"/>
                  </a:moveTo>
                  <a:lnTo>
                    <a:pt x="51" y="2"/>
                  </a:lnTo>
                  <a:lnTo>
                    <a:pt x="66" y="3"/>
                  </a:lnTo>
                  <a:lnTo>
                    <a:pt x="81" y="7"/>
                  </a:lnTo>
                  <a:lnTo>
                    <a:pt x="101" y="11"/>
                  </a:lnTo>
                  <a:lnTo>
                    <a:pt x="139" y="24"/>
                  </a:lnTo>
                  <a:lnTo>
                    <a:pt x="177" y="38"/>
                  </a:lnTo>
                  <a:lnTo>
                    <a:pt x="196" y="48"/>
                  </a:lnTo>
                  <a:lnTo>
                    <a:pt x="218" y="59"/>
                  </a:lnTo>
                  <a:lnTo>
                    <a:pt x="263" y="85"/>
                  </a:lnTo>
                  <a:lnTo>
                    <a:pt x="285" y="99"/>
                  </a:lnTo>
                  <a:lnTo>
                    <a:pt x="306" y="112"/>
                  </a:lnTo>
                  <a:lnTo>
                    <a:pt x="325" y="126"/>
                  </a:lnTo>
                  <a:lnTo>
                    <a:pt x="339" y="139"/>
                  </a:lnTo>
                  <a:lnTo>
                    <a:pt x="352" y="151"/>
                  </a:lnTo>
                  <a:lnTo>
                    <a:pt x="361" y="164"/>
                  </a:lnTo>
                  <a:lnTo>
                    <a:pt x="371" y="178"/>
                  </a:lnTo>
                  <a:lnTo>
                    <a:pt x="377" y="191"/>
                  </a:lnTo>
                  <a:lnTo>
                    <a:pt x="387" y="218"/>
                  </a:lnTo>
                  <a:lnTo>
                    <a:pt x="392" y="244"/>
                  </a:lnTo>
                  <a:lnTo>
                    <a:pt x="392" y="256"/>
                  </a:lnTo>
                  <a:lnTo>
                    <a:pt x="390" y="268"/>
                  </a:lnTo>
                  <a:lnTo>
                    <a:pt x="387" y="277"/>
                  </a:lnTo>
                  <a:lnTo>
                    <a:pt x="382" y="288"/>
                  </a:lnTo>
                  <a:lnTo>
                    <a:pt x="369" y="312"/>
                  </a:lnTo>
                  <a:lnTo>
                    <a:pt x="361" y="325"/>
                  </a:lnTo>
                  <a:lnTo>
                    <a:pt x="354" y="339"/>
                  </a:lnTo>
                  <a:lnTo>
                    <a:pt x="344" y="355"/>
                  </a:lnTo>
                  <a:lnTo>
                    <a:pt x="331" y="373"/>
                  </a:lnTo>
                  <a:lnTo>
                    <a:pt x="304" y="411"/>
                  </a:lnTo>
                  <a:lnTo>
                    <a:pt x="276" y="451"/>
                  </a:lnTo>
                  <a:lnTo>
                    <a:pt x="263" y="471"/>
                  </a:lnTo>
                  <a:lnTo>
                    <a:pt x="253" y="492"/>
                  </a:lnTo>
                  <a:lnTo>
                    <a:pt x="245" y="514"/>
                  </a:lnTo>
                  <a:lnTo>
                    <a:pt x="239" y="540"/>
                  </a:lnTo>
                  <a:lnTo>
                    <a:pt x="226" y="592"/>
                  </a:lnTo>
                  <a:lnTo>
                    <a:pt x="221" y="618"/>
                  </a:lnTo>
                  <a:lnTo>
                    <a:pt x="218" y="641"/>
                  </a:lnTo>
                  <a:lnTo>
                    <a:pt x="217" y="662"/>
                  </a:lnTo>
                  <a:lnTo>
                    <a:pt x="215" y="678"/>
                  </a:lnTo>
                  <a:lnTo>
                    <a:pt x="215" y="691"/>
                  </a:lnTo>
                  <a:lnTo>
                    <a:pt x="215" y="700"/>
                  </a:lnTo>
                  <a:lnTo>
                    <a:pt x="217" y="707"/>
                  </a:lnTo>
                  <a:lnTo>
                    <a:pt x="220" y="712"/>
                  </a:lnTo>
                  <a:lnTo>
                    <a:pt x="223" y="716"/>
                  </a:lnTo>
                  <a:lnTo>
                    <a:pt x="228" y="719"/>
                  </a:lnTo>
                  <a:lnTo>
                    <a:pt x="236" y="723"/>
                  </a:lnTo>
                  <a:lnTo>
                    <a:pt x="244" y="726"/>
                  </a:lnTo>
                  <a:lnTo>
                    <a:pt x="255" y="729"/>
                  </a:lnTo>
                  <a:lnTo>
                    <a:pt x="268" y="732"/>
                  </a:lnTo>
                  <a:lnTo>
                    <a:pt x="284" y="734"/>
                  </a:lnTo>
                  <a:lnTo>
                    <a:pt x="299" y="735"/>
                  </a:lnTo>
                  <a:lnTo>
                    <a:pt x="334" y="740"/>
                  </a:lnTo>
                  <a:lnTo>
                    <a:pt x="352" y="745"/>
                  </a:lnTo>
                  <a:lnTo>
                    <a:pt x="368" y="750"/>
                  </a:lnTo>
                  <a:lnTo>
                    <a:pt x="384" y="758"/>
                  </a:lnTo>
                  <a:lnTo>
                    <a:pt x="403" y="766"/>
                  </a:lnTo>
                  <a:lnTo>
                    <a:pt x="439" y="786"/>
                  </a:lnTo>
                  <a:lnTo>
                    <a:pt x="455" y="797"/>
                  </a:lnTo>
                  <a:lnTo>
                    <a:pt x="471" y="809"/>
                  </a:lnTo>
                  <a:lnTo>
                    <a:pt x="484" y="818"/>
                  </a:lnTo>
                  <a:lnTo>
                    <a:pt x="492" y="826"/>
                  </a:lnTo>
                  <a:lnTo>
                    <a:pt x="497" y="834"/>
                  </a:lnTo>
                  <a:lnTo>
                    <a:pt x="498" y="842"/>
                  </a:lnTo>
                  <a:lnTo>
                    <a:pt x="498" y="848"/>
                  </a:lnTo>
                  <a:lnTo>
                    <a:pt x="495" y="855"/>
                  </a:lnTo>
                  <a:lnTo>
                    <a:pt x="492" y="861"/>
                  </a:lnTo>
                  <a:lnTo>
                    <a:pt x="486" y="866"/>
                  </a:lnTo>
                  <a:lnTo>
                    <a:pt x="473" y="874"/>
                  </a:lnTo>
                  <a:lnTo>
                    <a:pt x="465" y="877"/>
                  </a:lnTo>
                  <a:lnTo>
                    <a:pt x="455" y="879"/>
                  </a:lnTo>
                  <a:lnTo>
                    <a:pt x="431" y="882"/>
                  </a:lnTo>
                  <a:lnTo>
                    <a:pt x="406" y="882"/>
                  </a:lnTo>
                  <a:lnTo>
                    <a:pt x="396" y="880"/>
                  </a:lnTo>
                  <a:lnTo>
                    <a:pt x="387" y="879"/>
                  </a:lnTo>
                  <a:lnTo>
                    <a:pt x="381" y="875"/>
                  </a:lnTo>
                  <a:lnTo>
                    <a:pt x="374" y="871"/>
                  </a:lnTo>
                  <a:lnTo>
                    <a:pt x="365" y="858"/>
                  </a:lnTo>
                  <a:lnTo>
                    <a:pt x="357" y="844"/>
                  </a:lnTo>
                  <a:lnTo>
                    <a:pt x="349" y="831"/>
                  </a:lnTo>
                  <a:lnTo>
                    <a:pt x="341" y="821"/>
                  </a:lnTo>
                  <a:lnTo>
                    <a:pt x="334" y="812"/>
                  </a:lnTo>
                  <a:lnTo>
                    <a:pt x="326" y="804"/>
                  </a:lnTo>
                  <a:lnTo>
                    <a:pt x="315" y="797"/>
                  </a:lnTo>
                  <a:lnTo>
                    <a:pt x="307" y="796"/>
                  </a:lnTo>
                  <a:lnTo>
                    <a:pt x="299" y="793"/>
                  </a:lnTo>
                  <a:lnTo>
                    <a:pt x="277" y="791"/>
                  </a:lnTo>
                  <a:lnTo>
                    <a:pt x="256" y="788"/>
                  </a:lnTo>
                  <a:lnTo>
                    <a:pt x="247" y="788"/>
                  </a:lnTo>
                  <a:lnTo>
                    <a:pt x="239" y="788"/>
                  </a:lnTo>
                  <a:lnTo>
                    <a:pt x="233" y="789"/>
                  </a:lnTo>
                  <a:lnTo>
                    <a:pt x="226" y="791"/>
                  </a:lnTo>
                  <a:lnTo>
                    <a:pt x="217" y="796"/>
                  </a:lnTo>
                  <a:lnTo>
                    <a:pt x="207" y="801"/>
                  </a:lnTo>
                  <a:lnTo>
                    <a:pt x="202" y="802"/>
                  </a:lnTo>
                  <a:lnTo>
                    <a:pt x="196" y="802"/>
                  </a:lnTo>
                  <a:lnTo>
                    <a:pt x="190" y="801"/>
                  </a:lnTo>
                  <a:lnTo>
                    <a:pt x="182" y="797"/>
                  </a:lnTo>
                  <a:lnTo>
                    <a:pt x="164" y="788"/>
                  </a:lnTo>
                  <a:lnTo>
                    <a:pt x="148" y="777"/>
                  </a:lnTo>
                  <a:lnTo>
                    <a:pt x="143" y="770"/>
                  </a:lnTo>
                  <a:lnTo>
                    <a:pt x="139" y="764"/>
                  </a:lnTo>
                  <a:lnTo>
                    <a:pt x="137" y="758"/>
                  </a:lnTo>
                  <a:lnTo>
                    <a:pt x="136" y="751"/>
                  </a:lnTo>
                  <a:lnTo>
                    <a:pt x="139" y="735"/>
                  </a:lnTo>
                  <a:lnTo>
                    <a:pt x="143" y="718"/>
                  </a:lnTo>
                  <a:lnTo>
                    <a:pt x="148" y="702"/>
                  </a:lnTo>
                  <a:lnTo>
                    <a:pt x="153" y="688"/>
                  </a:lnTo>
                  <a:lnTo>
                    <a:pt x="159" y="677"/>
                  </a:lnTo>
                  <a:lnTo>
                    <a:pt x="166" y="661"/>
                  </a:lnTo>
                  <a:lnTo>
                    <a:pt x="169" y="651"/>
                  </a:lnTo>
                  <a:lnTo>
                    <a:pt x="172" y="640"/>
                  </a:lnTo>
                  <a:lnTo>
                    <a:pt x="174" y="626"/>
                  </a:lnTo>
                  <a:lnTo>
                    <a:pt x="177" y="610"/>
                  </a:lnTo>
                  <a:lnTo>
                    <a:pt x="180" y="575"/>
                  </a:lnTo>
                  <a:lnTo>
                    <a:pt x="183" y="536"/>
                  </a:lnTo>
                  <a:lnTo>
                    <a:pt x="185" y="519"/>
                  </a:lnTo>
                  <a:lnTo>
                    <a:pt x="186" y="501"/>
                  </a:lnTo>
                  <a:lnTo>
                    <a:pt x="191" y="471"/>
                  </a:lnTo>
                  <a:lnTo>
                    <a:pt x="194" y="444"/>
                  </a:lnTo>
                  <a:lnTo>
                    <a:pt x="201" y="416"/>
                  </a:lnTo>
                  <a:lnTo>
                    <a:pt x="204" y="401"/>
                  </a:lnTo>
                  <a:lnTo>
                    <a:pt x="210" y="387"/>
                  </a:lnTo>
                  <a:lnTo>
                    <a:pt x="218" y="371"/>
                  </a:lnTo>
                  <a:lnTo>
                    <a:pt x="229" y="353"/>
                  </a:lnTo>
                  <a:lnTo>
                    <a:pt x="242" y="334"/>
                  </a:lnTo>
                  <a:lnTo>
                    <a:pt x="255" y="315"/>
                  </a:lnTo>
                  <a:lnTo>
                    <a:pt x="268" y="298"/>
                  </a:lnTo>
                  <a:lnTo>
                    <a:pt x="280" y="282"/>
                  </a:lnTo>
                  <a:lnTo>
                    <a:pt x="290" y="266"/>
                  </a:lnTo>
                  <a:lnTo>
                    <a:pt x="296" y="253"/>
                  </a:lnTo>
                  <a:lnTo>
                    <a:pt x="301" y="244"/>
                  </a:lnTo>
                  <a:lnTo>
                    <a:pt x="303" y="234"/>
                  </a:lnTo>
                  <a:lnTo>
                    <a:pt x="304" y="221"/>
                  </a:lnTo>
                  <a:lnTo>
                    <a:pt x="298" y="212"/>
                  </a:lnTo>
                  <a:lnTo>
                    <a:pt x="287" y="201"/>
                  </a:lnTo>
                  <a:lnTo>
                    <a:pt x="279" y="194"/>
                  </a:lnTo>
                  <a:lnTo>
                    <a:pt x="268" y="190"/>
                  </a:lnTo>
                  <a:lnTo>
                    <a:pt x="255" y="183"/>
                  </a:lnTo>
                  <a:lnTo>
                    <a:pt x="242" y="178"/>
                  </a:lnTo>
                  <a:lnTo>
                    <a:pt x="210" y="169"/>
                  </a:lnTo>
                  <a:lnTo>
                    <a:pt x="177" y="158"/>
                  </a:lnTo>
                  <a:lnTo>
                    <a:pt x="158" y="153"/>
                  </a:lnTo>
                  <a:lnTo>
                    <a:pt x="137" y="148"/>
                  </a:lnTo>
                  <a:lnTo>
                    <a:pt x="93" y="139"/>
                  </a:lnTo>
                  <a:lnTo>
                    <a:pt x="70" y="134"/>
                  </a:lnTo>
                  <a:lnTo>
                    <a:pt x="50" y="129"/>
                  </a:lnTo>
                  <a:lnTo>
                    <a:pt x="32" y="123"/>
                  </a:lnTo>
                  <a:lnTo>
                    <a:pt x="19" y="115"/>
                  </a:lnTo>
                  <a:lnTo>
                    <a:pt x="10" y="105"/>
                  </a:lnTo>
                  <a:lnTo>
                    <a:pt x="5" y="94"/>
                  </a:lnTo>
                  <a:lnTo>
                    <a:pt x="2" y="83"/>
                  </a:lnTo>
                  <a:lnTo>
                    <a:pt x="0" y="70"/>
                  </a:lnTo>
                  <a:lnTo>
                    <a:pt x="2" y="48"/>
                  </a:lnTo>
                  <a:lnTo>
                    <a:pt x="3" y="37"/>
                  </a:lnTo>
                  <a:lnTo>
                    <a:pt x="5" y="29"/>
                  </a:lnTo>
                  <a:lnTo>
                    <a:pt x="8" y="16"/>
                  </a:lnTo>
                  <a:lnTo>
                    <a:pt x="13" y="7"/>
                  </a:lnTo>
                  <a:lnTo>
                    <a:pt x="16" y="3"/>
                  </a:lnTo>
                  <a:lnTo>
                    <a:pt x="21" y="2"/>
                  </a:lnTo>
                  <a:lnTo>
                    <a:pt x="29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3" name="Freeform 41">
              <a:extLst>
                <a:ext uri="{FF2B5EF4-FFF2-40B4-BE49-F238E27FC236}">
                  <a16:creationId xmlns:a16="http://schemas.microsoft.com/office/drawing/2014/main" id="{E31ED91F-3343-DD5D-D3FC-B22602567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1" y="2446"/>
              <a:ext cx="181" cy="467"/>
            </a:xfrm>
            <a:custGeom>
              <a:avLst/>
              <a:gdLst>
                <a:gd name="T0" fmla="*/ 92 w 362"/>
                <a:gd name="T1" fmla="*/ 18 h 934"/>
                <a:gd name="T2" fmla="*/ 123 w 362"/>
                <a:gd name="T3" fmla="*/ 41 h 934"/>
                <a:gd name="T4" fmla="*/ 148 w 362"/>
                <a:gd name="T5" fmla="*/ 66 h 934"/>
                <a:gd name="T6" fmla="*/ 162 w 362"/>
                <a:gd name="T7" fmla="*/ 90 h 934"/>
                <a:gd name="T8" fmla="*/ 170 w 362"/>
                <a:gd name="T9" fmla="*/ 131 h 934"/>
                <a:gd name="T10" fmla="*/ 164 w 362"/>
                <a:gd name="T11" fmla="*/ 155 h 934"/>
                <a:gd name="T12" fmla="*/ 141 w 362"/>
                <a:gd name="T13" fmla="*/ 198 h 934"/>
                <a:gd name="T14" fmla="*/ 113 w 362"/>
                <a:gd name="T15" fmla="*/ 229 h 934"/>
                <a:gd name="T16" fmla="*/ 86 w 362"/>
                <a:gd name="T17" fmla="*/ 262 h 934"/>
                <a:gd name="T18" fmla="*/ 70 w 362"/>
                <a:gd name="T19" fmla="*/ 306 h 934"/>
                <a:gd name="T20" fmla="*/ 63 w 362"/>
                <a:gd name="T21" fmla="*/ 338 h 934"/>
                <a:gd name="T22" fmla="*/ 61 w 362"/>
                <a:gd name="T23" fmla="*/ 358 h 934"/>
                <a:gd name="T24" fmla="*/ 64 w 362"/>
                <a:gd name="T25" fmla="*/ 371 h 934"/>
                <a:gd name="T26" fmla="*/ 74 w 362"/>
                <a:gd name="T27" fmla="*/ 381 h 934"/>
                <a:gd name="T28" fmla="*/ 95 w 362"/>
                <a:gd name="T29" fmla="*/ 390 h 934"/>
                <a:gd name="T30" fmla="*/ 129 w 362"/>
                <a:gd name="T31" fmla="*/ 400 h 934"/>
                <a:gd name="T32" fmla="*/ 162 w 362"/>
                <a:gd name="T33" fmla="*/ 421 h 934"/>
                <a:gd name="T34" fmla="*/ 177 w 362"/>
                <a:gd name="T35" fmla="*/ 435 h 934"/>
                <a:gd name="T36" fmla="*/ 181 w 362"/>
                <a:gd name="T37" fmla="*/ 446 h 934"/>
                <a:gd name="T38" fmla="*/ 177 w 362"/>
                <a:gd name="T39" fmla="*/ 458 h 934"/>
                <a:gd name="T40" fmla="*/ 164 w 362"/>
                <a:gd name="T41" fmla="*/ 465 h 934"/>
                <a:gd name="T42" fmla="*/ 138 w 362"/>
                <a:gd name="T43" fmla="*/ 466 h 934"/>
                <a:gd name="T44" fmla="*/ 128 w 362"/>
                <a:gd name="T45" fmla="*/ 459 h 934"/>
                <a:gd name="T46" fmla="*/ 117 w 362"/>
                <a:gd name="T47" fmla="*/ 437 h 934"/>
                <a:gd name="T48" fmla="*/ 101 w 362"/>
                <a:gd name="T49" fmla="*/ 422 h 934"/>
                <a:gd name="T50" fmla="*/ 78 w 362"/>
                <a:gd name="T51" fmla="*/ 415 h 934"/>
                <a:gd name="T52" fmla="*/ 46 w 362"/>
                <a:gd name="T53" fmla="*/ 420 h 934"/>
                <a:gd name="T54" fmla="*/ 32 w 362"/>
                <a:gd name="T55" fmla="*/ 418 h 934"/>
                <a:gd name="T56" fmla="*/ 18 w 362"/>
                <a:gd name="T57" fmla="*/ 401 h 934"/>
                <a:gd name="T58" fmla="*/ 18 w 362"/>
                <a:gd name="T59" fmla="*/ 386 h 934"/>
                <a:gd name="T60" fmla="*/ 29 w 362"/>
                <a:gd name="T61" fmla="*/ 360 h 934"/>
                <a:gd name="T62" fmla="*/ 38 w 362"/>
                <a:gd name="T63" fmla="*/ 322 h 934"/>
                <a:gd name="T64" fmla="*/ 37 w 362"/>
                <a:gd name="T65" fmla="*/ 279 h 934"/>
                <a:gd name="T66" fmla="*/ 43 w 362"/>
                <a:gd name="T67" fmla="*/ 249 h 934"/>
                <a:gd name="T68" fmla="*/ 69 w 362"/>
                <a:gd name="T69" fmla="*/ 202 h 934"/>
                <a:gd name="T70" fmla="*/ 95 w 362"/>
                <a:gd name="T71" fmla="*/ 178 h 934"/>
                <a:gd name="T72" fmla="*/ 113 w 362"/>
                <a:gd name="T73" fmla="*/ 162 h 934"/>
                <a:gd name="T74" fmla="*/ 123 w 362"/>
                <a:gd name="T75" fmla="*/ 149 h 934"/>
                <a:gd name="T76" fmla="*/ 127 w 362"/>
                <a:gd name="T77" fmla="*/ 128 h 934"/>
                <a:gd name="T78" fmla="*/ 123 w 362"/>
                <a:gd name="T79" fmla="*/ 108 h 934"/>
                <a:gd name="T80" fmla="*/ 107 w 362"/>
                <a:gd name="T81" fmla="*/ 90 h 934"/>
                <a:gd name="T82" fmla="*/ 88 w 362"/>
                <a:gd name="T83" fmla="*/ 81 h 934"/>
                <a:gd name="T84" fmla="*/ 62 w 362"/>
                <a:gd name="T85" fmla="*/ 76 h 934"/>
                <a:gd name="T86" fmla="*/ 32 w 362"/>
                <a:gd name="T87" fmla="*/ 71 h 934"/>
                <a:gd name="T88" fmla="*/ 12 w 362"/>
                <a:gd name="T89" fmla="*/ 63 h 934"/>
                <a:gd name="T90" fmla="*/ 2 w 362"/>
                <a:gd name="T91" fmla="*/ 50 h 934"/>
                <a:gd name="T92" fmla="*/ 1 w 362"/>
                <a:gd name="T93" fmla="*/ 29 h 934"/>
                <a:gd name="T94" fmla="*/ 17 w 362"/>
                <a:gd name="T95" fmla="*/ 9 h 934"/>
                <a:gd name="T96" fmla="*/ 37 w 362"/>
                <a:gd name="T97" fmla="*/ 2 h 934"/>
                <a:gd name="T98" fmla="*/ 60 w 362"/>
                <a:gd name="T99" fmla="*/ 1 h 9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362" h="934">
                  <a:moveTo>
                    <a:pt x="148" y="13"/>
                  </a:moveTo>
                  <a:lnTo>
                    <a:pt x="164" y="22"/>
                  </a:lnTo>
                  <a:lnTo>
                    <a:pt x="183" y="35"/>
                  </a:lnTo>
                  <a:lnTo>
                    <a:pt x="203" y="49"/>
                  </a:lnTo>
                  <a:lnTo>
                    <a:pt x="224" y="65"/>
                  </a:lnTo>
                  <a:lnTo>
                    <a:pt x="245" y="81"/>
                  </a:lnTo>
                  <a:lnTo>
                    <a:pt x="265" y="99"/>
                  </a:lnTo>
                  <a:lnTo>
                    <a:pt x="281" y="116"/>
                  </a:lnTo>
                  <a:lnTo>
                    <a:pt x="296" y="132"/>
                  </a:lnTo>
                  <a:lnTo>
                    <a:pt x="307" y="148"/>
                  </a:lnTo>
                  <a:lnTo>
                    <a:pt x="316" y="164"/>
                  </a:lnTo>
                  <a:lnTo>
                    <a:pt x="324" y="180"/>
                  </a:lnTo>
                  <a:lnTo>
                    <a:pt x="329" y="196"/>
                  </a:lnTo>
                  <a:lnTo>
                    <a:pt x="337" y="229"/>
                  </a:lnTo>
                  <a:lnTo>
                    <a:pt x="339" y="261"/>
                  </a:lnTo>
                  <a:lnTo>
                    <a:pt x="337" y="277"/>
                  </a:lnTo>
                  <a:lnTo>
                    <a:pt x="332" y="294"/>
                  </a:lnTo>
                  <a:lnTo>
                    <a:pt x="327" y="310"/>
                  </a:lnTo>
                  <a:lnTo>
                    <a:pt x="319" y="328"/>
                  </a:lnTo>
                  <a:lnTo>
                    <a:pt x="302" y="361"/>
                  </a:lnTo>
                  <a:lnTo>
                    <a:pt x="281" y="395"/>
                  </a:lnTo>
                  <a:lnTo>
                    <a:pt x="270" y="410"/>
                  </a:lnTo>
                  <a:lnTo>
                    <a:pt x="256" y="426"/>
                  </a:lnTo>
                  <a:lnTo>
                    <a:pt x="226" y="457"/>
                  </a:lnTo>
                  <a:lnTo>
                    <a:pt x="195" y="488"/>
                  </a:lnTo>
                  <a:lnTo>
                    <a:pt x="183" y="506"/>
                  </a:lnTo>
                  <a:lnTo>
                    <a:pt x="171" y="523"/>
                  </a:lnTo>
                  <a:lnTo>
                    <a:pt x="162" y="543"/>
                  </a:lnTo>
                  <a:lnTo>
                    <a:pt x="154" y="565"/>
                  </a:lnTo>
                  <a:lnTo>
                    <a:pt x="140" y="611"/>
                  </a:lnTo>
                  <a:lnTo>
                    <a:pt x="133" y="633"/>
                  </a:lnTo>
                  <a:lnTo>
                    <a:pt x="128" y="654"/>
                  </a:lnTo>
                  <a:lnTo>
                    <a:pt x="125" y="675"/>
                  </a:lnTo>
                  <a:lnTo>
                    <a:pt x="124" y="691"/>
                  </a:lnTo>
                  <a:lnTo>
                    <a:pt x="122" y="705"/>
                  </a:lnTo>
                  <a:lnTo>
                    <a:pt x="122" y="716"/>
                  </a:lnTo>
                  <a:lnTo>
                    <a:pt x="124" y="726"/>
                  </a:lnTo>
                  <a:lnTo>
                    <a:pt x="125" y="733"/>
                  </a:lnTo>
                  <a:lnTo>
                    <a:pt x="128" y="741"/>
                  </a:lnTo>
                  <a:lnTo>
                    <a:pt x="133" y="748"/>
                  </a:lnTo>
                  <a:lnTo>
                    <a:pt x="140" y="756"/>
                  </a:lnTo>
                  <a:lnTo>
                    <a:pt x="148" y="762"/>
                  </a:lnTo>
                  <a:lnTo>
                    <a:pt x="159" y="768"/>
                  </a:lnTo>
                  <a:lnTo>
                    <a:pt x="171" y="775"/>
                  </a:lnTo>
                  <a:lnTo>
                    <a:pt x="189" y="780"/>
                  </a:lnTo>
                  <a:lnTo>
                    <a:pt x="205" y="784"/>
                  </a:lnTo>
                  <a:lnTo>
                    <a:pt x="241" y="792"/>
                  </a:lnTo>
                  <a:lnTo>
                    <a:pt x="257" y="799"/>
                  </a:lnTo>
                  <a:lnTo>
                    <a:pt x="272" y="805"/>
                  </a:lnTo>
                  <a:lnTo>
                    <a:pt x="299" y="821"/>
                  </a:lnTo>
                  <a:lnTo>
                    <a:pt x="324" y="842"/>
                  </a:lnTo>
                  <a:lnTo>
                    <a:pt x="335" y="851"/>
                  </a:lnTo>
                  <a:lnTo>
                    <a:pt x="345" y="861"/>
                  </a:lnTo>
                  <a:lnTo>
                    <a:pt x="353" y="869"/>
                  </a:lnTo>
                  <a:lnTo>
                    <a:pt x="358" y="877"/>
                  </a:lnTo>
                  <a:lnTo>
                    <a:pt x="361" y="885"/>
                  </a:lnTo>
                  <a:lnTo>
                    <a:pt x="362" y="891"/>
                  </a:lnTo>
                  <a:lnTo>
                    <a:pt x="362" y="897"/>
                  </a:lnTo>
                  <a:lnTo>
                    <a:pt x="361" y="905"/>
                  </a:lnTo>
                  <a:lnTo>
                    <a:pt x="353" y="916"/>
                  </a:lnTo>
                  <a:lnTo>
                    <a:pt x="343" y="924"/>
                  </a:lnTo>
                  <a:lnTo>
                    <a:pt x="337" y="928"/>
                  </a:lnTo>
                  <a:lnTo>
                    <a:pt x="327" y="929"/>
                  </a:lnTo>
                  <a:lnTo>
                    <a:pt x="307" y="934"/>
                  </a:lnTo>
                  <a:lnTo>
                    <a:pt x="284" y="934"/>
                  </a:lnTo>
                  <a:lnTo>
                    <a:pt x="275" y="932"/>
                  </a:lnTo>
                  <a:lnTo>
                    <a:pt x="267" y="929"/>
                  </a:lnTo>
                  <a:lnTo>
                    <a:pt x="261" y="924"/>
                  </a:lnTo>
                  <a:lnTo>
                    <a:pt x="256" y="918"/>
                  </a:lnTo>
                  <a:lnTo>
                    <a:pt x="246" y="901"/>
                  </a:lnTo>
                  <a:lnTo>
                    <a:pt x="238" y="883"/>
                  </a:lnTo>
                  <a:lnTo>
                    <a:pt x="234" y="874"/>
                  </a:lnTo>
                  <a:lnTo>
                    <a:pt x="229" y="867"/>
                  </a:lnTo>
                  <a:lnTo>
                    <a:pt x="216" y="854"/>
                  </a:lnTo>
                  <a:lnTo>
                    <a:pt x="202" y="843"/>
                  </a:lnTo>
                  <a:lnTo>
                    <a:pt x="184" y="835"/>
                  </a:lnTo>
                  <a:lnTo>
                    <a:pt x="167" y="829"/>
                  </a:lnTo>
                  <a:lnTo>
                    <a:pt x="156" y="829"/>
                  </a:lnTo>
                  <a:lnTo>
                    <a:pt x="144" y="829"/>
                  </a:lnTo>
                  <a:lnTo>
                    <a:pt x="117" y="834"/>
                  </a:lnTo>
                  <a:lnTo>
                    <a:pt x="92" y="839"/>
                  </a:lnTo>
                  <a:lnTo>
                    <a:pt x="81" y="840"/>
                  </a:lnTo>
                  <a:lnTo>
                    <a:pt x="71" y="839"/>
                  </a:lnTo>
                  <a:lnTo>
                    <a:pt x="63" y="835"/>
                  </a:lnTo>
                  <a:lnTo>
                    <a:pt x="57" y="831"/>
                  </a:lnTo>
                  <a:lnTo>
                    <a:pt x="44" y="818"/>
                  </a:lnTo>
                  <a:lnTo>
                    <a:pt x="36" y="802"/>
                  </a:lnTo>
                  <a:lnTo>
                    <a:pt x="33" y="786"/>
                  </a:lnTo>
                  <a:lnTo>
                    <a:pt x="33" y="778"/>
                  </a:lnTo>
                  <a:lnTo>
                    <a:pt x="35" y="772"/>
                  </a:lnTo>
                  <a:lnTo>
                    <a:pt x="43" y="754"/>
                  </a:lnTo>
                  <a:lnTo>
                    <a:pt x="51" y="737"/>
                  </a:lnTo>
                  <a:lnTo>
                    <a:pt x="57" y="719"/>
                  </a:lnTo>
                  <a:lnTo>
                    <a:pt x="68" y="684"/>
                  </a:lnTo>
                  <a:lnTo>
                    <a:pt x="73" y="665"/>
                  </a:lnTo>
                  <a:lnTo>
                    <a:pt x="76" y="643"/>
                  </a:lnTo>
                  <a:lnTo>
                    <a:pt x="76" y="617"/>
                  </a:lnTo>
                  <a:lnTo>
                    <a:pt x="74" y="589"/>
                  </a:lnTo>
                  <a:lnTo>
                    <a:pt x="73" y="558"/>
                  </a:lnTo>
                  <a:lnTo>
                    <a:pt x="73" y="543"/>
                  </a:lnTo>
                  <a:lnTo>
                    <a:pt x="76" y="528"/>
                  </a:lnTo>
                  <a:lnTo>
                    <a:pt x="86" y="498"/>
                  </a:lnTo>
                  <a:lnTo>
                    <a:pt x="100" y="465"/>
                  </a:lnTo>
                  <a:lnTo>
                    <a:pt x="119" y="433"/>
                  </a:lnTo>
                  <a:lnTo>
                    <a:pt x="138" y="404"/>
                  </a:lnTo>
                  <a:lnTo>
                    <a:pt x="149" y="391"/>
                  </a:lnTo>
                  <a:lnTo>
                    <a:pt x="162" y="379"/>
                  </a:lnTo>
                  <a:lnTo>
                    <a:pt x="189" y="355"/>
                  </a:lnTo>
                  <a:lnTo>
                    <a:pt x="202" y="344"/>
                  </a:lnTo>
                  <a:lnTo>
                    <a:pt x="214" y="332"/>
                  </a:lnTo>
                  <a:lnTo>
                    <a:pt x="226" y="323"/>
                  </a:lnTo>
                  <a:lnTo>
                    <a:pt x="234" y="313"/>
                  </a:lnTo>
                  <a:lnTo>
                    <a:pt x="240" y="305"/>
                  </a:lnTo>
                  <a:lnTo>
                    <a:pt x="245" y="297"/>
                  </a:lnTo>
                  <a:lnTo>
                    <a:pt x="251" y="283"/>
                  </a:lnTo>
                  <a:lnTo>
                    <a:pt x="253" y="269"/>
                  </a:lnTo>
                  <a:lnTo>
                    <a:pt x="253" y="256"/>
                  </a:lnTo>
                  <a:lnTo>
                    <a:pt x="253" y="243"/>
                  </a:lnTo>
                  <a:lnTo>
                    <a:pt x="251" y="229"/>
                  </a:lnTo>
                  <a:lnTo>
                    <a:pt x="246" y="216"/>
                  </a:lnTo>
                  <a:lnTo>
                    <a:pt x="238" y="204"/>
                  </a:lnTo>
                  <a:lnTo>
                    <a:pt x="229" y="192"/>
                  </a:lnTo>
                  <a:lnTo>
                    <a:pt x="214" y="180"/>
                  </a:lnTo>
                  <a:lnTo>
                    <a:pt x="199" y="170"/>
                  </a:lnTo>
                  <a:lnTo>
                    <a:pt x="187" y="165"/>
                  </a:lnTo>
                  <a:lnTo>
                    <a:pt x="176" y="161"/>
                  </a:lnTo>
                  <a:lnTo>
                    <a:pt x="162" y="157"/>
                  </a:lnTo>
                  <a:lnTo>
                    <a:pt x="144" y="154"/>
                  </a:lnTo>
                  <a:lnTo>
                    <a:pt x="124" y="151"/>
                  </a:lnTo>
                  <a:lnTo>
                    <a:pt x="103" y="148"/>
                  </a:lnTo>
                  <a:lnTo>
                    <a:pt x="82" y="145"/>
                  </a:lnTo>
                  <a:lnTo>
                    <a:pt x="63" y="142"/>
                  </a:lnTo>
                  <a:lnTo>
                    <a:pt x="46" y="137"/>
                  </a:lnTo>
                  <a:lnTo>
                    <a:pt x="33" y="132"/>
                  </a:lnTo>
                  <a:lnTo>
                    <a:pt x="23" y="126"/>
                  </a:lnTo>
                  <a:lnTo>
                    <a:pt x="14" y="118"/>
                  </a:lnTo>
                  <a:lnTo>
                    <a:pt x="9" y="110"/>
                  </a:lnTo>
                  <a:lnTo>
                    <a:pt x="4" y="100"/>
                  </a:lnTo>
                  <a:lnTo>
                    <a:pt x="0" y="83"/>
                  </a:lnTo>
                  <a:lnTo>
                    <a:pt x="0" y="65"/>
                  </a:lnTo>
                  <a:lnTo>
                    <a:pt x="1" y="57"/>
                  </a:lnTo>
                  <a:lnTo>
                    <a:pt x="6" y="49"/>
                  </a:lnTo>
                  <a:lnTo>
                    <a:pt x="17" y="32"/>
                  </a:lnTo>
                  <a:lnTo>
                    <a:pt x="33" y="17"/>
                  </a:lnTo>
                  <a:lnTo>
                    <a:pt x="43" y="11"/>
                  </a:lnTo>
                  <a:lnTo>
                    <a:pt x="52" y="8"/>
                  </a:lnTo>
                  <a:lnTo>
                    <a:pt x="73" y="3"/>
                  </a:lnTo>
                  <a:lnTo>
                    <a:pt x="95" y="0"/>
                  </a:lnTo>
                  <a:lnTo>
                    <a:pt x="106" y="0"/>
                  </a:lnTo>
                  <a:lnTo>
                    <a:pt x="119" y="1"/>
                  </a:lnTo>
                  <a:lnTo>
                    <a:pt x="133" y="6"/>
                  </a:lnTo>
                  <a:lnTo>
                    <a:pt x="148" y="1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4" name="Freeform 42">
              <a:extLst>
                <a:ext uri="{FF2B5EF4-FFF2-40B4-BE49-F238E27FC236}">
                  <a16:creationId xmlns:a16="http://schemas.microsoft.com/office/drawing/2014/main" id="{6CB46B20-00F1-7C0F-36AC-D089AC7F2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381"/>
              <a:ext cx="523" cy="761"/>
            </a:xfrm>
            <a:custGeom>
              <a:avLst/>
              <a:gdLst>
                <a:gd name="T0" fmla="*/ 82 w 1046"/>
                <a:gd name="T1" fmla="*/ 301 h 1523"/>
                <a:gd name="T2" fmla="*/ 53 w 1046"/>
                <a:gd name="T3" fmla="*/ 110 h 1523"/>
                <a:gd name="T4" fmla="*/ 70 w 1046"/>
                <a:gd name="T5" fmla="*/ 95 h 1523"/>
                <a:gd name="T6" fmla="*/ 98 w 1046"/>
                <a:gd name="T7" fmla="*/ 291 h 1523"/>
                <a:gd name="T8" fmla="*/ 225 w 1046"/>
                <a:gd name="T9" fmla="*/ 208 h 1523"/>
                <a:gd name="T10" fmla="*/ 232 w 1046"/>
                <a:gd name="T11" fmla="*/ 7 h 1523"/>
                <a:gd name="T12" fmla="*/ 253 w 1046"/>
                <a:gd name="T13" fmla="*/ 0 h 1523"/>
                <a:gd name="T14" fmla="*/ 242 w 1046"/>
                <a:gd name="T15" fmla="*/ 200 h 1523"/>
                <a:gd name="T16" fmla="*/ 466 w 1046"/>
                <a:gd name="T17" fmla="*/ 305 h 1523"/>
                <a:gd name="T18" fmla="*/ 511 w 1046"/>
                <a:gd name="T19" fmla="*/ 563 h 1523"/>
                <a:gd name="T20" fmla="*/ 523 w 1046"/>
                <a:gd name="T21" fmla="*/ 575 h 1523"/>
                <a:gd name="T22" fmla="*/ 518 w 1046"/>
                <a:gd name="T23" fmla="*/ 599 h 1523"/>
                <a:gd name="T24" fmla="*/ 497 w 1046"/>
                <a:gd name="T25" fmla="*/ 599 h 1523"/>
                <a:gd name="T26" fmla="*/ 487 w 1046"/>
                <a:gd name="T27" fmla="*/ 582 h 1523"/>
                <a:gd name="T28" fmla="*/ 497 w 1046"/>
                <a:gd name="T29" fmla="*/ 566 h 1523"/>
                <a:gd name="T30" fmla="*/ 447 w 1046"/>
                <a:gd name="T31" fmla="*/ 317 h 1523"/>
                <a:gd name="T32" fmla="*/ 349 w 1046"/>
                <a:gd name="T33" fmla="*/ 365 h 1523"/>
                <a:gd name="T34" fmla="*/ 284 w 1046"/>
                <a:gd name="T35" fmla="*/ 439 h 1523"/>
                <a:gd name="T36" fmla="*/ 273 w 1046"/>
                <a:gd name="T37" fmla="*/ 573 h 1523"/>
                <a:gd name="T38" fmla="*/ 273 w 1046"/>
                <a:gd name="T39" fmla="*/ 718 h 1523"/>
                <a:gd name="T40" fmla="*/ 287 w 1046"/>
                <a:gd name="T41" fmla="*/ 742 h 1523"/>
                <a:gd name="T42" fmla="*/ 277 w 1046"/>
                <a:gd name="T43" fmla="*/ 761 h 1523"/>
                <a:gd name="T44" fmla="*/ 256 w 1046"/>
                <a:gd name="T45" fmla="*/ 759 h 1523"/>
                <a:gd name="T46" fmla="*/ 244 w 1046"/>
                <a:gd name="T47" fmla="*/ 745 h 1523"/>
                <a:gd name="T48" fmla="*/ 256 w 1046"/>
                <a:gd name="T49" fmla="*/ 723 h 1523"/>
                <a:gd name="T50" fmla="*/ 249 w 1046"/>
                <a:gd name="T51" fmla="*/ 556 h 1523"/>
                <a:gd name="T52" fmla="*/ 256 w 1046"/>
                <a:gd name="T53" fmla="*/ 437 h 1523"/>
                <a:gd name="T54" fmla="*/ 82 w 1046"/>
                <a:gd name="T55" fmla="*/ 346 h 1523"/>
                <a:gd name="T56" fmla="*/ 58 w 1046"/>
                <a:gd name="T57" fmla="*/ 422 h 1523"/>
                <a:gd name="T58" fmla="*/ 36 w 1046"/>
                <a:gd name="T59" fmla="*/ 551 h 1523"/>
                <a:gd name="T60" fmla="*/ 29 w 1046"/>
                <a:gd name="T61" fmla="*/ 611 h 1523"/>
                <a:gd name="T62" fmla="*/ 39 w 1046"/>
                <a:gd name="T63" fmla="*/ 625 h 1523"/>
                <a:gd name="T64" fmla="*/ 29 w 1046"/>
                <a:gd name="T65" fmla="*/ 644 h 1523"/>
                <a:gd name="T66" fmla="*/ 12 w 1046"/>
                <a:gd name="T67" fmla="*/ 644 h 1523"/>
                <a:gd name="T68" fmla="*/ 0 w 1046"/>
                <a:gd name="T69" fmla="*/ 623 h 1523"/>
                <a:gd name="T70" fmla="*/ 12 w 1046"/>
                <a:gd name="T71" fmla="*/ 604 h 1523"/>
                <a:gd name="T72" fmla="*/ 24 w 1046"/>
                <a:gd name="T73" fmla="*/ 501 h 1523"/>
                <a:gd name="T74" fmla="*/ 41 w 1046"/>
                <a:gd name="T75" fmla="*/ 403 h 1523"/>
                <a:gd name="T76" fmla="*/ 65 w 1046"/>
                <a:gd name="T77" fmla="*/ 329 h 1523"/>
                <a:gd name="T78" fmla="*/ 82 w 1046"/>
                <a:gd name="T79" fmla="*/ 301 h 15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046" h="1523">
                  <a:moveTo>
                    <a:pt x="163" y="602"/>
                  </a:moveTo>
                  <a:lnTo>
                    <a:pt x="105" y="220"/>
                  </a:lnTo>
                  <a:lnTo>
                    <a:pt x="139" y="191"/>
                  </a:lnTo>
                  <a:lnTo>
                    <a:pt x="196" y="583"/>
                  </a:lnTo>
                  <a:lnTo>
                    <a:pt x="449" y="416"/>
                  </a:lnTo>
                  <a:lnTo>
                    <a:pt x="463" y="15"/>
                  </a:lnTo>
                  <a:lnTo>
                    <a:pt x="506" y="0"/>
                  </a:lnTo>
                  <a:lnTo>
                    <a:pt x="483" y="401"/>
                  </a:lnTo>
                  <a:lnTo>
                    <a:pt x="931" y="611"/>
                  </a:lnTo>
                  <a:lnTo>
                    <a:pt x="1022" y="1127"/>
                  </a:lnTo>
                  <a:lnTo>
                    <a:pt x="1046" y="1151"/>
                  </a:lnTo>
                  <a:lnTo>
                    <a:pt x="1036" y="1199"/>
                  </a:lnTo>
                  <a:lnTo>
                    <a:pt x="993" y="1199"/>
                  </a:lnTo>
                  <a:lnTo>
                    <a:pt x="974" y="1165"/>
                  </a:lnTo>
                  <a:lnTo>
                    <a:pt x="993" y="1132"/>
                  </a:lnTo>
                  <a:lnTo>
                    <a:pt x="893" y="635"/>
                  </a:lnTo>
                  <a:lnTo>
                    <a:pt x="697" y="731"/>
                  </a:lnTo>
                  <a:lnTo>
                    <a:pt x="568" y="879"/>
                  </a:lnTo>
                  <a:lnTo>
                    <a:pt x="545" y="1146"/>
                  </a:lnTo>
                  <a:lnTo>
                    <a:pt x="545" y="1437"/>
                  </a:lnTo>
                  <a:lnTo>
                    <a:pt x="573" y="1485"/>
                  </a:lnTo>
                  <a:lnTo>
                    <a:pt x="554" y="1523"/>
                  </a:lnTo>
                  <a:lnTo>
                    <a:pt x="511" y="1519"/>
                  </a:lnTo>
                  <a:lnTo>
                    <a:pt x="487" y="1490"/>
                  </a:lnTo>
                  <a:lnTo>
                    <a:pt x="511" y="1447"/>
                  </a:lnTo>
                  <a:lnTo>
                    <a:pt x="497" y="1113"/>
                  </a:lnTo>
                  <a:lnTo>
                    <a:pt x="511" y="874"/>
                  </a:lnTo>
                  <a:lnTo>
                    <a:pt x="163" y="693"/>
                  </a:lnTo>
                  <a:lnTo>
                    <a:pt x="115" y="845"/>
                  </a:lnTo>
                  <a:lnTo>
                    <a:pt x="72" y="1103"/>
                  </a:lnTo>
                  <a:lnTo>
                    <a:pt x="58" y="1223"/>
                  </a:lnTo>
                  <a:lnTo>
                    <a:pt x="77" y="1251"/>
                  </a:lnTo>
                  <a:lnTo>
                    <a:pt x="58" y="1289"/>
                  </a:lnTo>
                  <a:lnTo>
                    <a:pt x="24" y="1289"/>
                  </a:lnTo>
                  <a:lnTo>
                    <a:pt x="0" y="1246"/>
                  </a:lnTo>
                  <a:lnTo>
                    <a:pt x="24" y="1208"/>
                  </a:lnTo>
                  <a:lnTo>
                    <a:pt x="48" y="1003"/>
                  </a:lnTo>
                  <a:lnTo>
                    <a:pt x="82" y="807"/>
                  </a:lnTo>
                  <a:lnTo>
                    <a:pt x="129" y="659"/>
                  </a:lnTo>
                  <a:lnTo>
                    <a:pt x="163" y="602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5" name="Freeform 43">
              <a:extLst>
                <a:ext uri="{FF2B5EF4-FFF2-40B4-BE49-F238E27FC236}">
                  <a16:creationId xmlns:a16="http://schemas.microsoft.com/office/drawing/2014/main" id="{1E253AB7-14F5-2504-559E-15CA816DA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1" y="2273"/>
              <a:ext cx="327" cy="258"/>
            </a:xfrm>
            <a:custGeom>
              <a:avLst/>
              <a:gdLst>
                <a:gd name="T0" fmla="*/ 19 w 654"/>
                <a:gd name="T1" fmla="*/ 96 h 515"/>
                <a:gd name="T2" fmla="*/ 84 w 654"/>
                <a:gd name="T3" fmla="*/ 57 h 515"/>
                <a:gd name="T4" fmla="*/ 205 w 654"/>
                <a:gd name="T5" fmla="*/ 17 h 515"/>
                <a:gd name="T6" fmla="*/ 303 w 654"/>
                <a:gd name="T7" fmla="*/ 0 h 515"/>
                <a:gd name="T8" fmla="*/ 318 w 654"/>
                <a:gd name="T9" fmla="*/ 2 h 515"/>
                <a:gd name="T10" fmla="*/ 327 w 654"/>
                <a:gd name="T11" fmla="*/ 41 h 515"/>
                <a:gd name="T12" fmla="*/ 325 w 654"/>
                <a:gd name="T13" fmla="*/ 96 h 515"/>
                <a:gd name="T14" fmla="*/ 308 w 654"/>
                <a:gd name="T15" fmla="*/ 107 h 515"/>
                <a:gd name="T16" fmla="*/ 244 w 654"/>
                <a:gd name="T17" fmla="*/ 129 h 515"/>
                <a:gd name="T18" fmla="*/ 119 w 654"/>
                <a:gd name="T19" fmla="*/ 191 h 515"/>
                <a:gd name="T20" fmla="*/ 57 w 654"/>
                <a:gd name="T21" fmla="*/ 239 h 515"/>
                <a:gd name="T22" fmla="*/ 29 w 654"/>
                <a:gd name="T23" fmla="*/ 258 h 515"/>
                <a:gd name="T24" fmla="*/ 14 w 654"/>
                <a:gd name="T25" fmla="*/ 251 h 515"/>
                <a:gd name="T26" fmla="*/ 0 w 654"/>
                <a:gd name="T27" fmla="*/ 215 h 515"/>
                <a:gd name="T28" fmla="*/ 0 w 654"/>
                <a:gd name="T29" fmla="*/ 138 h 515"/>
                <a:gd name="T30" fmla="*/ 19 w 654"/>
                <a:gd name="T31" fmla="*/ 96 h 5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54" h="515">
                  <a:moveTo>
                    <a:pt x="38" y="191"/>
                  </a:moveTo>
                  <a:lnTo>
                    <a:pt x="167" y="114"/>
                  </a:lnTo>
                  <a:lnTo>
                    <a:pt x="410" y="33"/>
                  </a:lnTo>
                  <a:lnTo>
                    <a:pt x="606" y="0"/>
                  </a:lnTo>
                  <a:lnTo>
                    <a:pt x="635" y="4"/>
                  </a:lnTo>
                  <a:lnTo>
                    <a:pt x="654" y="81"/>
                  </a:lnTo>
                  <a:lnTo>
                    <a:pt x="649" y="191"/>
                  </a:lnTo>
                  <a:lnTo>
                    <a:pt x="615" y="214"/>
                  </a:lnTo>
                  <a:lnTo>
                    <a:pt x="487" y="257"/>
                  </a:lnTo>
                  <a:lnTo>
                    <a:pt x="238" y="381"/>
                  </a:lnTo>
                  <a:lnTo>
                    <a:pt x="114" y="477"/>
                  </a:lnTo>
                  <a:lnTo>
                    <a:pt x="57" y="515"/>
                  </a:lnTo>
                  <a:lnTo>
                    <a:pt x="28" y="501"/>
                  </a:lnTo>
                  <a:lnTo>
                    <a:pt x="0" y="429"/>
                  </a:lnTo>
                  <a:lnTo>
                    <a:pt x="0" y="276"/>
                  </a:lnTo>
                  <a:lnTo>
                    <a:pt x="38" y="191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6" name="Freeform 44">
              <a:extLst>
                <a:ext uri="{FF2B5EF4-FFF2-40B4-BE49-F238E27FC236}">
                  <a16:creationId xmlns:a16="http://schemas.microsoft.com/office/drawing/2014/main" id="{C2D2BCA2-9D3E-DE66-CC39-76A07A14A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8" y="2569"/>
              <a:ext cx="455" cy="272"/>
            </a:xfrm>
            <a:custGeom>
              <a:avLst/>
              <a:gdLst>
                <a:gd name="T0" fmla="*/ 5 w 912"/>
                <a:gd name="T1" fmla="*/ 134 h 544"/>
                <a:gd name="T2" fmla="*/ 88 w 912"/>
                <a:gd name="T3" fmla="*/ 60 h 544"/>
                <a:gd name="T4" fmla="*/ 191 w 912"/>
                <a:gd name="T5" fmla="*/ 7 h 544"/>
                <a:gd name="T6" fmla="*/ 219 w 912"/>
                <a:gd name="T7" fmla="*/ 0 h 544"/>
                <a:gd name="T8" fmla="*/ 298 w 912"/>
                <a:gd name="T9" fmla="*/ 24 h 544"/>
                <a:gd name="T10" fmla="*/ 424 w 912"/>
                <a:gd name="T11" fmla="*/ 86 h 544"/>
                <a:gd name="T12" fmla="*/ 455 w 912"/>
                <a:gd name="T13" fmla="*/ 107 h 544"/>
                <a:gd name="T14" fmla="*/ 450 w 912"/>
                <a:gd name="T15" fmla="*/ 129 h 544"/>
                <a:gd name="T16" fmla="*/ 379 w 912"/>
                <a:gd name="T17" fmla="*/ 169 h 544"/>
                <a:gd name="T18" fmla="*/ 286 w 912"/>
                <a:gd name="T19" fmla="*/ 255 h 544"/>
                <a:gd name="T20" fmla="*/ 250 w 912"/>
                <a:gd name="T21" fmla="*/ 272 h 544"/>
                <a:gd name="T22" fmla="*/ 208 w 912"/>
                <a:gd name="T23" fmla="*/ 265 h 544"/>
                <a:gd name="T24" fmla="*/ 112 w 912"/>
                <a:gd name="T25" fmla="*/ 217 h 544"/>
                <a:gd name="T26" fmla="*/ 9 w 912"/>
                <a:gd name="T27" fmla="*/ 162 h 544"/>
                <a:gd name="T28" fmla="*/ 0 w 912"/>
                <a:gd name="T29" fmla="*/ 148 h 544"/>
                <a:gd name="T30" fmla="*/ 5 w 912"/>
                <a:gd name="T31" fmla="*/ 134 h 5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12" h="544">
                  <a:moveTo>
                    <a:pt x="10" y="267"/>
                  </a:moveTo>
                  <a:lnTo>
                    <a:pt x="177" y="119"/>
                  </a:lnTo>
                  <a:lnTo>
                    <a:pt x="382" y="14"/>
                  </a:lnTo>
                  <a:lnTo>
                    <a:pt x="439" y="0"/>
                  </a:lnTo>
                  <a:lnTo>
                    <a:pt x="597" y="47"/>
                  </a:lnTo>
                  <a:lnTo>
                    <a:pt x="850" y="171"/>
                  </a:lnTo>
                  <a:lnTo>
                    <a:pt x="912" y="214"/>
                  </a:lnTo>
                  <a:lnTo>
                    <a:pt x="902" y="257"/>
                  </a:lnTo>
                  <a:lnTo>
                    <a:pt x="759" y="338"/>
                  </a:lnTo>
                  <a:lnTo>
                    <a:pt x="573" y="510"/>
                  </a:lnTo>
                  <a:lnTo>
                    <a:pt x="501" y="544"/>
                  </a:lnTo>
                  <a:lnTo>
                    <a:pt x="416" y="529"/>
                  </a:lnTo>
                  <a:lnTo>
                    <a:pt x="225" y="434"/>
                  </a:lnTo>
                  <a:lnTo>
                    <a:pt x="19" y="324"/>
                  </a:lnTo>
                  <a:lnTo>
                    <a:pt x="0" y="296"/>
                  </a:lnTo>
                  <a:lnTo>
                    <a:pt x="10" y="267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7" name="Freeform 45">
              <a:extLst>
                <a:ext uri="{FF2B5EF4-FFF2-40B4-BE49-F238E27FC236}">
                  <a16:creationId xmlns:a16="http://schemas.microsoft.com/office/drawing/2014/main" id="{86B446B4-57B1-6CFA-53C7-126860F1D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8" y="2096"/>
              <a:ext cx="276" cy="250"/>
            </a:xfrm>
            <a:custGeom>
              <a:avLst/>
              <a:gdLst>
                <a:gd name="T0" fmla="*/ 101 w 554"/>
                <a:gd name="T1" fmla="*/ 85 h 501"/>
                <a:gd name="T2" fmla="*/ 108 w 554"/>
                <a:gd name="T3" fmla="*/ 72 h 501"/>
                <a:gd name="T4" fmla="*/ 119 w 554"/>
                <a:gd name="T5" fmla="*/ 49 h 501"/>
                <a:gd name="T6" fmla="*/ 129 w 554"/>
                <a:gd name="T7" fmla="*/ 36 h 501"/>
                <a:gd name="T8" fmla="*/ 151 w 554"/>
                <a:gd name="T9" fmla="*/ 18 h 501"/>
                <a:gd name="T10" fmla="*/ 176 w 554"/>
                <a:gd name="T11" fmla="*/ 5 h 501"/>
                <a:gd name="T12" fmla="*/ 190 w 554"/>
                <a:gd name="T13" fmla="*/ 2 h 501"/>
                <a:gd name="T14" fmla="*/ 222 w 554"/>
                <a:gd name="T15" fmla="*/ 0 h 501"/>
                <a:gd name="T16" fmla="*/ 236 w 554"/>
                <a:gd name="T17" fmla="*/ 3 h 501"/>
                <a:gd name="T18" fmla="*/ 257 w 554"/>
                <a:gd name="T19" fmla="*/ 16 h 501"/>
                <a:gd name="T20" fmla="*/ 271 w 554"/>
                <a:gd name="T21" fmla="*/ 39 h 501"/>
                <a:gd name="T22" fmla="*/ 275 w 554"/>
                <a:gd name="T23" fmla="*/ 55 h 501"/>
                <a:gd name="T24" fmla="*/ 276 w 554"/>
                <a:gd name="T25" fmla="*/ 74 h 501"/>
                <a:gd name="T26" fmla="*/ 275 w 554"/>
                <a:gd name="T27" fmla="*/ 105 h 501"/>
                <a:gd name="T28" fmla="*/ 271 w 554"/>
                <a:gd name="T29" fmla="*/ 134 h 501"/>
                <a:gd name="T30" fmla="*/ 259 w 554"/>
                <a:gd name="T31" fmla="*/ 172 h 501"/>
                <a:gd name="T32" fmla="*/ 240 w 554"/>
                <a:gd name="T33" fmla="*/ 204 h 501"/>
                <a:gd name="T34" fmla="*/ 213 w 554"/>
                <a:gd name="T35" fmla="*/ 230 h 501"/>
                <a:gd name="T36" fmla="*/ 197 w 554"/>
                <a:gd name="T37" fmla="*/ 239 h 501"/>
                <a:gd name="T38" fmla="*/ 178 w 554"/>
                <a:gd name="T39" fmla="*/ 245 h 501"/>
                <a:gd name="T40" fmla="*/ 155 w 554"/>
                <a:gd name="T41" fmla="*/ 249 h 501"/>
                <a:gd name="T42" fmla="*/ 133 w 554"/>
                <a:gd name="T43" fmla="*/ 250 h 501"/>
                <a:gd name="T44" fmla="*/ 114 w 554"/>
                <a:gd name="T45" fmla="*/ 249 h 501"/>
                <a:gd name="T46" fmla="*/ 100 w 554"/>
                <a:gd name="T47" fmla="*/ 245 h 501"/>
                <a:gd name="T48" fmla="*/ 80 w 554"/>
                <a:gd name="T49" fmla="*/ 229 h 501"/>
                <a:gd name="T50" fmla="*/ 71 w 554"/>
                <a:gd name="T51" fmla="*/ 211 h 501"/>
                <a:gd name="T52" fmla="*/ 70 w 554"/>
                <a:gd name="T53" fmla="*/ 189 h 501"/>
                <a:gd name="T54" fmla="*/ 71 w 554"/>
                <a:gd name="T55" fmla="*/ 167 h 501"/>
                <a:gd name="T56" fmla="*/ 72 w 554"/>
                <a:gd name="T57" fmla="*/ 155 h 501"/>
                <a:gd name="T58" fmla="*/ 77 w 554"/>
                <a:gd name="T59" fmla="*/ 141 h 501"/>
                <a:gd name="T60" fmla="*/ 81 w 554"/>
                <a:gd name="T61" fmla="*/ 130 h 501"/>
                <a:gd name="T62" fmla="*/ 79 w 554"/>
                <a:gd name="T63" fmla="*/ 121 h 501"/>
                <a:gd name="T64" fmla="*/ 71 w 554"/>
                <a:gd name="T65" fmla="*/ 113 h 501"/>
                <a:gd name="T66" fmla="*/ 60 w 554"/>
                <a:gd name="T67" fmla="*/ 109 h 501"/>
                <a:gd name="T68" fmla="*/ 46 w 554"/>
                <a:gd name="T69" fmla="*/ 105 h 501"/>
                <a:gd name="T70" fmla="*/ 32 w 554"/>
                <a:gd name="T71" fmla="*/ 103 h 501"/>
                <a:gd name="T72" fmla="*/ 19 w 554"/>
                <a:gd name="T73" fmla="*/ 100 h 501"/>
                <a:gd name="T74" fmla="*/ 8 w 554"/>
                <a:gd name="T75" fmla="*/ 93 h 501"/>
                <a:gd name="T76" fmla="*/ 1 w 554"/>
                <a:gd name="T77" fmla="*/ 82 h 501"/>
                <a:gd name="T78" fmla="*/ 1 w 554"/>
                <a:gd name="T79" fmla="*/ 72 h 501"/>
                <a:gd name="T80" fmla="*/ 9 w 554"/>
                <a:gd name="T81" fmla="*/ 62 h 501"/>
                <a:gd name="T82" fmla="*/ 20 w 554"/>
                <a:gd name="T83" fmla="*/ 60 h 501"/>
                <a:gd name="T84" fmla="*/ 33 w 554"/>
                <a:gd name="T85" fmla="*/ 64 h 501"/>
                <a:gd name="T86" fmla="*/ 49 w 554"/>
                <a:gd name="T87" fmla="*/ 71 h 501"/>
                <a:gd name="T88" fmla="*/ 68 w 554"/>
                <a:gd name="T89" fmla="*/ 82 h 501"/>
                <a:gd name="T90" fmla="*/ 82 w 554"/>
                <a:gd name="T91" fmla="*/ 90 h 501"/>
                <a:gd name="T92" fmla="*/ 90 w 554"/>
                <a:gd name="T93" fmla="*/ 93 h 501"/>
                <a:gd name="T94" fmla="*/ 95 w 554"/>
                <a:gd name="T95" fmla="*/ 91 h 50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54" h="501">
                  <a:moveTo>
                    <a:pt x="196" y="178"/>
                  </a:moveTo>
                  <a:lnTo>
                    <a:pt x="202" y="170"/>
                  </a:lnTo>
                  <a:lnTo>
                    <a:pt x="209" y="159"/>
                  </a:lnTo>
                  <a:lnTo>
                    <a:pt x="217" y="145"/>
                  </a:lnTo>
                  <a:lnTo>
                    <a:pt x="223" y="130"/>
                  </a:lnTo>
                  <a:lnTo>
                    <a:pt x="239" y="98"/>
                  </a:lnTo>
                  <a:lnTo>
                    <a:pt x="248" y="84"/>
                  </a:lnTo>
                  <a:lnTo>
                    <a:pt x="258" y="73"/>
                  </a:lnTo>
                  <a:lnTo>
                    <a:pt x="279" y="54"/>
                  </a:lnTo>
                  <a:lnTo>
                    <a:pt x="303" y="36"/>
                  </a:lnTo>
                  <a:lnTo>
                    <a:pt x="328" y="22"/>
                  </a:lnTo>
                  <a:lnTo>
                    <a:pt x="353" y="11"/>
                  </a:lnTo>
                  <a:lnTo>
                    <a:pt x="368" y="8"/>
                  </a:lnTo>
                  <a:lnTo>
                    <a:pt x="382" y="4"/>
                  </a:lnTo>
                  <a:lnTo>
                    <a:pt x="414" y="0"/>
                  </a:lnTo>
                  <a:lnTo>
                    <a:pt x="446" y="1"/>
                  </a:lnTo>
                  <a:lnTo>
                    <a:pt x="460" y="3"/>
                  </a:lnTo>
                  <a:lnTo>
                    <a:pt x="473" y="6"/>
                  </a:lnTo>
                  <a:lnTo>
                    <a:pt x="495" y="17"/>
                  </a:lnTo>
                  <a:lnTo>
                    <a:pt x="516" y="33"/>
                  </a:lnTo>
                  <a:lnTo>
                    <a:pt x="532" y="52"/>
                  </a:lnTo>
                  <a:lnTo>
                    <a:pt x="544" y="78"/>
                  </a:lnTo>
                  <a:lnTo>
                    <a:pt x="549" y="92"/>
                  </a:lnTo>
                  <a:lnTo>
                    <a:pt x="551" y="110"/>
                  </a:lnTo>
                  <a:lnTo>
                    <a:pt x="554" y="129"/>
                  </a:lnTo>
                  <a:lnTo>
                    <a:pt x="554" y="149"/>
                  </a:lnTo>
                  <a:lnTo>
                    <a:pt x="552" y="191"/>
                  </a:lnTo>
                  <a:lnTo>
                    <a:pt x="551" y="211"/>
                  </a:lnTo>
                  <a:lnTo>
                    <a:pt x="549" y="230"/>
                  </a:lnTo>
                  <a:lnTo>
                    <a:pt x="543" y="269"/>
                  </a:lnTo>
                  <a:lnTo>
                    <a:pt x="533" y="307"/>
                  </a:lnTo>
                  <a:lnTo>
                    <a:pt x="519" y="345"/>
                  </a:lnTo>
                  <a:lnTo>
                    <a:pt x="501" y="378"/>
                  </a:lnTo>
                  <a:lnTo>
                    <a:pt x="481" y="409"/>
                  </a:lnTo>
                  <a:lnTo>
                    <a:pt x="457" y="437"/>
                  </a:lnTo>
                  <a:lnTo>
                    <a:pt x="428" y="461"/>
                  </a:lnTo>
                  <a:lnTo>
                    <a:pt x="412" y="471"/>
                  </a:lnTo>
                  <a:lnTo>
                    <a:pt x="396" y="479"/>
                  </a:lnTo>
                  <a:lnTo>
                    <a:pt x="379" y="485"/>
                  </a:lnTo>
                  <a:lnTo>
                    <a:pt x="357" y="491"/>
                  </a:lnTo>
                  <a:lnTo>
                    <a:pt x="334" y="495"/>
                  </a:lnTo>
                  <a:lnTo>
                    <a:pt x="312" y="498"/>
                  </a:lnTo>
                  <a:lnTo>
                    <a:pt x="288" y="499"/>
                  </a:lnTo>
                  <a:lnTo>
                    <a:pt x="266" y="501"/>
                  </a:lnTo>
                  <a:lnTo>
                    <a:pt x="247" y="499"/>
                  </a:lnTo>
                  <a:lnTo>
                    <a:pt x="229" y="498"/>
                  </a:lnTo>
                  <a:lnTo>
                    <a:pt x="215" y="495"/>
                  </a:lnTo>
                  <a:lnTo>
                    <a:pt x="201" y="490"/>
                  </a:lnTo>
                  <a:lnTo>
                    <a:pt x="178" y="476"/>
                  </a:lnTo>
                  <a:lnTo>
                    <a:pt x="161" y="458"/>
                  </a:lnTo>
                  <a:lnTo>
                    <a:pt x="148" y="436"/>
                  </a:lnTo>
                  <a:lnTo>
                    <a:pt x="143" y="423"/>
                  </a:lnTo>
                  <a:lnTo>
                    <a:pt x="142" y="409"/>
                  </a:lnTo>
                  <a:lnTo>
                    <a:pt x="140" y="378"/>
                  </a:lnTo>
                  <a:lnTo>
                    <a:pt x="142" y="348"/>
                  </a:lnTo>
                  <a:lnTo>
                    <a:pt x="143" y="334"/>
                  </a:lnTo>
                  <a:lnTo>
                    <a:pt x="143" y="321"/>
                  </a:lnTo>
                  <a:lnTo>
                    <a:pt x="145" y="310"/>
                  </a:lnTo>
                  <a:lnTo>
                    <a:pt x="147" y="300"/>
                  </a:lnTo>
                  <a:lnTo>
                    <a:pt x="155" y="283"/>
                  </a:lnTo>
                  <a:lnTo>
                    <a:pt x="161" y="267"/>
                  </a:lnTo>
                  <a:lnTo>
                    <a:pt x="162" y="261"/>
                  </a:lnTo>
                  <a:lnTo>
                    <a:pt x="162" y="254"/>
                  </a:lnTo>
                  <a:lnTo>
                    <a:pt x="159" y="243"/>
                  </a:lnTo>
                  <a:lnTo>
                    <a:pt x="153" y="235"/>
                  </a:lnTo>
                  <a:lnTo>
                    <a:pt x="143" y="227"/>
                  </a:lnTo>
                  <a:lnTo>
                    <a:pt x="129" y="221"/>
                  </a:lnTo>
                  <a:lnTo>
                    <a:pt x="120" y="218"/>
                  </a:lnTo>
                  <a:lnTo>
                    <a:pt x="107" y="215"/>
                  </a:lnTo>
                  <a:lnTo>
                    <a:pt x="92" y="211"/>
                  </a:lnTo>
                  <a:lnTo>
                    <a:pt x="78" y="210"/>
                  </a:lnTo>
                  <a:lnTo>
                    <a:pt x="64" y="207"/>
                  </a:lnTo>
                  <a:lnTo>
                    <a:pt x="50" y="203"/>
                  </a:lnTo>
                  <a:lnTo>
                    <a:pt x="38" y="200"/>
                  </a:lnTo>
                  <a:lnTo>
                    <a:pt x="29" y="197"/>
                  </a:lnTo>
                  <a:lnTo>
                    <a:pt x="16" y="187"/>
                  </a:lnTo>
                  <a:lnTo>
                    <a:pt x="7" y="176"/>
                  </a:lnTo>
                  <a:lnTo>
                    <a:pt x="2" y="165"/>
                  </a:lnTo>
                  <a:lnTo>
                    <a:pt x="0" y="154"/>
                  </a:lnTo>
                  <a:lnTo>
                    <a:pt x="3" y="145"/>
                  </a:lnTo>
                  <a:lnTo>
                    <a:pt x="10" y="133"/>
                  </a:lnTo>
                  <a:lnTo>
                    <a:pt x="19" y="125"/>
                  </a:lnTo>
                  <a:lnTo>
                    <a:pt x="29" y="121"/>
                  </a:lnTo>
                  <a:lnTo>
                    <a:pt x="40" y="121"/>
                  </a:lnTo>
                  <a:lnTo>
                    <a:pt x="53" y="124"/>
                  </a:lnTo>
                  <a:lnTo>
                    <a:pt x="67" y="129"/>
                  </a:lnTo>
                  <a:lnTo>
                    <a:pt x="81" y="135"/>
                  </a:lnTo>
                  <a:lnTo>
                    <a:pt x="99" y="143"/>
                  </a:lnTo>
                  <a:lnTo>
                    <a:pt x="118" y="154"/>
                  </a:lnTo>
                  <a:lnTo>
                    <a:pt x="137" y="165"/>
                  </a:lnTo>
                  <a:lnTo>
                    <a:pt x="153" y="173"/>
                  </a:lnTo>
                  <a:lnTo>
                    <a:pt x="164" y="180"/>
                  </a:lnTo>
                  <a:lnTo>
                    <a:pt x="175" y="184"/>
                  </a:lnTo>
                  <a:lnTo>
                    <a:pt x="180" y="186"/>
                  </a:lnTo>
                  <a:lnTo>
                    <a:pt x="185" y="184"/>
                  </a:lnTo>
                  <a:lnTo>
                    <a:pt x="190" y="183"/>
                  </a:lnTo>
                  <a:lnTo>
                    <a:pt x="196" y="17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8" name="Freeform 46">
              <a:extLst>
                <a:ext uri="{FF2B5EF4-FFF2-40B4-BE49-F238E27FC236}">
                  <a16:creationId xmlns:a16="http://schemas.microsoft.com/office/drawing/2014/main" id="{2C2CC5AA-BBE6-6D5B-D032-EF58B1953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" y="2369"/>
              <a:ext cx="304" cy="354"/>
            </a:xfrm>
            <a:custGeom>
              <a:avLst/>
              <a:gdLst>
                <a:gd name="T0" fmla="*/ 62 w 606"/>
                <a:gd name="T1" fmla="*/ 10 h 708"/>
                <a:gd name="T2" fmla="*/ 76 w 606"/>
                <a:gd name="T3" fmla="*/ 3 h 708"/>
                <a:gd name="T4" fmla="*/ 93 w 606"/>
                <a:gd name="T5" fmla="*/ 0 h 708"/>
                <a:gd name="T6" fmla="*/ 115 w 606"/>
                <a:gd name="T7" fmla="*/ 2 h 708"/>
                <a:gd name="T8" fmla="*/ 134 w 606"/>
                <a:gd name="T9" fmla="*/ 10 h 708"/>
                <a:gd name="T10" fmla="*/ 147 w 606"/>
                <a:gd name="T11" fmla="*/ 21 h 708"/>
                <a:gd name="T12" fmla="*/ 156 w 606"/>
                <a:gd name="T13" fmla="*/ 38 h 708"/>
                <a:gd name="T14" fmla="*/ 157 w 606"/>
                <a:gd name="T15" fmla="*/ 49 h 708"/>
                <a:gd name="T16" fmla="*/ 155 w 606"/>
                <a:gd name="T17" fmla="*/ 76 h 708"/>
                <a:gd name="T18" fmla="*/ 153 w 606"/>
                <a:gd name="T19" fmla="*/ 88 h 708"/>
                <a:gd name="T20" fmla="*/ 147 w 606"/>
                <a:gd name="T21" fmla="*/ 107 h 708"/>
                <a:gd name="T22" fmla="*/ 141 w 606"/>
                <a:gd name="T23" fmla="*/ 127 h 708"/>
                <a:gd name="T24" fmla="*/ 139 w 606"/>
                <a:gd name="T25" fmla="*/ 139 h 708"/>
                <a:gd name="T26" fmla="*/ 136 w 606"/>
                <a:gd name="T27" fmla="*/ 162 h 708"/>
                <a:gd name="T28" fmla="*/ 139 w 606"/>
                <a:gd name="T29" fmla="*/ 174 h 708"/>
                <a:gd name="T30" fmla="*/ 146 w 606"/>
                <a:gd name="T31" fmla="*/ 183 h 708"/>
                <a:gd name="T32" fmla="*/ 159 w 606"/>
                <a:gd name="T33" fmla="*/ 190 h 708"/>
                <a:gd name="T34" fmla="*/ 184 w 606"/>
                <a:gd name="T35" fmla="*/ 197 h 708"/>
                <a:gd name="T36" fmla="*/ 201 w 606"/>
                <a:gd name="T37" fmla="*/ 201 h 708"/>
                <a:gd name="T38" fmla="*/ 216 w 606"/>
                <a:gd name="T39" fmla="*/ 201 h 708"/>
                <a:gd name="T40" fmla="*/ 240 w 606"/>
                <a:gd name="T41" fmla="*/ 200 h 708"/>
                <a:gd name="T42" fmla="*/ 254 w 606"/>
                <a:gd name="T43" fmla="*/ 201 h 708"/>
                <a:gd name="T44" fmla="*/ 267 w 606"/>
                <a:gd name="T45" fmla="*/ 206 h 708"/>
                <a:gd name="T46" fmla="*/ 286 w 606"/>
                <a:gd name="T47" fmla="*/ 220 h 708"/>
                <a:gd name="T48" fmla="*/ 295 w 606"/>
                <a:gd name="T49" fmla="*/ 231 h 708"/>
                <a:gd name="T50" fmla="*/ 301 w 606"/>
                <a:gd name="T51" fmla="*/ 243 h 708"/>
                <a:gd name="T52" fmla="*/ 304 w 606"/>
                <a:gd name="T53" fmla="*/ 259 h 708"/>
                <a:gd name="T54" fmla="*/ 299 w 606"/>
                <a:gd name="T55" fmla="*/ 295 h 708"/>
                <a:gd name="T56" fmla="*/ 292 w 606"/>
                <a:gd name="T57" fmla="*/ 310 h 708"/>
                <a:gd name="T58" fmla="*/ 277 w 606"/>
                <a:gd name="T59" fmla="*/ 329 h 708"/>
                <a:gd name="T60" fmla="*/ 262 w 606"/>
                <a:gd name="T61" fmla="*/ 341 h 708"/>
                <a:gd name="T62" fmla="*/ 245 w 606"/>
                <a:gd name="T63" fmla="*/ 349 h 708"/>
                <a:gd name="T64" fmla="*/ 223 w 606"/>
                <a:gd name="T65" fmla="*/ 352 h 708"/>
                <a:gd name="T66" fmla="*/ 193 w 606"/>
                <a:gd name="T67" fmla="*/ 354 h 708"/>
                <a:gd name="T68" fmla="*/ 161 w 606"/>
                <a:gd name="T69" fmla="*/ 352 h 708"/>
                <a:gd name="T70" fmla="*/ 129 w 606"/>
                <a:gd name="T71" fmla="*/ 348 h 708"/>
                <a:gd name="T72" fmla="*/ 101 w 606"/>
                <a:gd name="T73" fmla="*/ 339 h 708"/>
                <a:gd name="T74" fmla="*/ 74 w 606"/>
                <a:gd name="T75" fmla="*/ 325 h 708"/>
                <a:gd name="T76" fmla="*/ 49 w 606"/>
                <a:gd name="T77" fmla="*/ 307 h 708"/>
                <a:gd name="T78" fmla="*/ 27 w 606"/>
                <a:gd name="T79" fmla="*/ 289 h 708"/>
                <a:gd name="T80" fmla="*/ 13 w 606"/>
                <a:gd name="T81" fmla="*/ 270 h 708"/>
                <a:gd name="T82" fmla="*/ 5 w 606"/>
                <a:gd name="T83" fmla="*/ 251 h 708"/>
                <a:gd name="T84" fmla="*/ 2 w 606"/>
                <a:gd name="T85" fmla="*/ 231 h 708"/>
                <a:gd name="T86" fmla="*/ 0 w 606"/>
                <a:gd name="T87" fmla="*/ 208 h 708"/>
                <a:gd name="T88" fmla="*/ 0 w 606"/>
                <a:gd name="T89" fmla="*/ 182 h 708"/>
                <a:gd name="T90" fmla="*/ 2 w 606"/>
                <a:gd name="T91" fmla="*/ 150 h 708"/>
                <a:gd name="T92" fmla="*/ 5 w 606"/>
                <a:gd name="T93" fmla="*/ 115 h 708"/>
                <a:gd name="T94" fmla="*/ 9 w 606"/>
                <a:gd name="T95" fmla="*/ 84 h 708"/>
                <a:gd name="T96" fmla="*/ 16 w 606"/>
                <a:gd name="T97" fmla="*/ 61 h 708"/>
                <a:gd name="T98" fmla="*/ 26 w 606"/>
                <a:gd name="T99" fmla="*/ 44 h 708"/>
                <a:gd name="T100" fmla="*/ 39 w 606"/>
                <a:gd name="T101" fmla="*/ 30 h 708"/>
                <a:gd name="T102" fmla="*/ 52 w 606"/>
                <a:gd name="T103" fmla="*/ 19 h 70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06" h="708">
                  <a:moveTo>
                    <a:pt x="114" y="28"/>
                  </a:moveTo>
                  <a:lnTo>
                    <a:pt x="124" y="20"/>
                  </a:lnTo>
                  <a:lnTo>
                    <a:pt x="134" y="14"/>
                  </a:lnTo>
                  <a:lnTo>
                    <a:pt x="151" y="6"/>
                  </a:lnTo>
                  <a:lnTo>
                    <a:pt x="169" y="1"/>
                  </a:lnTo>
                  <a:lnTo>
                    <a:pt x="186" y="0"/>
                  </a:lnTo>
                  <a:lnTo>
                    <a:pt x="207" y="0"/>
                  </a:lnTo>
                  <a:lnTo>
                    <a:pt x="229" y="4"/>
                  </a:lnTo>
                  <a:lnTo>
                    <a:pt x="250" y="11"/>
                  </a:lnTo>
                  <a:lnTo>
                    <a:pt x="267" y="19"/>
                  </a:lnTo>
                  <a:lnTo>
                    <a:pt x="282" y="30"/>
                  </a:lnTo>
                  <a:lnTo>
                    <a:pt x="294" y="42"/>
                  </a:lnTo>
                  <a:lnTo>
                    <a:pt x="304" y="58"/>
                  </a:lnTo>
                  <a:lnTo>
                    <a:pt x="310" y="76"/>
                  </a:lnTo>
                  <a:lnTo>
                    <a:pt x="312" y="87"/>
                  </a:lnTo>
                  <a:lnTo>
                    <a:pt x="313" y="98"/>
                  </a:lnTo>
                  <a:lnTo>
                    <a:pt x="312" y="125"/>
                  </a:lnTo>
                  <a:lnTo>
                    <a:pt x="309" y="152"/>
                  </a:lnTo>
                  <a:lnTo>
                    <a:pt x="307" y="165"/>
                  </a:lnTo>
                  <a:lnTo>
                    <a:pt x="305" y="176"/>
                  </a:lnTo>
                  <a:lnTo>
                    <a:pt x="301" y="195"/>
                  </a:lnTo>
                  <a:lnTo>
                    <a:pt x="293" y="214"/>
                  </a:lnTo>
                  <a:lnTo>
                    <a:pt x="286" y="232"/>
                  </a:lnTo>
                  <a:lnTo>
                    <a:pt x="282" y="253"/>
                  </a:lnTo>
                  <a:lnTo>
                    <a:pt x="280" y="265"/>
                  </a:lnTo>
                  <a:lnTo>
                    <a:pt x="278" y="278"/>
                  </a:lnTo>
                  <a:lnTo>
                    <a:pt x="274" y="308"/>
                  </a:lnTo>
                  <a:lnTo>
                    <a:pt x="272" y="323"/>
                  </a:lnTo>
                  <a:lnTo>
                    <a:pt x="274" y="335"/>
                  </a:lnTo>
                  <a:lnTo>
                    <a:pt x="277" y="348"/>
                  </a:lnTo>
                  <a:lnTo>
                    <a:pt x="282" y="358"/>
                  </a:lnTo>
                  <a:lnTo>
                    <a:pt x="291" y="366"/>
                  </a:lnTo>
                  <a:lnTo>
                    <a:pt x="302" y="373"/>
                  </a:lnTo>
                  <a:lnTo>
                    <a:pt x="317" y="380"/>
                  </a:lnTo>
                  <a:lnTo>
                    <a:pt x="334" y="385"/>
                  </a:lnTo>
                  <a:lnTo>
                    <a:pt x="367" y="394"/>
                  </a:lnTo>
                  <a:lnTo>
                    <a:pt x="385" y="397"/>
                  </a:lnTo>
                  <a:lnTo>
                    <a:pt x="401" y="401"/>
                  </a:lnTo>
                  <a:lnTo>
                    <a:pt x="417" y="402"/>
                  </a:lnTo>
                  <a:lnTo>
                    <a:pt x="431" y="402"/>
                  </a:lnTo>
                  <a:lnTo>
                    <a:pt x="463" y="401"/>
                  </a:lnTo>
                  <a:lnTo>
                    <a:pt x="479" y="399"/>
                  </a:lnTo>
                  <a:lnTo>
                    <a:pt x="493" y="399"/>
                  </a:lnTo>
                  <a:lnTo>
                    <a:pt x="507" y="402"/>
                  </a:lnTo>
                  <a:lnTo>
                    <a:pt x="520" y="405"/>
                  </a:lnTo>
                  <a:lnTo>
                    <a:pt x="533" y="412"/>
                  </a:lnTo>
                  <a:lnTo>
                    <a:pt x="546" y="420"/>
                  </a:lnTo>
                  <a:lnTo>
                    <a:pt x="570" y="439"/>
                  </a:lnTo>
                  <a:lnTo>
                    <a:pt x="581" y="450"/>
                  </a:lnTo>
                  <a:lnTo>
                    <a:pt x="589" y="461"/>
                  </a:lnTo>
                  <a:lnTo>
                    <a:pt x="597" y="474"/>
                  </a:lnTo>
                  <a:lnTo>
                    <a:pt x="601" y="486"/>
                  </a:lnTo>
                  <a:lnTo>
                    <a:pt x="605" y="501"/>
                  </a:lnTo>
                  <a:lnTo>
                    <a:pt x="606" y="517"/>
                  </a:lnTo>
                  <a:lnTo>
                    <a:pt x="605" y="553"/>
                  </a:lnTo>
                  <a:lnTo>
                    <a:pt x="597" y="590"/>
                  </a:lnTo>
                  <a:lnTo>
                    <a:pt x="590" y="606"/>
                  </a:lnTo>
                  <a:lnTo>
                    <a:pt x="582" y="620"/>
                  </a:lnTo>
                  <a:lnTo>
                    <a:pt x="563" y="646"/>
                  </a:lnTo>
                  <a:lnTo>
                    <a:pt x="552" y="658"/>
                  </a:lnTo>
                  <a:lnTo>
                    <a:pt x="539" y="669"/>
                  </a:lnTo>
                  <a:lnTo>
                    <a:pt x="523" y="681"/>
                  </a:lnTo>
                  <a:lnTo>
                    <a:pt x="507" y="689"/>
                  </a:lnTo>
                  <a:lnTo>
                    <a:pt x="488" y="697"/>
                  </a:lnTo>
                  <a:lnTo>
                    <a:pt x="468" y="701"/>
                  </a:lnTo>
                  <a:lnTo>
                    <a:pt x="444" y="704"/>
                  </a:lnTo>
                  <a:lnTo>
                    <a:pt x="415" y="708"/>
                  </a:lnTo>
                  <a:lnTo>
                    <a:pt x="385" y="708"/>
                  </a:lnTo>
                  <a:lnTo>
                    <a:pt x="353" y="708"/>
                  </a:lnTo>
                  <a:lnTo>
                    <a:pt x="321" y="704"/>
                  </a:lnTo>
                  <a:lnTo>
                    <a:pt x="288" y="701"/>
                  </a:lnTo>
                  <a:lnTo>
                    <a:pt x="258" y="695"/>
                  </a:lnTo>
                  <a:lnTo>
                    <a:pt x="229" y="687"/>
                  </a:lnTo>
                  <a:lnTo>
                    <a:pt x="202" y="677"/>
                  </a:lnTo>
                  <a:lnTo>
                    <a:pt x="175" y="663"/>
                  </a:lnTo>
                  <a:lnTo>
                    <a:pt x="148" y="649"/>
                  </a:lnTo>
                  <a:lnTo>
                    <a:pt x="121" y="633"/>
                  </a:lnTo>
                  <a:lnTo>
                    <a:pt x="97" y="614"/>
                  </a:lnTo>
                  <a:lnTo>
                    <a:pt x="75" y="596"/>
                  </a:lnTo>
                  <a:lnTo>
                    <a:pt x="54" y="577"/>
                  </a:lnTo>
                  <a:lnTo>
                    <a:pt x="38" y="558"/>
                  </a:lnTo>
                  <a:lnTo>
                    <a:pt x="25" y="539"/>
                  </a:lnTo>
                  <a:lnTo>
                    <a:pt x="16" y="521"/>
                  </a:lnTo>
                  <a:lnTo>
                    <a:pt x="9" y="502"/>
                  </a:lnTo>
                  <a:lnTo>
                    <a:pt x="5" y="482"/>
                  </a:lnTo>
                  <a:lnTo>
                    <a:pt x="3" y="461"/>
                  </a:lnTo>
                  <a:lnTo>
                    <a:pt x="1" y="439"/>
                  </a:lnTo>
                  <a:lnTo>
                    <a:pt x="0" y="416"/>
                  </a:lnTo>
                  <a:lnTo>
                    <a:pt x="0" y="391"/>
                  </a:lnTo>
                  <a:lnTo>
                    <a:pt x="0" y="364"/>
                  </a:lnTo>
                  <a:lnTo>
                    <a:pt x="1" y="332"/>
                  </a:lnTo>
                  <a:lnTo>
                    <a:pt x="3" y="299"/>
                  </a:lnTo>
                  <a:lnTo>
                    <a:pt x="5" y="264"/>
                  </a:lnTo>
                  <a:lnTo>
                    <a:pt x="9" y="229"/>
                  </a:lnTo>
                  <a:lnTo>
                    <a:pt x="13" y="197"/>
                  </a:lnTo>
                  <a:lnTo>
                    <a:pt x="17" y="168"/>
                  </a:lnTo>
                  <a:lnTo>
                    <a:pt x="24" y="143"/>
                  </a:lnTo>
                  <a:lnTo>
                    <a:pt x="32" y="122"/>
                  </a:lnTo>
                  <a:lnTo>
                    <a:pt x="41" y="103"/>
                  </a:lnTo>
                  <a:lnTo>
                    <a:pt x="52" y="87"/>
                  </a:lnTo>
                  <a:lnTo>
                    <a:pt x="65" y="73"/>
                  </a:lnTo>
                  <a:lnTo>
                    <a:pt x="78" y="60"/>
                  </a:lnTo>
                  <a:lnTo>
                    <a:pt x="91" y="47"/>
                  </a:lnTo>
                  <a:lnTo>
                    <a:pt x="103" y="38"/>
                  </a:lnTo>
                  <a:lnTo>
                    <a:pt x="114" y="2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9" name="Freeform 47">
              <a:extLst>
                <a:ext uri="{FF2B5EF4-FFF2-40B4-BE49-F238E27FC236}">
                  <a16:creationId xmlns:a16="http://schemas.microsoft.com/office/drawing/2014/main" id="{C16C2CD2-3E3F-11C0-3E36-C83664F3A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" y="2345"/>
              <a:ext cx="287" cy="459"/>
            </a:xfrm>
            <a:custGeom>
              <a:avLst/>
              <a:gdLst>
                <a:gd name="T0" fmla="*/ 214 w 573"/>
                <a:gd name="T1" fmla="*/ 29 h 918"/>
                <a:gd name="T2" fmla="*/ 257 w 573"/>
                <a:gd name="T3" fmla="*/ 45 h 918"/>
                <a:gd name="T4" fmla="*/ 277 w 573"/>
                <a:gd name="T5" fmla="*/ 61 h 918"/>
                <a:gd name="T6" fmla="*/ 286 w 573"/>
                <a:gd name="T7" fmla="*/ 85 h 918"/>
                <a:gd name="T8" fmla="*/ 286 w 573"/>
                <a:gd name="T9" fmla="*/ 108 h 918"/>
                <a:gd name="T10" fmla="*/ 277 w 573"/>
                <a:gd name="T11" fmla="*/ 119 h 918"/>
                <a:gd name="T12" fmla="*/ 259 w 573"/>
                <a:gd name="T13" fmla="*/ 126 h 918"/>
                <a:gd name="T14" fmla="*/ 239 w 573"/>
                <a:gd name="T15" fmla="*/ 124 h 918"/>
                <a:gd name="T16" fmla="*/ 221 w 573"/>
                <a:gd name="T17" fmla="*/ 112 h 918"/>
                <a:gd name="T18" fmla="*/ 197 w 573"/>
                <a:gd name="T19" fmla="*/ 87 h 918"/>
                <a:gd name="T20" fmla="*/ 171 w 573"/>
                <a:gd name="T21" fmla="*/ 57 h 918"/>
                <a:gd name="T22" fmla="*/ 153 w 573"/>
                <a:gd name="T23" fmla="*/ 38 h 918"/>
                <a:gd name="T24" fmla="*/ 135 w 573"/>
                <a:gd name="T25" fmla="*/ 27 h 918"/>
                <a:gd name="T26" fmla="*/ 124 w 573"/>
                <a:gd name="T27" fmla="*/ 31 h 918"/>
                <a:gd name="T28" fmla="*/ 112 w 573"/>
                <a:gd name="T29" fmla="*/ 46 h 918"/>
                <a:gd name="T30" fmla="*/ 97 w 573"/>
                <a:gd name="T31" fmla="*/ 70 h 918"/>
                <a:gd name="T32" fmla="*/ 84 w 573"/>
                <a:gd name="T33" fmla="*/ 104 h 918"/>
                <a:gd name="T34" fmla="*/ 73 w 573"/>
                <a:gd name="T35" fmla="*/ 150 h 918"/>
                <a:gd name="T36" fmla="*/ 66 w 573"/>
                <a:gd name="T37" fmla="*/ 197 h 918"/>
                <a:gd name="T38" fmla="*/ 64 w 573"/>
                <a:gd name="T39" fmla="*/ 232 h 918"/>
                <a:gd name="T40" fmla="*/ 69 w 573"/>
                <a:gd name="T41" fmla="*/ 266 h 918"/>
                <a:gd name="T42" fmla="*/ 83 w 573"/>
                <a:gd name="T43" fmla="*/ 299 h 918"/>
                <a:gd name="T44" fmla="*/ 105 w 573"/>
                <a:gd name="T45" fmla="*/ 331 h 918"/>
                <a:gd name="T46" fmla="*/ 114 w 573"/>
                <a:gd name="T47" fmla="*/ 349 h 918"/>
                <a:gd name="T48" fmla="*/ 111 w 573"/>
                <a:gd name="T49" fmla="*/ 369 h 918"/>
                <a:gd name="T50" fmla="*/ 105 w 573"/>
                <a:gd name="T51" fmla="*/ 375 h 918"/>
                <a:gd name="T52" fmla="*/ 97 w 573"/>
                <a:gd name="T53" fmla="*/ 370 h 918"/>
                <a:gd name="T54" fmla="*/ 81 w 573"/>
                <a:gd name="T55" fmla="*/ 349 h 918"/>
                <a:gd name="T56" fmla="*/ 77 w 573"/>
                <a:gd name="T57" fmla="*/ 326 h 918"/>
                <a:gd name="T58" fmla="*/ 73 w 573"/>
                <a:gd name="T59" fmla="*/ 311 h 918"/>
                <a:gd name="T60" fmla="*/ 61 w 573"/>
                <a:gd name="T61" fmla="*/ 304 h 918"/>
                <a:gd name="T62" fmla="*/ 53 w 573"/>
                <a:gd name="T63" fmla="*/ 309 h 918"/>
                <a:gd name="T64" fmla="*/ 47 w 573"/>
                <a:gd name="T65" fmla="*/ 326 h 918"/>
                <a:gd name="T66" fmla="*/ 43 w 573"/>
                <a:gd name="T67" fmla="*/ 353 h 918"/>
                <a:gd name="T68" fmla="*/ 43 w 573"/>
                <a:gd name="T69" fmla="*/ 377 h 918"/>
                <a:gd name="T70" fmla="*/ 53 w 573"/>
                <a:gd name="T71" fmla="*/ 396 h 918"/>
                <a:gd name="T72" fmla="*/ 62 w 573"/>
                <a:gd name="T73" fmla="*/ 408 h 918"/>
                <a:gd name="T74" fmla="*/ 60 w 573"/>
                <a:gd name="T75" fmla="*/ 423 h 918"/>
                <a:gd name="T76" fmla="*/ 53 w 573"/>
                <a:gd name="T77" fmla="*/ 432 h 918"/>
                <a:gd name="T78" fmla="*/ 45 w 573"/>
                <a:gd name="T79" fmla="*/ 431 h 918"/>
                <a:gd name="T80" fmla="*/ 38 w 573"/>
                <a:gd name="T81" fmla="*/ 430 h 918"/>
                <a:gd name="T82" fmla="*/ 38 w 573"/>
                <a:gd name="T83" fmla="*/ 440 h 918"/>
                <a:gd name="T84" fmla="*/ 38 w 573"/>
                <a:gd name="T85" fmla="*/ 451 h 918"/>
                <a:gd name="T86" fmla="*/ 29 w 573"/>
                <a:gd name="T87" fmla="*/ 458 h 918"/>
                <a:gd name="T88" fmla="*/ 19 w 573"/>
                <a:gd name="T89" fmla="*/ 458 h 918"/>
                <a:gd name="T90" fmla="*/ 12 w 573"/>
                <a:gd name="T91" fmla="*/ 447 h 918"/>
                <a:gd name="T92" fmla="*/ 3 w 573"/>
                <a:gd name="T93" fmla="*/ 419 h 918"/>
                <a:gd name="T94" fmla="*/ 0 w 573"/>
                <a:gd name="T95" fmla="*/ 396 h 918"/>
                <a:gd name="T96" fmla="*/ 6 w 573"/>
                <a:gd name="T97" fmla="*/ 349 h 918"/>
                <a:gd name="T98" fmla="*/ 19 w 573"/>
                <a:gd name="T99" fmla="*/ 302 h 918"/>
                <a:gd name="T100" fmla="*/ 35 w 573"/>
                <a:gd name="T101" fmla="*/ 243 h 918"/>
                <a:gd name="T102" fmla="*/ 38 w 573"/>
                <a:gd name="T103" fmla="*/ 193 h 918"/>
                <a:gd name="T104" fmla="*/ 37 w 573"/>
                <a:gd name="T105" fmla="*/ 143 h 918"/>
                <a:gd name="T106" fmla="*/ 43 w 573"/>
                <a:gd name="T107" fmla="*/ 107 h 918"/>
                <a:gd name="T108" fmla="*/ 59 w 573"/>
                <a:gd name="T109" fmla="*/ 53 h 918"/>
                <a:gd name="T110" fmla="*/ 75 w 573"/>
                <a:gd name="T111" fmla="*/ 26 h 918"/>
                <a:gd name="T112" fmla="*/ 95 w 573"/>
                <a:gd name="T113" fmla="*/ 10 h 918"/>
                <a:gd name="T114" fmla="*/ 124 w 573"/>
                <a:gd name="T115" fmla="*/ 0 h 918"/>
                <a:gd name="T116" fmla="*/ 148 w 573"/>
                <a:gd name="T117" fmla="*/ 3 h 918"/>
                <a:gd name="T118" fmla="*/ 193 w 573"/>
                <a:gd name="T119" fmla="*/ 22 h 91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73" h="918">
                  <a:moveTo>
                    <a:pt x="386" y="43"/>
                  </a:moveTo>
                  <a:lnTo>
                    <a:pt x="406" y="49"/>
                  </a:lnTo>
                  <a:lnTo>
                    <a:pt x="428" y="57"/>
                  </a:lnTo>
                  <a:lnTo>
                    <a:pt x="472" y="71"/>
                  </a:lnTo>
                  <a:lnTo>
                    <a:pt x="495" y="79"/>
                  </a:lnTo>
                  <a:lnTo>
                    <a:pt x="514" y="89"/>
                  </a:lnTo>
                  <a:lnTo>
                    <a:pt x="531" y="98"/>
                  </a:lnTo>
                  <a:lnTo>
                    <a:pt x="544" y="110"/>
                  </a:lnTo>
                  <a:lnTo>
                    <a:pt x="554" y="122"/>
                  </a:lnTo>
                  <a:lnTo>
                    <a:pt x="561" y="137"/>
                  </a:lnTo>
                  <a:lnTo>
                    <a:pt x="568" y="153"/>
                  </a:lnTo>
                  <a:lnTo>
                    <a:pt x="571" y="170"/>
                  </a:lnTo>
                  <a:lnTo>
                    <a:pt x="573" y="186"/>
                  </a:lnTo>
                  <a:lnTo>
                    <a:pt x="573" y="202"/>
                  </a:lnTo>
                  <a:lnTo>
                    <a:pt x="571" y="215"/>
                  </a:lnTo>
                  <a:lnTo>
                    <a:pt x="568" y="224"/>
                  </a:lnTo>
                  <a:lnTo>
                    <a:pt x="561" y="232"/>
                  </a:lnTo>
                  <a:lnTo>
                    <a:pt x="554" y="238"/>
                  </a:lnTo>
                  <a:lnTo>
                    <a:pt x="542" y="245"/>
                  </a:lnTo>
                  <a:lnTo>
                    <a:pt x="530" y="248"/>
                  </a:lnTo>
                  <a:lnTo>
                    <a:pt x="517" y="251"/>
                  </a:lnTo>
                  <a:lnTo>
                    <a:pt x="503" y="251"/>
                  </a:lnTo>
                  <a:lnTo>
                    <a:pt x="490" y="251"/>
                  </a:lnTo>
                  <a:lnTo>
                    <a:pt x="477" y="248"/>
                  </a:lnTo>
                  <a:lnTo>
                    <a:pt x="466" y="243"/>
                  </a:lnTo>
                  <a:lnTo>
                    <a:pt x="453" y="235"/>
                  </a:lnTo>
                  <a:lnTo>
                    <a:pt x="441" y="224"/>
                  </a:lnTo>
                  <a:lnTo>
                    <a:pt x="429" y="213"/>
                  </a:lnTo>
                  <a:lnTo>
                    <a:pt x="404" y="186"/>
                  </a:lnTo>
                  <a:lnTo>
                    <a:pt x="393" y="173"/>
                  </a:lnTo>
                  <a:lnTo>
                    <a:pt x="382" y="162"/>
                  </a:lnTo>
                  <a:lnTo>
                    <a:pt x="361" y="138"/>
                  </a:lnTo>
                  <a:lnTo>
                    <a:pt x="342" y="114"/>
                  </a:lnTo>
                  <a:lnTo>
                    <a:pt x="323" y="92"/>
                  </a:lnTo>
                  <a:lnTo>
                    <a:pt x="313" y="83"/>
                  </a:lnTo>
                  <a:lnTo>
                    <a:pt x="305" y="76"/>
                  </a:lnTo>
                  <a:lnTo>
                    <a:pt x="289" y="65"/>
                  </a:lnTo>
                  <a:lnTo>
                    <a:pt x="277" y="57"/>
                  </a:lnTo>
                  <a:lnTo>
                    <a:pt x="269" y="54"/>
                  </a:lnTo>
                  <a:lnTo>
                    <a:pt x="262" y="54"/>
                  </a:lnTo>
                  <a:lnTo>
                    <a:pt x="256" y="57"/>
                  </a:lnTo>
                  <a:lnTo>
                    <a:pt x="248" y="62"/>
                  </a:lnTo>
                  <a:lnTo>
                    <a:pt x="240" y="70"/>
                  </a:lnTo>
                  <a:lnTo>
                    <a:pt x="231" y="79"/>
                  </a:lnTo>
                  <a:lnTo>
                    <a:pt x="223" y="92"/>
                  </a:lnTo>
                  <a:lnTo>
                    <a:pt x="213" y="105"/>
                  </a:lnTo>
                  <a:lnTo>
                    <a:pt x="203" y="122"/>
                  </a:lnTo>
                  <a:lnTo>
                    <a:pt x="194" y="140"/>
                  </a:lnTo>
                  <a:lnTo>
                    <a:pt x="184" y="159"/>
                  </a:lnTo>
                  <a:lnTo>
                    <a:pt x="176" y="181"/>
                  </a:lnTo>
                  <a:lnTo>
                    <a:pt x="168" y="207"/>
                  </a:lnTo>
                  <a:lnTo>
                    <a:pt x="160" y="235"/>
                  </a:lnTo>
                  <a:lnTo>
                    <a:pt x="154" y="267"/>
                  </a:lnTo>
                  <a:lnTo>
                    <a:pt x="146" y="299"/>
                  </a:lnTo>
                  <a:lnTo>
                    <a:pt x="140" y="332"/>
                  </a:lnTo>
                  <a:lnTo>
                    <a:pt x="135" y="364"/>
                  </a:lnTo>
                  <a:lnTo>
                    <a:pt x="132" y="394"/>
                  </a:lnTo>
                  <a:lnTo>
                    <a:pt x="129" y="420"/>
                  </a:lnTo>
                  <a:lnTo>
                    <a:pt x="127" y="442"/>
                  </a:lnTo>
                  <a:lnTo>
                    <a:pt x="127" y="463"/>
                  </a:lnTo>
                  <a:lnTo>
                    <a:pt x="129" y="482"/>
                  </a:lnTo>
                  <a:lnTo>
                    <a:pt x="130" y="499"/>
                  </a:lnTo>
                  <a:lnTo>
                    <a:pt x="138" y="531"/>
                  </a:lnTo>
                  <a:lnTo>
                    <a:pt x="148" y="563"/>
                  </a:lnTo>
                  <a:lnTo>
                    <a:pt x="156" y="581"/>
                  </a:lnTo>
                  <a:lnTo>
                    <a:pt x="165" y="597"/>
                  </a:lnTo>
                  <a:lnTo>
                    <a:pt x="189" y="630"/>
                  </a:lnTo>
                  <a:lnTo>
                    <a:pt x="200" y="646"/>
                  </a:lnTo>
                  <a:lnTo>
                    <a:pt x="210" y="662"/>
                  </a:lnTo>
                  <a:lnTo>
                    <a:pt x="219" y="675"/>
                  </a:lnTo>
                  <a:lnTo>
                    <a:pt x="224" y="687"/>
                  </a:lnTo>
                  <a:lnTo>
                    <a:pt x="227" y="698"/>
                  </a:lnTo>
                  <a:lnTo>
                    <a:pt x="227" y="710"/>
                  </a:lnTo>
                  <a:lnTo>
                    <a:pt x="224" y="729"/>
                  </a:lnTo>
                  <a:lnTo>
                    <a:pt x="221" y="737"/>
                  </a:lnTo>
                  <a:lnTo>
                    <a:pt x="218" y="743"/>
                  </a:lnTo>
                  <a:lnTo>
                    <a:pt x="213" y="748"/>
                  </a:lnTo>
                  <a:lnTo>
                    <a:pt x="210" y="749"/>
                  </a:lnTo>
                  <a:lnTo>
                    <a:pt x="205" y="748"/>
                  </a:lnTo>
                  <a:lnTo>
                    <a:pt x="200" y="745"/>
                  </a:lnTo>
                  <a:lnTo>
                    <a:pt x="194" y="740"/>
                  </a:lnTo>
                  <a:lnTo>
                    <a:pt x="186" y="732"/>
                  </a:lnTo>
                  <a:lnTo>
                    <a:pt x="173" y="714"/>
                  </a:lnTo>
                  <a:lnTo>
                    <a:pt x="162" y="697"/>
                  </a:lnTo>
                  <a:lnTo>
                    <a:pt x="159" y="687"/>
                  </a:lnTo>
                  <a:lnTo>
                    <a:pt x="156" y="676"/>
                  </a:lnTo>
                  <a:lnTo>
                    <a:pt x="153" y="652"/>
                  </a:lnTo>
                  <a:lnTo>
                    <a:pt x="151" y="641"/>
                  </a:lnTo>
                  <a:lnTo>
                    <a:pt x="148" y="630"/>
                  </a:lnTo>
                  <a:lnTo>
                    <a:pt x="146" y="622"/>
                  </a:lnTo>
                  <a:lnTo>
                    <a:pt x="143" y="616"/>
                  </a:lnTo>
                  <a:lnTo>
                    <a:pt x="133" y="609"/>
                  </a:lnTo>
                  <a:lnTo>
                    <a:pt x="122" y="608"/>
                  </a:lnTo>
                  <a:lnTo>
                    <a:pt x="116" y="609"/>
                  </a:lnTo>
                  <a:lnTo>
                    <a:pt x="110" y="612"/>
                  </a:lnTo>
                  <a:lnTo>
                    <a:pt x="105" y="617"/>
                  </a:lnTo>
                  <a:lnTo>
                    <a:pt x="100" y="625"/>
                  </a:lnTo>
                  <a:lnTo>
                    <a:pt x="97" y="636"/>
                  </a:lnTo>
                  <a:lnTo>
                    <a:pt x="94" y="651"/>
                  </a:lnTo>
                  <a:lnTo>
                    <a:pt x="90" y="668"/>
                  </a:lnTo>
                  <a:lnTo>
                    <a:pt x="89" y="686"/>
                  </a:lnTo>
                  <a:lnTo>
                    <a:pt x="86" y="705"/>
                  </a:lnTo>
                  <a:lnTo>
                    <a:pt x="86" y="724"/>
                  </a:lnTo>
                  <a:lnTo>
                    <a:pt x="86" y="740"/>
                  </a:lnTo>
                  <a:lnTo>
                    <a:pt x="86" y="754"/>
                  </a:lnTo>
                  <a:lnTo>
                    <a:pt x="89" y="765"/>
                  </a:lnTo>
                  <a:lnTo>
                    <a:pt x="92" y="775"/>
                  </a:lnTo>
                  <a:lnTo>
                    <a:pt x="105" y="791"/>
                  </a:lnTo>
                  <a:lnTo>
                    <a:pt x="118" y="803"/>
                  </a:lnTo>
                  <a:lnTo>
                    <a:pt x="122" y="810"/>
                  </a:lnTo>
                  <a:lnTo>
                    <a:pt x="124" y="816"/>
                  </a:lnTo>
                  <a:lnTo>
                    <a:pt x="124" y="822"/>
                  </a:lnTo>
                  <a:lnTo>
                    <a:pt x="124" y="830"/>
                  </a:lnTo>
                  <a:lnTo>
                    <a:pt x="119" y="845"/>
                  </a:lnTo>
                  <a:lnTo>
                    <a:pt x="111" y="856"/>
                  </a:lnTo>
                  <a:lnTo>
                    <a:pt x="108" y="861"/>
                  </a:lnTo>
                  <a:lnTo>
                    <a:pt x="105" y="864"/>
                  </a:lnTo>
                  <a:lnTo>
                    <a:pt x="102" y="865"/>
                  </a:lnTo>
                  <a:lnTo>
                    <a:pt x="98" y="865"/>
                  </a:lnTo>
                  <a:lnTo>
                    <a:pt x="89" y="862"/>
                  </a:lnTo>
                  <a:lnTo>
                    <a:pt x="81" y="858"/>
                  </a:lnTo>
                  <a:lnTo>
                    <a:pt x="78" y="858"/>
                  </a:lnTo>
                  <a:lnTo>
                    <a:pt x="76" y="859"/>
                  </a:lnTo>
                  <a:lnTo>
                    <a:pt x="75" y="862"/>
                  </a:lnTo>
                  <a:lnTo>
                    <a:pt x="75" y="867"/>
                  </a:lnTo>
                  <a:lnTo>
                    <a:pt x="76" y="880"/>
                  </a:lnTo>
                  <a:lnTo>
                    <a:pt x="78" y="893"/>
                  </a:lnTo>
                  <a:lnTo>
                    <a:pt x="78" y="899"/>
                  </a:lnTo>
                  <a:lnTo>
                    <a:pt x="76" y="902"/>
                  </a:lnTo>
                  <a:lnTo>
                    <a:pt x="73" y="905"/>
                  </a:lnTo>
                  <a:lnTo>
                    <a:pt x="68" y="908"/>
                  </a:lnTo>
                  <a:lnTo>
                    <a:pt x="57" y="916"/>
                  </a:lnTo>
                  <a:lnTo>
                    <a:pt x="51" y="918"/>
                  </a:lnTo>
                  <a:lnTo>
                    <a:pt x="44" y="918"/>
                  </a:lnTo>
                  <a:lnTo>
                    <a:pt x="38" y="916"/>
                  </a:lnTo>
                  <a:lnTo>
                    <a:pt x="33" y="912"/>
                  </a:lnTo>
                  <a:lnTo>
                    <a:pt x="28" y="904"/>
                  </a:lnTo>
                  <a:lnTo>
                    <a:pt x="24" y="894"/>
                  </a:lnTo>
                  <a:lnTo>
                    <a:pt x="17" y="883"/>
                  </a:lnTo>
                  <a:lnTo>
                    <a:pt x="13" y="869"/>
                  </a:lnTo>
                  <a:lnTo>
                    <a:pt x="5" y="838"/>
                  </a:lnTo>
                  <a:lnTo>
                    <a:pt x="1" y="822"/>
                  </a:lnTo>
                  <a:lnTo>
                    <a:pt x="0" y="807"/>
                  </a:lnTo>
                  <a:lnTo>
                    <a:pt x="0" y="791"/>
                  </a:lnTo>
                  <a:lnTo>
                    <a:pt x="1" y="773"/>
                  </a:lnTo>
                  <a:lnTo>
                    <a:pt x="5" y="735"/>
                  </a:lnTo>
                  <a:lnTo>
                    <a:pt x="11" y="698"/>
                  </a:lnTo>
                  <a:lnTo>
                    <a:pt x="19" y="663"/>
                  </a:lnTo>
                  <a:lnTo>
                    <a:pt x="27" y="632"/>
                  </a:lnTo>
                  <a:lnTo>
                    <a:pt x="38" y="603"/>
                  </a:lnTo>
                  <a:lnTo>
                    <a:pt x="49" y="574"/>
                  </a:lnTo>
                  <a:lnTo>
                    <a:pt x="57" y="544"/>
                  </a:lnTo>
                  <a:lnTo>
                    <a:pt x="70" y="485"/>
                  </a:lnTo>
                  <a:lnTo>
                    <a:pt x="73" y="453"/>
                  </a:lnTo>
                  <a:lnTo>
                    <a:pt x="76" y="420"/>
                  </a:lnTo>
                  <a:lnTo>
                    <a:pt x="76" y="385"/>
                  </a:lnTo>
                  <a:lnTo>
                    <a:pt x="75" y="347"/>
                  </a:lnTo>
                  <a:lnTo>
                    <a:pt x="73" y="305"/>
                  </a:lnTo>
                  <a:lnTo>
                    <a:pt x="73" y="285"/>
                  </a:lnTo>
                  <a:lnTo>
                    <a:pt x="76" y="262"/>
                  </a:lnTo>
                  <a:lnTo>
                    <a:pt x="81" y="238"/>
                  </a:lnTo>
                  <a:lnTo>
                    <a:pt x="86" y="213"/>
                  </a:lnTo>
                  <a:lnTo>
                    <a:pt x="100" y="159"/>
                  </a:lnTo>
                  <a:lnTo>
                    <a:pt x="108" y="132"/>
                  </a:lnTo>
                  <a:lnTo>
                    <a:pt x="118" y="106"/>
                  </a:lnTo>
                  <a:lnTo>
                    <a:pt x="127" y="86"/>
                  </a:lnTo>
                  <a:lnTo>
                    <a:pt x="138" y="67"/>
                  </a:lnTo>
                  <a:lnTo>
                    <a:pt x="149" y="52"/>
                  </a:lnTo>
                  <a:lnTo>
                    <a:pt x="162" y="40"/>
                  </a:lnTo>
                  <a:lnTo>
                    <a:pt x="175" y="28"/>
                  </a:lnTo>
                  <a:lnTo>
                    <a:pt x="189" y="19"/>
                  </a:lnTo>
                  <a:lnTo>
                    <a:pt x="203" y="13"/>
                  </a:lnTo>
                  <a:lnTo>
                    <a:pt x="218" y="6"/>
                  </a:lnTo>
                  <a:lnTo>
                    <a:pt x="248" y="0"/>
                  </a:lnTo>
                  <a:lnTo>
                    <a:pt x="264" y="0"/>
                  </a:lnTo>
                  <a:lnTo>
                    <a:pt x="280" y="1"/>
                  </a:lnTo>
                  <a:lnTo>
                    <a:pt x="296" y="6"/>
                  </a:lnTo>
                  <a:lnTo>
                    <a:pt x="313" y="13"/>
                  </a:lnTo>
                  <a:lnTo>
                    <a:pt x="350" y="28"/>
                  </a:lnTo>
                  <a:lnTo>
                    <a:pt x="386" y="43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0" name="Freeform 48">
              <a:extLst>
                <a:ext uri="{FF2B5EF4-FFF2-40B4-BE49-F238E27FC236}">
                  <a16:creationId xmlns:a16="http://schemas.microsoft.com/office/drawing/2014/main" id="{479D47A4-889E-9DBE-B722-D85A8EA5E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7" y="2385"/>
              <a:ext cx="170" cy="345"/>
            </a:xfrm>
            <a:custGeom>
              <a:avLst/>
              <a:gdLst>
                <a:gd name="T0" fmla="*/ 57 w 339"/>
                <a:gd name="T1" fmla="*/ 2 h 689"/>
                <a:gd name="T2" fmla="*/ 69 w 339"/>
                <a:gd name="T3" fmla="*/ 9 h 689"/>
                <a:gd name="T4" fmla="*/ 88 w 339"/>
                <a:gd name="T5" fmla="*/ 26 h 689"/>
                <a:gd name="T6" fmla="*/ 109 w 339"/>
                <a:gd name="T7" fmla="*/ 46 h 689"/>
                <a:gd name="T8" fmla="*/ 132 w 339"/>
                <a:gd name="T9" fmla="*/ 69 h 689"/>
                <a:gd name="T10" fmla="*/ 148 w 339"/>
                <a:gd name="T11" fmla="*/ 86 h 689"/>
                <a:gd name="T12" fmla="*/ 159 w 339"/>
                <a:gd name="T13" fmla="*/ 100 h 689"/>
                <a:gd name="T14" fmla="*/ 166 w 339"/>
                <a:gd name="T15" fmla="*/ 112 h 689"/>
                <a:gd name="T16" fmla="*/ 170 w 339"/>
                <a:gd name="T17" fmla="*/ 130 h 689"/>
                <a:gd name="T18" fmla="*/ 167 w 339"/>
                <a:gd name="T19" fmla="*/ 143 h 689"/>
                <a:gd name="T20" fmla="*/ 156 w 339"/>
                <a:gd name="T21" fmla="*/ 156 h 689"/>
                <a:gd name="T22" fmla="*/ 135 w 339"/>
                <a:gd name="T23" fmla="*/ 174 h 689"/>
                <a:gd name="T24" fmla="*/ 121 w 339"/>
                <a:gd name="T25" fmla="*/ 183 h 689"/>
                <a:gd name="T26" fmla="*/ 94 w 339"/>
                <a:gd name="T27" fmla="*/ 197 h 689"/>
                <a:gd name="T28" fmla="*/ 78 w 339"/>
                <a:gd name="T29" fmla="*/ 208 h 689"/>
                <a:gd name="T30" fmla="*/ 68 w 339"/>
                <a:gd name="T31" fmla="*/ 224 h 689"/>
                <a:gd name="T32" fmla="*/ 60 w 339"/>
                <a:gd name="T33" fmla="*/ 244 h 689"/>
                <a:gd name="T34" fmla="*/ 55 w 339"/>
                <a:gd name="T35" fmla="*/ 268 h 689"/>
                <a:gd name="T36" fmla="*/ 51 w 339"/>
                <a:gd name="T37" fmla="*/ 288 h 689"/>
                <a:gd name="T38" fmla="*/ 52 w 339"/>
                <a:gd name="T39" fmla="*/ 302 h 689"/>
                <a:gd name="T40" fmla="*/ 59 w 339"/>
                <a:gd name="T41" fmla="*/ 310 h 689"/>
                <a:gd name="T42" fmla="*/ 66 w 339"/>
                <a:gd name="T43" fmla="*/ 314 h 689"/>
                <a:gd name="T44" fmla="*/ 72 w 339"/>
                <a:gd name="T45" fmla="*/ 318 h 689"/>
                <a:gd name="T46" fmla="*/ 72 w 339"/>
                <a:gd name="T47" fmla="*/ 323 h 689"/>
                <a:gd name="T48" fmla="*/ 67 w 339"/>
                <a:gd name="T49" fmla="*/ 330 h 689"/>
                <a:gd name="T50" fmla="*/ 57 w 339"/>
                <a:gd name="T51" fmla="*/ 340 h 689"/>
                <a:gd name="T52" fmla="*/ 51 w 339"/>
                <a:gd name="T53" fmla="*/ 344 h 689"/>
                <a:gd name="T54" fmla="*/ 47 w 339"/>
                <a:gd name="T55" fmla="*/ 345 h 689"/>
                <a:gd name="T56" fmla="*/ 41 w 339"/>
                <a:gd name="T57" fmla="*/ 341 h 689"/>
                <a:gd name="T58" fmla="*/ 32 w 339"/>
                <a:gd name="T59" fmla="*/ 339 h 689"/>
                <a:gd name="T60" fmla="*/ 23 w 339"/>
                <a:gd name="T61" fmla="*/ 338 h 689"/>
                <a:gd name="T62" fmla="*/ 13 w 339"/>
                <a:gd name="T63" fmla="*/ 334 h 689"/>
                <a:gd name="T64" fmla="*/ 4 w 339"/>
                <a:gd name="T65" fmla="*/ 326 h 689"/>
                <a:gd name="T66" fmla="*/ 0 w 339"/>
                <a:gd name="T67" fmla="*/ 314 h 689"/>
                <a:gd name="T68" fmla="*/ 1 w 339"/>
                <a:gd name="T69" fmla="*/ 298 h 689"/>
                <a:gd name="T70" fmla="*/ 5 w 339"/>
                <a:gd name="T71" fmla="*/ 280 h 689"/>
                <a:gd name="T72" fmla="*/ 10 w 339"/>
                <a:gd name="T73" fmla="*/ 255 h 689"/>
                <a:gd name="T74" fmla="*/ 19 w 339"/>
                <a:gd name="T75" fmla="*/ 229 h 689"/>
                <a:gd name="T76" fmla="*/ 27 w 339"/>
                <a:gd name="T77" fmla="*/ 217 h 689"/>
                <a:gd name="T78" fmla="*/ 47 w 339"/>
                <a:gd name="T79" fmla="*/ 202 h 689"/>
                <a:gd name="T80" fmla="*/ 73 w 339"/>
                <a:gd name="T81" fmla="*/ 186 h 689"/>
                <a:gd name="T82" fmla="*/ 99 w 339"/>
                <a:gd name="T83" fmla="*/ 167 h 689"/>
                <a:gd name="T84" fmla="*/ 117 w 339"/>
                <a:gd name="T85" fmla="*/ 152 h 689"/>
                <a:gd name="T86" fmla="*/ 127 w 339"/>
                <a:gd name="T87" fmla="*/ 140 h 689"/>
                <a:gd name="T88" fmla="*/ 132 w 339"/>
                <a:gd name="T89" fmla="*/ 125 h 689"/>
                <a:gd name="T90" fmla="*/ 131 w 339"/>
                <a:gd name="T91" fmla="*/ 115 h 689"/>
                <a:gd name="T92" fmla="*/ 121 w 339"/>
                <a:gd name="T93" fmla="*/ 107 h 689"/>
                <a:gd name="T94" fmla="*/ 105 w 339"/>
                <a:gd name="T95" fmla="*/ 98 h 689"/>
                <a:gd name="T96" fmla="*/ 86 w 339"/>
                <a:gd name="T97" fmla="*/ 87 h 689"/>
                <a:gd name="T98" fmla="*/ 69 w 339"/>
                <a:gd name="T99" fmla="*/ 79 h 689"/>
                <a:gd name="T100" fmla="*/ 46 w 339"/>
                <a:gd name="T101" fmla="*/ 72 h 689"/>
                <a:gd name="T102" fmla="*/ 31 w 339"/>
                <a:gd name="T103" fmla="*/ 66 h 689"/>
                <a:gd name="T104" fmla="*/ 20 w 339"/>
                <a:gd name="T105" fmla="*/ 60 h 689"/>
                <a:gd name="T106" fmla="*/ 15 w 339"/>
                <a:gd name="T107" fmla="*/ 51 h 689"/>
                <a:gd name="T108" fmla="*/ 13 w 339"/>
                <a:gd name="T109" fmla="*/ 41 h 689"/>
                <a:gd name="T110" fmla="*/ 16 w 339"/>
                <a:gd name="T111" fmla="*/ 22 h 689"/>
                <a:gd name="T112" fmla="*/ 20 w 339"/>
                <a:gd name="T113" fmla="*/ 14 h 689"/>
                <a:gd name="T114" fmla="*/ 29 w 339"/>
                <a:gd name="T115" fmla="*/ 7 h 689"/>
                <a:gd name="T116" fmla="*/ 40 w 339"/>
                <a:gd name="T117" fmla="*/ 1 h 689"/>
                <a:gd name="T118" fmla="*/ 51 w 339"/>
                <a:gd name="T119" fmla="*/ 0 h 6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39" h="689">
                  <a:moveTo>
                    <a:pt x="102" y="0"/>
                  </a:moveTo>
                  <a:lnTo>
                    <a:pt x="113" y="3"/>
                  </a:lnTo>
                  <a:lnTo>
                    <a:pt x="124" y="9"/>
                  </a:lnTo>
                  <a:lnTo>
                    <a:pt x="137" y="17"/>
                  </a:lnTo>
                  <a:lnTo>
                    <a:pt x="150" y="27"/>
                  </a:lnTo>
                  <a:lnTo>
                    <a:pt x="175" y="51"/>
                  </a:lnTo>
                  <a:lnTo>
                    <a:pt x="202" y="76"/>
                  </a:lnTo>
                  <a:lnTo>
                    <a:pt x="217" y="91"/>
                  </a:lnTo>
                  <a:lnTo>
                    <a:pt x="233" y="105"/>
                  </a:lnTo>
                  <a:lnTo>
                    <a:pt x="264" y="138"/>
                  </a:lnTo>
                  <a:lnTo>
                    <a:pt x="280" y="156"/>
                  </a:lnTo>
                  <a:lnTo>
                    <a:pt x="295" y="172"/>
                  </a:lnTo>
                  <a:lnTo>
                    <a:pt x="307" y="188"/>
                  </a:lnTo>
                  <a:lnTo>
                    <a:pt x="317" y="200"/>
                  </a:lnTo>
                  <a:lnTo>
                    <a:pt x="325" y="213"/>
                  </a:lnTo>
                  <a:lnTo>
                    <a:pt x="331" y="223"/>
                  </a:lnTo>
                  <a:lnTo>
                    <a:pt x="338" y="242"/>
                  </a:lnTo>
                  <a:lnTo>
                    <a:pt x="339" y="259"/>
                  </a:lnTo>
                  <a:lnTo>
                    <a:pt x="336" y="277"/>
                  </a:lnTo>
                  <a:lnTo>
                    <a:pt x="333" y="286"/>
                  </a:lnTo>
                  <a:lnTo>
                    <a:pt x="327" y="294"/>
                  </a:lnTo>
                  <a:lnTo>
                    <a:pt x="312" y="312"/>
                  </a:lnTo>
                  <a:lnTo>
                    <a:pt x="292" y="329"/>
                  </a:lnTo>
                  <a:lnTo>
                    <a:pt x="269" y="348"/>
                  </a:lnTo>
                  <a:lnTo>
                    <a:pt x="257" y="358"/>
                  </a:lnTo>
                  <a:lnTo>
                    <a:pt x="241" y="366"/>
                  </a:lnTo>
                  <a:lnTo>
                    <a:pt x="206" y="383"/>
                  </a:lnTo>
                  <a:lnTo>
                    <a:pt x="188" y="393"/>
                  </a:lnTo>
                  <a:lnTo>
                    <a:pt x="172" y="404"/>
                  </a:lnTo>
                  <a:lnTo>
                    <a:pt x="156" y="415"/>
                  </a:lnTo>
                  <a:lnTo>
                    <a:pt x="145" y="430"/>
                  </a:lnTo>
                  <a:lnTo>
                    <a:pt x="136" y="447"/>
                  </a:lnTo>
                  <a:lnTo>
                    <a:pt x="128" y="466"/>
                  </a:lnTo>
                  <a:lnTo>
                    <a:pt x="120" y="488"/>
                  </a:lnTo>
                  <a:lnTo>
                    <a:pt x="113" y="512"/>
                  </a:lnTo>
                  <a:lnTo>
                    <a:pt x="109" y="536"/>
                  </a:lnTo>
                  <a:lnTo>
                    <a:pt x="105" y="557"/>
                  </a:lnTo>
                  <a:lnTo>
                    <a:pt x="102" y="576"/>
                  </a:lnTo>
                  <a:lnTo>
                    <a:pt x="102" y="592"/>
                  </a:lnTo>
                  <a:lnTo>
                    <a:pt x="104" y="603"/>
                  </a:lnTo>
                  <a:lnTo>
                    <a:pt x="109" y="613"/>
                  </a:lnTo>
                  <a:lnTo>
                    <a:pt x="117" y="619"/>
                  </a:lnTo>
                  <a:lnTo>
                    <a:pt x="124" y="624"/>
                  </a:lnTo>
                  <a:lnTo>
                    <a:pt x="131" y="627"/>
                  </a:lnTo>
                  <a:lnTo>
                    <a:pt x="139" y="630"/>
                  </a:lnTo>
                  <a:lnTo>
                    <a:pt x="144" y="635"/>
                  </a:lnTo>
                  <a:lnTo>
                    <a:pt x="145" y="640"/>
                  </a:lnTo>
                  <a:lnTo>
                    <a:pt x="144" y="646"/>
                  </a:lnTo>
                  <a:lnTo>
                    <a:pt x="140" y="652"/>
                  </a:lnTo>
                  <a:lnTo>
                    <a:pt x="134" y="660"/>
                  </a:lnTo>
                  <a:lnTo>
                    <a:pt x="128" y="667"/>
                  </a:lnTo>
                  <a:lnTo>
                    <a:pt x="113" y="679"/>
                  </a:lnTo>
                  <a:lnTo>
                    <a:pt x="107" y="684"/>
                  </a:lnTo>
                  <a:lnTo>
                    <a:pt x="102" y="687"/>
                  </a:lnTo>
                  <a:lnTo>
                    <a:pt x="99" y="689"/>
                  </a:lnTo>
                  <a:lnTo>
                    <a:pt x="94" y="689"/>
                  </a:lnTo>
                  <a:lnTo>
                    <a:pt x="88" y="686"/>
                  </a:lnTo>
                  <a:lnTo>
                    <a:pt x="81" y="681"/>
                  </a:lnTo>
                  <a:lnTo>
                    <a:pt x="74" y="678"/>
                  </a:lnTo>
                  <a:lnTo>
                    <a:pt x="64" y="678"/>
                  </a:lnTo>
                  <a:lnTo>
                    <a:pt x="54" y="678"/>
                  </a:lnTo>
                  <a:lnTo>
                    <a:pt x="45" y="676"/>
                  </a:lnTo>
                  <a:lnTo>
                    <a:pt x="35" y="673"/>
                  </a:lnTo>
                  <a:lnTo>
                    <a:pt x="26" y="667"/>
                  </a:lnTo>
                  <a:lnTo>
                    <a:pt x="16" y="660"/>
                  </a:lnTo>
                  <a:lnTo>
                    <a:pt x="8" y="651"/>
                  </a:lnTo>
                  <a:lnTo>
                    <a:pt x="2" y="640"/>
                  </a:lnTo>
                  <a:lnTo>
                    <a:pt x="0" y="627"/>
                  </a:lnTo>
                  <a:lnTo>
                    <a:pt x="0" y="613"/>
                  </a:lnTo>
                  <a:lnTo>
                    <a:pt x="2" y="595"/>
                  </a:lnTo>
                  <a:lnTo>
                    <a:pt x="7" y="573"/>
                  </a:lnTo>
                  <a:lnTo>
                    <a:pt x="10" y="560"/>
                  </a:lnTo>
                  <a:lnTo>
                    <a:pt x="11" y="544"/>
                  </a:lnTo>
                  <a:lnTo>
                    <a:pt x="19" y="509"/>
                  </a:lnTo>
                  <a:lnTo>
                    <a:pt x="31" y="474"/>
                  </a:lnTo>
                  <a:lnTo>
                    <a:pt x="37" y="458"/>
                  </a:lnTo>
                  <a:lnTo>
                    <a:pt x="45" y="444"/>
                  </a:lnTo>
                  <a:lnTo>
                    <a:pt x="54" y="433"/>
                  </a:lnTo>
                  <a:lnTo>
                    <a:pt x="66" y="422"/>
                  </a:lnTo>
                  <a:lnTo>
                    <a:pt x="93" y="404"/>
                  </a:lnTo>
                  <a:lnTo>
                    <a:pt x="120" y="388"/>
                  </a:lnTo>
                  <a:lnTo>
                    <a:pt x="145" y="372"/>
                  </a:lnTo>
                  <a:lnTo>
                    <a:pt x="171" y="353"/>
                  </a:lnTo>
                  <a:lnTo>
                    <a:pt x="198" y="334"/>
                  </a:lnTo>
                  <a:lnTo>
                    <a:pt x="222" y="313"/>
                  </a:lnTo>
                  <a:lnTo>
                    <a:pt x="233" y="304"/>
                  </a:lnTo>
                  <a:lnTo>
                    <a:pt x="241" y="296"/>
                  </a:lnTo>
                  <a:lnTo>
                    <a:pt x="253" y="280"/>
                  </a:lnTo>
                  <a:lnTo>
                    <a:pt x="260" y="264"/>
                  </a:lnTo>
                  <a:lnTo>
                    <a:pt x="264" y="250"/>
                  </a:lnTo>
                  <a:lnTo>
                    <a:pt x="264" y="239"/>
                  </a:lnTo>
                  <a:lnTo>
                    <a:pt x="261" y="229"/>
                  </a:lnTo>
                  <a:lnTo>
                    <a:pt x="252" y="221"/>
                  </a:lnTo>
                  <a:lnTo>
                    <a:pt x="241" y="213"/>
                  </a:lnTo>
                  <a:lnTo>
                    <a:pt x="226" y="205"/>
                  </a:lnTo>
                  <a:lnTo>
                    <a:pt x="210" y="196"/>
                  </a:lnTo>
                  <a:lnTo>
                    <a:pt x="193" y="185"/>
                  </a:lnTo>
                  <a:lnTo>
                    <a:pt x="172" y="173"/>
                  </a:lnTo>
                  <a:lnTo>
                    <a:pt x="150" y="162"/>
                  </a:lnTo>
                  <a:lnTo>
                    <a:pt x="137" y="157"/>
                  </a:lnTo>
                  <a:lnTo>
                    <a:pt x="123" y="153"/>
                  </a:lnTo>
                  <a:lnTo>
                    <a:pt x="91" y="143"/>
                  </a:lnTo>
                  <a:lnTo>
                    <a:pt x="75" y="137"/>
                  </a:lnTo>
                  <a:lnTo>
                    <a:pt x="61" y="132"/>
                  </a:lnTo>
                  <a:lnTo>
                    <a:pt x="50" y="126"/>
                  </a:lnTo>
                  <a:lnTo>
                    <a:pt x="40" y="119"/>
                  </a:lnTo>
                  <a:lnTo>
                    <a:pt x="34" y="111"/>
                  </a:lnTo>
                  <a:lnTo>
                    <a:pt x="29" y="102"/>
                  </a:lnTo>
                  <a:lnTo>
                    <a:pt x="27" y="92"/>
                  </a:lnTo>
                  <a:lnTo>
                    <a:pt x="26" y="81"/>
                  </a:lnTo>
                  <a:lnTo>
                    <a:pt x="27" y="60"/>
                  </a:lnTo>
                  <a:lnTo>
                    <a:pt x="31" y="43"/>
                  </a:lnTo>
                  <a:lnTo>
                    <a:pt x="34" y="35"/>
                  </a:lnTo>
                  <a:lnTo>
                    <a:pt x="40" y="27"/>
                  </a:lnTo>
                  <a:lnTo>
                    <a:pt x="48" y="19"/>
                  </a:lnTo>
                  <a:lnTo>
                    <a:pt x="58" y="13"/>
                  </a:lnTo>
                  <a:lnTo>
                    <a:pt x="69" y="6"/>
                  </a:lnTo>
                  <a:lnTo>
                    <a:pt x="80" y="2"/>
                  </a:lnTo>
                  <a:lnTo>
                    <a:pt x="91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1" name="Freeform 49">
              <a:extLst>
                <a:ext uri="{FF2B5EF4-FFF2-40B4-BE49-F238E27FC236}">
                  <a16:creationId xmlns:a16="http://schemas.microsoft.com/office/drawing/2014/main" id="{EF7B8513-A186-231A-3495-9DF531D14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4" y="2665"/>
              <a:ext cx="529" cy="438"/>
            </a:xfrm>
            <a:custGeom>
              <a:avLst/>
              <a:gdLst>
                <a:gd name="T0" fmla="*/ 72 w 1058"/>
                <a:gd name="T1" fmla="*/ 1 h 877"/>
                <a:gd name="T2" fmla="*/ 106 w 1058"/>
                <a:gd name="T3" fmla="*/ 4 h 877"/>
                <a:gd name="T4" fmla="*/ 143 w 1058"/>
                <a:gd name="T5" fmla="*/ 21 h 877"/>
                <a:gd name="T6" fmla="*/ 179 w 1058"/>
                <a:gd name="T7" fmla="*/ 58 h 877"/>
                <a:gd name="T8" fmla="*/ 218 w 1058"/>
                <a:gd name="T9" fmla="*/ 107 h 877"/>
                <a:gd name="T10" fmla="*/ 246 w 1058"/>
                <a:gd name="T11" fmla="*/ 156 h 877"/>
                <a:gd name="T12" fmla="*/ 273 w 1058"/>
                <a:gd name="T13" fmla="*/ 218 h 877"/>
                <a:gd name="T14" fmla="*/ 304 w 1058"/>
                <a:gd name="T15" fmla="*/ 296 h 877"/>
                <a:gd name="T16" fmla="*/ 318 w 1058"/>
                <a:gd name="T17" fmla="*/ 328 h 877"/>
                <a:gd name="T18" fmla="*/ 337 w 1058"/>
                <a:gd name="T19" fmla="*/ 363 h 877"/>
                <a:gd name="T20" fmla="*/ 355 w 1058"/>
                <a:gd name="T21" fmla="*/ 386 h 877"/>
                <a:gd name="T22" fmla="*/ 372 w 1058"/>
                <a:gd name="T23" fmla="*/ 399 h 877"/>
                <a:gd name="T24" fmla="*/ 387 w 1058"/>
                <a:gd name="T25" fmla="*/ 401 h 877"/>
                <a:gd name="T26" fmla="*/ 408 w 1058"/>
                <a:gd name="T27" fmla="*/ 391 h 877"/>
                <a:gd name="T28" fmla="*/ 434 w 1058"/>
                <a:gd name="T29" fmla="*/ 384 h 877"/>
                <a:gd name="T30" fmla="*/ 469 w 1058"/>
                <a:gd name="T31" fmla="*/ 372 h 877"/>
                <a:gd name="T32" fmla="*/ 498 w 1058"/>
                <a:gd name="T33" fmla="*/ 368 h 877"/>
                <a:gd name="T34" fmla="*/ 517 w 1058"/>
                <a:gd name="T35" fmla="*/ 378 h 877"/>
                <a:gd name="T36" fmla="*/ 528 w 1058"/>
                <a:gd name="T37" fmla="*/ 395 h 877"/>
                <a:gd name="T38" fmla="*/ 529 w 1058"/>
                <a:gd name="T39" fmla="*/ 406 h 877"/>
                <a:gd name="T40" fmla="*/ 517 w 1058"/>
                <a:gd name="T41" fmla="*/ 412 h 877"/>
                <a:gd name="T42" fmla="*/ 484 w 1058"/>
                <a:gd name="T43" fmla="*/ 415 h 877"/>
                <a:gd name="T44" fmla="*/ 440 w 1058"/>
                <a:gd name="T45" fmla="*/ 411 h 877"/>
                <a:gd name="T46" fmla="*/ 418 w 1058"/>
                <a:gd name="T47" fmla="*/ 412 h 877"/>
                <a:gd name="T48" fmla="*/ 393 w 1058"/>
                <a:gd name="T49" fmla="*/ 430 h 877"/>
                <a:gd name="T50" fmla="*/ 374 w 1058"/>
                <a:gd name="T51" fmla="*/ 437 h 877"/>
                <a:gd name="T52" fmla="*/ 350 w 1058"/>
                <a:gd name="T53" fmla="*/ 437 h 877"/>
                <a:gd name="T54" fmla="*/ 339 w 1058"/>
                <a:gd name="T55" fmla="*/ 427 h 877"/>
                <a:gd name="T56" fmla="*/ 322 w 1058"/>
                <a:gd name="T57" fmla="*/ 394 h 877"/>
                <a:gd name="T58" fmla="*/ 306 w 1058"/>
                <a:gd name="T59" fmla="*/ 358 h 877"/>
                <a:gd name="T60" fmla="*/ 292 w 1058"/>
                <a:gd name="T61" fmla="*/ 336 h 877"/>
                <a:gd name="T62" fmla="*/ 269 w 1058"/>
                <a:gd name="T63" fmla="*/ 311 h 877"/>
                <a:gd name="T64" fmla="*/ 244 w 1058"/>
                <a:gd name="T65" fmla="*/ 284 h 877"/>
                <a:gd name="T66" fmla="*/ 231 w 1058"/>
                <a:gd name="T67" fmla="*/ 255 h 877"/>
                <a:gd name="T68" fmla="*/ 227 w 1058"/>
                <a:gd name="T69" fmla="*/ 224 h 877"/>
                <a:gd name="T70" fmla="*/ 219 w 1058"/>
                <a:gd name="T71" fmla="*/ 193 h 877"/>
                <a:gd name="T72" fmla="*/ 194 w 1058"/>
                <a:gd name="T73" fmla="*/ 154 h 877"/>
                <a:gd name="T74" fmla="*/ 145 w 1058"/>
                <a:gd name="T75" fmla="*/ 104 h 877"/>
                <a:gd name="T76" fmla="*/ 93 w 1058"/>
                <a:gd name="T77" fmla="*/ 69 h 877"/>
                <a:gd name="T78" fmla="*/ 50 w 1058"/>
                <a:gd name="T79" fmla="*/ 60 h 877"/>
                <a:gd name="T80" fmla="*/ 20 w 1058"/>
                <a:gd name="T81" fmla="*/ 56 h 877"/>
                <a:gd name="T82" fmla="*/ 5 w 1058"/>
                <a:gd name="T83" fmla="*/ 43 h 877"/>
                <a:gd name="T84" fmla="*/ 0 w 1058"/>
                <a:gd name="T85" fmla="*/ 24 h 877"/>
                <a:gd name="T86" fmla="*/ 4 w 1058"/>
                <a:gd name="T87" fmla="*/ 10 h 877"/>
                <a:gd name="T88" fmla="*/ 23 w 1058"/>
                <a:gd name="T89" fmla="*/ 2 h 8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58" h="877">
                  <a:moveTo>
                    <a:pt x="104" y="0"/>
                  </a:moveTo>
                  <a:lnTo>
                    <a:pt x="123" y="0"/>
                  </a:lnTo>
                  <a:lnTo>
                    <a:pt x="144" y="2"/>
                  </a:lnTo>
                  <a:lnTo>
                    <a:pt x="166" y="2"/>
                  </a:lnTo>
                  <a:lnTo>
                    <a:pt x="188" y="5"/>
                  </a:lnTo>
                  <a:lnTo>
                    <a:pt x="212" y="8"/>
                  </a:lnTo>
                  <a:lnTo>
                    <a:pt x="237" y="16"/>
                  </a:lnTo>
                  <a:lnTo>
                    <a:pt x="261" y="28"/>
                  </a:lnTo>
                  <a:lnTo>
                    <a:pt x="285" y="43"/>
                  </a:lnTo>
                  <a:lnTo>
                    <a:pt x="309" y="64"/>
                  </a:lnTo>
                  <a:lnTo>
                    <a:pt x="334" y="88"/>
                  </a:lnTo>
                  <a:lnTo>
                    <a:pt x="358" y="117"/>
                  </a:lnTo>
                  <a:lnTo>
                    <a:pt x="384" y="147"/>
                  </a:lnTo>
                  <a:lnTo>
                    <a:pt x="409" y="180"/>
                  </a:lnTo>
                  <a:lnTo>
                    <a:pt x="435" y="215"/>
                  </a:lnTo>
                  <a:lnTo>
                    <a:pt x="459" y="254"/>
                  </a:lnTo>
                  <a:lnTo>
                    <a:pt x="481" y="292"/>
                  </a:lnTo>
                  <a:lnTo>
                    <a:pt x="492" y="312"/>
                  </a:lnTo>
                  <a:lnTo>
                    <a:pt x="503" y="335"/>
                  </a:lnTo>
                  <a:lnTo>
                    <a:pt x="525" y="384"/>
                  </a:lnTo>
                  <a:lnTo>
                    <a:pt x="546" y="437"/>
                  </a:lnTo>
                  <a:lnTo>
                    <a:pt x="568" y="491"/>
                  </a:lnTo>
                  <a:lnTo>
                    <a:pt x="589" y="543"/>
                  </a:lnTo>
                  <a:lnTo>
                    <a:pt x="608" y="592"/>
                  </a:lnTo>
                  <a:lnTo>
                    <a:pt x="618" y="616"/>
                  </a:lnTo>
                  <a:lnTo>
                    <a:pt x="626" y="637"/>
                  </a:lnTo>
                  <a:lnTo>
                    <a:pt x="635" y="656"/>
                  </a:lnTo>
                  <a:lnTo>
                    <a:pt x="643" y="674"/>
                  </a:lnTo>
                  <a:lnTo>
                    <a:pt x="659" y="702"/>
                  </a:lnTo>
                  <a:lnTo>
                    <a:pt x="673" y="726"/>
                  </a:lnTo>
                  <a:lnTo>
                    <a:pt x="686" y="745"/>
                  </a:lnTo>
                  <a:lnTo>
                    <a:pt x="699" y="761"/>
                  </a:lnTo>
                  <a:lnTo>
                    <a:pt x="710" y="772"/>
                  </a:lnTo>
                  <a:lnTo>
                    <a:pt x="721" y="783"/>
                  </a:lnTo>
                  <a:lnTo>
                    <a:pt x="732" y="791"/>
                  </a:lnTo>
                  <a:lnTo>
                    <a:pt x="743" y="798"/>
                  </a:lnTo>
                  <a:lnTo>
                    <a:pt x="755" y="803"/>
                  </a:lnTo>
                  <a:lnTo>
                    <a:pt x="764" y="804"/>
                  </a:lnTo>
                  <a:lnTo>
                    <a:pt x="774" y="803"/>
                  </a:lnTo>
                  <a:lnTo>
                    <a:pt x="782" y="798"/>
                  </a:lnTo>
                  <a:lnTo>
                    <a:pt x="802" y="788"/>
                  </a:lnTo>
                  <a:lnTo>
                    <a:pt x="815" y="783"/>
                  </a:lnTo>
                  <a:lnTo>
                    <a:pt x="829" y="779"/>
                  </a:lnTo>
                  <a:lnTo>
                    <a:pt x="847" y="774"/>
                  </a:lnTo>
                  <a:lnTo>
                    <a:pt x="868" y="768"/>
                  </a:lnTo>
                  <a:lnTo>
                    <a:pt x="890" y="760"/>
                  </a:lnTo>
                  <a:lnTo>
                    <a:pt x="914" y="752"/>
                  </a:lnTo>
                  <a:lnTo>
                    <a:pt x="938" y="745"/>
                  </a:lnTo>
                  <a:lnTo>
                    <a:pt x="960" y="739"/>
                  </a:lnTo>
                  <a:lnTo>
                    <a:pt x="981" y="736"/>
                  </a:lnTo>
                  <a:lnTo>
                    <a:pt x="996" y="736"/>
                  </a:lnTo>
                  <a:lnTo>
                    <a:pt x="1011" y="739"/>
                  </a:lnTo>
                  <a:lnTo>
                    <a:pt x="1022" y="747"/>
                  </a:lnTo>
                  <a:lnTo>
                    <a:pt x="1033" y="756"/>
                  </a:lnTo>
                  <a:lnTo>
                    <a:pt x="1043" y="768"/>
                  </a:lnTo>
                  <a:lnTo>
                    <a:pt x="1049" y="779"/>
                  </a:lnTo>
                  <a:lnTo>
                    <a:pt x="1055" y="790"/>
                  </a:lnTo>
                  <a:lnTo>
                    <a:pt x="1058" y="799"/>
                  </a:lnTo>
                  <a:lnTo>
                    <a:pt x="1058" y="807"/>
                  </a:lnTo>
                  <a:lnTo>
                    <a:pt x="1057" y="812"/>
                  </a:lnTo>
                  <a:lnTo>
                    <a:pt x="1051" y="817"/>
                  </a:lnTo>
                  <a:lnTo>
                    <a:pt x="1043" y="822"/>
                  </a:lnTo>
                  <a:lnTo>
                    <a:pt x="1033" y="825"/>
                  </a:lnTo>
                  <a:lnTo>
                    <a:pt x="1009" y="828"/>
                  </a:lnTo>
                  <a:lnTo>
                    <a:pt x="982" y="831"/>
                  </a:lnTo>
                  <a:lnTo>
                    <a:pt x="968" y="831"/>
                  </a:lnTo>
                  <a:lnTo>
                    <a:pt x="952" y="830"/>
                  </a:lnTo>
                  <a:lnTo>
                    <a:pt x="915" y="825"/>
                  </a:lnTo>
                  <a:lnTo>
                    <a:pt x="879" y="822"/>
                  </a:lnTo>
                  <a:lnTo>
                    <a:pt x="863" y="820"/>
                  </a:lnTo>
                  <a:lnTo>
                    <a:pt x="848" y="822"/>
                  </a:lnTo>
                  <a:lnTo>
                    <a:pt x="836" y="825"/>
                  </a:lnTo>
                  <a:lnTo>
                    <a:pt x="825" y="831"/>
                  </a:lnTo>
                  <a:lnTo>
                    <a:pt x="804" y="845"/>
                  </a:lnTo>
                  <a:lnTo>
                    <a:pt x="786" y="860"/>
                  </a:lnTo>
                  <a:lnTo>
                    <a:pt x="777" y="865"/>
                  </a:lnTo>
                  <a:lnTo>
                    <a:pt x="767" y="869"/>
                  </a:lnTo>
                  <a:lnTo>
                    <a:pt x="748" y="874"/>
                  </a:lnTo>
                  <a:lnTo>
                    <a:pt x="728" y="877"/>
                  </a:lnTo>
                  <a:lnTo>
                    <a:pt x="708" y="877"/>
                  </a:lnTo>
                  <a:lnTo>
                    <a:pt x="699" y="874"/>
                  </a:lnTo>
                  <a:lnTo>
                    <a:pt x="691" y="869"/>
                  </a:lnTo>
                  <a:lnTo>
                    <a:pt x="683" y="863"/>
                  </a:lnTo>
                  <a:lnTo>
                    <a:pt x="677" y="855"/>
                  </a:lnTo>
                  <a:lnTo>
                    <a:pt x="665" y="834"/>
                  </a:lnTo>
                  <a:lnTo>
                    <a:pt x="654" y="812"/>
                  </a:lnTo>
                  <a:lnTo>
                    <a:pt x="643" y="788"/>
                  </a:lnTo>
                  <a:lnTo>
                    <a:pt x="634" y="766"/>
                  </a:lnTo>
                  <a:lnTo>
                    <a:pt x="624" y="742"/>
                  </a:lnTo>
                  <a:lnTo>
                    <a:pt x="611" y="717"/>
                  </a:lnTo>
                  <a:lnTo>
                    <a:pt x="605" y="702"/>
                  </a:lnTo>
                  <a:lnTo>
                    <a:pt x="595" y="688"/>
                  </a:lnTo>
                  <a:lnTo>
                    <a:pt x="584" y="672"/>
                  </a:lnTo>
                  <a:lnTo>
                    <a:pt x="570" y="656"/>
                  </a:lnTo>
                  <a:lnTo>
                    <a:pt x="552" y="640"/>
                  </a:lnTo>
                  <a:lnTo>
                    <a:pt x="537" y="623"/>
                  </a:lnTo>
                  <a:lnTo>
                    <a:pt x="519" y="605"/>
                  </a:lnTo>
                  <a:lnTo>
                    <a:pt x="503" y="586"/>
                  </a:lnTo>
                  <a:lnTo>
                    <a:pt x="487" y="569"/>
                  </a:lnTo>
                  <a:lnTo>
                    <a:pt x="476" y="550"/>
                  </a:lnTo>
                  <a:lnTo>
                    <a:pt x="468" y="530"/>
                  </a:lnTo>
                  <a:lnTo>
                    <a:pt x="462" y="511"/>
                  </a:lnTo>
                  <a:lnTo>
                    <a:pt x="459" y="491"/>
                  </a:lnTo>
                  <a:lnTo>
                    <a:pt x="457" y="468"/>
                  </a:lnTo>
                  <a:lnTo>
                    <a:pt x="454" y="448"/>
                  </a:lnTo>
                  <a:lnTo>
                    <a:pt x="451" y="427"/>
                  </a:lnTo>
                  <a:lnTo>
                    <a:pt x="446" y="406"/>
                  </a:lnTo>
                  <a:lnTo>
                    <a:pt x="438" y="387"/>
                  </a:lnTo>
                  <a:lnTo>
                    <a:pt x="427" y="368"/>
                  </a:lnTo>
                  <a:lnTo>
                    <a:pt x="416" y="349"/>
                  </a:lnTo>
                  <a:lnTo>
                    <a:pt x="387" y="309"/>
                  </a:lnTo>
                  <a:lnTo>
                    <a:pt x="355" y="273"/>
                  </a:lnTo>
                  <a:lnTo>
                    <a:pt x="323" y="239"/>
                  </a:lnTo>
                  <a:lnTo>
                    <a:pt x="290" y="209"/>
                  </a:lnTo>
                  <a:lnTo>
                    <a:pt x="257" y="182"/>
                  </a:lnTo>
                  <a:lnTo>
                    <a:pt x="221" y="158"/>
                  </a:lnTo>
                  <a:lnTo>
                    <a:pt x="185" y="139"/>
                  </a:lnTo>
                  <a:lnTo>
                    <a:pt x="166" y="133"/>
                  </a:lnTo>
                  <a:lnTo>
                    <a:pt x="144" y="128"/>
                  </a:lnTo>
                  <a:lnTo>
                    <a:pt x="99" y="121"/>
                  </a:lnTo>
                  <a:lnTo>
                    <a:pt x="77" y="118"/>
                  </a:lnTo>
                  <a:lnTo>
                    <a:pt x="58" y="115"/>
                  </a:lnTo>
                  <a:lnTo>
                    <a:pt x="40" y="112"/>
                  </a:lnTo>
                  <a:lnTo>
                    <a:pt x="27" y="106"/>
                  </a:lnTo>
                  <a:lnTo>
                    <a:pt x="18" y="98"/>
                  </a:lnTo>
                  <a:lnTo>
                    <a:pt x="10" y="86"/>
                  </a:lnTo>
                  <a:lnTo>
                    <a:pt x="5" y="74"/>
                  </a:lnTo>
                  <a:lnTo>
                    <a:pt x="2" y="61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4" y="28"/>
                  </a:lnTo>
                  <a:lnTo>
                    <a:pt x="8" y="20"/>
                  </a:lnTo>
                  <a:lnTo>
                    <a:pt x="15" y="15"/>
                  </a:lnTo>
                  <a:lnTo>
                    <a:pt x="24" y="10"/>
                  </a:lnTo>
                  <a:lnTo>
                    <a:pt x="45" y="4"/>
                  </a:lnTo>
                  <a:lnTo>
                    <a:pt x="72" y="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2" name="Freeform 50">
              <a:extLst>
                <a:ext uri="{FF2B5EF4-FFF2-40B4-BE49-F238E27FC236}">
                  <a16:creationId xmlns:a16="http://schemas.microsoft.com/office/drawing/2014/main" id="{2F342758-CE58-9C77-7AB1-9304C18AF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" y="2627"/>
              <a:ext cx="301" cy="396"/>
            </a:xfrm>
            <a:custGeom>
              <a:avLst/>
              <a:gdLst>
                <a:gd name="T0" fmla="*/ 41 w 601"/>
                <a:gd name="T1" fmla="*/ 1 h 791"/>
                <a:gd name="T2" fmla="*/ 80 w 601"/>
                <a:gd name="T3" fmla="*/ 2 h 791"/>
                <a:gd name="T4" fmla="*/ 147 w 601"/>
                <a:gd name="T5" fmla="*/ 13 h 791"/>
                <a:gd name="T6" fmla="*/ 193 w 601"/>
                <a:gd name="T7" fmla="*/ 28 h 791"/>
                <a:gd name="T8" fmla="*/ 245 w 601"/>
                <a:gd name="T9" fmla="*/ 56 h 791"/>
                <a:gd name="T10" fmla="*/ 267 w 601"/>
                <a:gd name="T11" fmla="*/ 76 h 791"/>
                <a:gd name="T12" fmla="*/ 274 w 601"/>
                <a:gd name="T13" fmla="*/ 98 h 791"/>
                <a:gd name="T14" fmla="*/ 271 w 601"/>
                <a:gd name="T15" fmla="*/ 123 h 791"/>
                <a:gd name="T16" fmla="*/ 258 w 601"/>
                <a:gd name="T17" fmla="*/ 160 h 791"/>
                <a:gd name="T18" fmla="*/ 229 w 601"/>
                <a:gd name="T19" fmla="*/ 202 h 791"/>
                <a:gd name="T20" fmla="*/ 210 w 601"/>
                <a:gd name="T21" fmla="*/ 230 h 791"/>
                <a:gd name="T22" fmla="*/ 185 w 601"/>
                <a:gd name="T23" fmla="*/ 259 h 791"/>
                <a:gd name="T24" fmla="*/ 173 w 601"/>
                <a:gd name="T25" fmla="*/ 279 h 791"/>
                <a:gd name="T26" fmla="*/ 173 w 601"/>
                <a:gd name="T27" fmla="*/ 298 h 791"/>
                <a:gd name="T28" fmla="*/ 181 w 601"/>
                <a:gd name="T29" fmla="*/ 317 h 791"/>
                <a:gd name="T30" fmla="*/ 197 w 601"/>
                <a:gd name="T31" fmla="*/ 330 h 791"/>
                <a:gd name="T32" fmla="*/ 230 w 601"/>
                <a:gd name="T33" fmla="*/ 337 h 791"/>
                <a:gd name="T34" fmla="*/ 263 w 601"/>
                <a:gd name="T35" fmla="*/ 341 h 791"/>
                <a:gd name="T36" fmla="*/ 283 w 601"/>
                <a:gd name="T37" fmla="*/ 346 h 791"/>
                <a:gd name="T38" fmla="*/ 297 w 601"/>
                <a:gd name="T39" fmla="*/ 353 h 791"/>
                <a:gd name="T40" fmla="*/ 301 w 601"/>
                <a:gd name="T41" fmla="*/ 365 h 791"/>
                <a:gd name="T42" fmla="*/ 295 w 601"/>
                <a:gd name="T43" fmla="*/ 386 h 791"/>
                <a:gd name="T44" fmla="*/ 288 w 601"/>
                <a:gd name="T45" fmla="*/ 395 h 791"/>
                <a:gd name="T46" fmla="*/ 268 w 601"/>
                <a:gd name="T47" fmla="*/ 393 h 791"/>
                <a:gd name="T48" fmla="*/ 251 w 601"/>
                <a:gd name="T49" fmla="*/ 387 h 791"/>
                <a:gd name="T50" fmla="*/ 224 w 601"/>
                <a:gd name="T51" fmla="*/ 372 h 791"/>
                <a:gd name="T52" fmla="*/ 185 w 601"/>
                <a:gd name="T53" fmla="*/ 368 h 791"/>
                <a:gd name="T54" fmla="*/ 164 w 601"/>
                <a:gd name="T55" fmla="*/ 365 h 791"/>
                <a:gd name="T56" fmla="*/ 147 w 601"/>
                <a:gd name="T57" fmla="*/ 361 h 791"/>
                <a:gd name="T58" fmla="*/ 141 w 601"/>
                <a:gd name="T59" fmla="*/ 349 h 791"/>
                <a:gd name="T60" fmla="*/ 141 w 601"/>
                <a:gd name="T61" fmla="*/ 328 h 791"/>
                <a:gd name="T62" fmla="*/ 145 w 601"/>
                <a:gd name="T63" fmla="*/ 295 h 791"/>
                <a:gd name="T64" fmla="*/ 155 w 601"/>
                <a:gd name="T65" fmla="*/ 258 h 791"/>
                <a:gd name="T66" fmla="*/ 166 w 601"/>
                <a:gd name="T67" fmla="*/ 234 h 791"/>
                <a:gd name="T68" fmla="*/ 194 w 601"/>
                <a:gd name="T69" fmla="*/ 184 h 791"/>
                <a:gd name="T70" fmla="*/ 212 w 601"/>
                <a:gd name="T71" fmla="*/ 152 h 791"/>
                <a:gd name="T72" fmla="*/ 228 w 601"/>
                <a:gd name="T73" fmla="*/ 119 h 791"/>
                <a:gd name="T74" fmla="*/ 229 w 601"/>
                <a:gd name="T75" fmla="*/ 102 h 791"/>
                <a:gd name="T76" fmla="*/ 221 w 601"/>
                <a:gd name="T77" fmla="*/ 95 h 791"/>
                <a:gd name="T78" fmla="*/ 204 w 601"/>
                <a:gd name="T79" fmla="*/ 88 h 791"/>
                <a:gd name="T80" fmla="*/ 159 w 601"/>
                <a:gd name="T81" fmla="*/ 80 h 791"/>
                <a:gd name="T82" fmla="*/ 122 w 601"/>
                <a:gd name="T83" fmla="*/ 79 h 791"/>
                <a:gd name="T84" fmla="*/ 80 w 601"/>
                <a:gd name="T85" fmla="*/ 78 h 791"/>
                <a:gd name="T86" fmla="*/ 37 w 601"/>
                <a:gd name="T87" fmla="*/ 70 h 791"/>
                <a:gd name="T88" fmla="*/ 14 w 601"/>
                <a:gd name="T89" fmla="*/ 60 h 791"/>
                <a:gd name="T90" fmla="*/ 2 w 601"/>
                <a:gd name="T91" fmla="*/ 47 h 791"/>
                <a:gd name="T92" fmla="*/ 2 w 601"/>
                <a:gd name="T93" fmla="*/ 30 h 791"/>
                <a:gd name="T94" fmla="*/ 14 w 601"/>
                <a:gd name="T95" fmla="*/ 12 h 79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01" h="791">
                  <a:moveTo>
                    <a:pt x="50" y="8"/>
                  </a:moveTo>
                  <a:lnTo>
                    <a:pt x="65" y="3"/>
                  </a:lnTo>
                  <a:lnTo>
                    <a:pt x="81" y="1"/>
                  </a:lnTo>
                  <a:lnTo>
                    <a:pt x="98" y="0"/>
                  </a:lnTo>
                  <a:lnTo>
                    <a:pt x="119" y="0"/>
                  </a:lnTo>
                  <a:lnTo>
                    <a:pt x="160" y="3"/>
                  </a:lnTo>
                  <a:lnTo>
                    <a:pt x="203" y="8"/>
                  </a:lnTo>
                  <a:lnTo>
                    <a:pt x="248" y="16"/>
                  </a:lnTo>
                  <a:lnTo>
                    <a:pt x="294" y="25"/>
                  </a:lnTo>
                  <a:lnTo>
                    <a:pt x="342" y="39"/>
                  </a:lnTo>
                  <a:lnTo>
                    <a:pt x="364" y="47"/>
                  </a:lnTo>
                  <a:lnTo>
                    <a:pt x="385" y="55"/>
                  </a:lnTo>
                  <a:lnTo>
                    <a:pt x="428" y="76"/>
                  </a:lnTo>
                  <a:lnTo>
                    <a:pt x="471" y="98"/>
                  </a:lnTo>
                  <a:lnTo>
                    <a:pt x="490" y="111"/>
                  </a:lnTo>
                  <a:lnTo>
                    <a:pt x="507" y="124"/>
                  </a:lnTo>
                  <a:lnTo>
                    <a:pt x="521" y="137"/>
                  </a:lnTo>
                  <a:lnTo>
                    <a:pt x="533" y="151"/>
                  </a:lnTo>
                  <a:lnTo>
                    <a:pt x="541" y="165"/>
                  </a:lnTo>
                  <a:lnTo>
                    <a:pt x="545" y="180"/>
                  </a:lnTo>
                  <a:lnTo>
                    <a:pt x="547" y="195"/>
                  </a:lnTo>
                  <a:lnTo>
                    <a:pt x="547" y="211"/>
                  </a:lnTo>
                  <a:lnTo>
                    <a:pt x="545" y="227"/>
                  </a:lnTo>
                  <a:lnTo>
                    <a:pt x="542" y="245"/>
                  </a:lnTo>
                  <a:lnTo>
                    <a:pt x="533" y="280"/>
                  </a:lnTo>
                  <a:lnTo>
                    <a:pt x="525" y="299"/>
                  </a:lnTo>
                  <a:lnTo>
                    <a:pt x="515" y="320"/>
                  </a:lnTo>
                  <a:lnTo>
                    <a:pt x="502" y="340"/>
                  </a:lnTo>
                  <a:lnTo>
                    <a:pt x="488" y="363"/>
                  </a:lnTo>
                  <a:lnTo>
                    <a:pt x="458" y="404"/>
                  </a:lnTo>
                  <a:lnTo>
                    <a:pt x="445" y="425"/>
                  </a:lnTo>
                  <a:lnTo>
                    <a:pt x="432" y="442"/>
                  </a:lnTo>
                  <a:lnTo>
                    <a:pt x="420" y="460"/>
                  </a:lnTo>
                  <a:lnTo>
                    <a:pt x="407" y="474"/>
                  </a:lnTo>
                  <a:lnTo>
                    <a:pt x="381" y="504"/>
                  </a:lnTo>
                  <a:lnTo>
                    <a:pt x="369" y="517"/>
                  </a:lnTo>
                  <a:lnTo>
                    <a:pt x="359" y="531"/>
                  </a:lnTo>
                  <a:lnTo>
                    <a:pt x="351" y="544"/>
                  </a:lnTo>
                  <a:lnTo>
                    <a:pt x="346" y="557"/>
                  </a:lnTo>
                  <a:lnTo>
                    <a:pt x="345" y="569"/>
                  </a:lnTo>
                  <a:lnTo>
                    <a:pt x="343" y="584"/>
                  </a:lnTo>
                  <a:lnTo>
                    <a:pt x="345" y="596"/>
                  </a:lnTo>
                  <a:lnTo>
                    <a:pt x="348" y="609"/>
                  </a:lnTo>
                  <a:lnTo>
                    <a:pt x="353" y="622"/>
                  </a:lnTo>
                  <a:lnTo>
                    <a:pt x="361" y="633"/>
                  </a:lnTo>
                  <a:lnTo>
                    <a:pt x="369" y="644"/>
                  </a:lnTo>
                  <a:lnTo>
                    <a:pt x="380" y="652"/>
                  </a:lnTo>
                  <a:lnTo>
                    <a:pt x="394" y="659"/>
                  </a:lnTo>
                  <a:lnTo>
                    <a:pt x="413" y="665"/>
                  </a:lnTo>
                  <a:lnTo>
                    <a:pt x="436" y="670"/>
                  </a:lnTo>
                  <a:lnTo>
                    <a:pt x="459" y="673"/>
                  </a:lnTo>
                  <a:lnTo>
                    <a:pt x="483" y="676"/>
                  </a:lnTo>
                  <a:lnTo>
                    <a:pt x="506" y="679"/>
                  </a:lnTo>
                  <a:lnTo>
                    <a:pt x="526" y="682"/>
                  </a:lnTo>
                  <a:lnTo>
                    <a:pt x="542" y="686"/>
                  </a:lnTo>
                  <a:lnTo>
                    <a:pt x="555" y="689"/>
                  </a:lnTo>
                  <a:lnTo>
                    <a:pt x="566" y="692"/>
                  </a:lnTo>
                  <a:lnTo>
                    <a:pt x="574" y="695"/>
                  </a:lnTo>
                  <a:lnTo>
                    <a:pt x="582" y="698"/>
                  </a:lnTo>
                  <a:lnTo>
                    <a:pt x="593" y="705"/>
                  </a:lnTo>
                  <a:lnTo>
                    <a:pt x="599" y="714"/>
                  </a:lnTo>
                  <a:lnTo>
                    <a:pt x="601" y="722"/>
                  </a:lnTo>
                  <a:lnTo>
                    <a:pt x="601" y="730"/>
                  </a:lnTo>
                  <a:lnTo>
                    <a:pt x="598" y="752"/>
                  </a:lnTo>
                  <a:lnTo>
                    <a:pt x="593" y="762"/>
                  </a:lnTo>
                  <a:lnTo>
                    <a:pt x="590" y="771"/>
                  </a:lnTo>
                  <a:lnTo>
                    <a:pt x="585" y="779"/>
                  </a:lnTo>
                  <a:lnTo>
                    <a:pt x="580" y="786"/>
                  </a:lnTo>
                  <a:lnTo>
                    <a:pt x="576" y="789"/>
                  </a:lnTo>
                  <a:lnTo>
                    <a:pt x="569" y="791"/>
                  </a:lnTo>
                  <a:lnTo>
                    <a:pt x="553" y="791"/>
                  </a:lnTo>
                  <a:lnTo>
                    <a:pt x="536" y="786"/>
                  </a:lnTo>
                  <a:lnTo>
                    <a:pt x="518" y="781"/>
                  </a:lnTo>
                  <a:lnTo>
                    <a:pt x="510" y="778"/>
                  </a:lnTo>
                  <a:lnTo>
                    <a:pt x="502" y="773"/>
                  </a:lnTo>
                  <a:lnTo>
                    <a:pt x="485" y="762"/>
                  </a:lnTo>
                  <a:lnTo>
                    <a:pt x="467" y="751"/>
                  </a:lnTo>
                  <a:lnTo>
                    <a:pt x="447" y="743"/>
                  </a:lnTo>
                  <a:lnTo>
                    <a:pt x="423" y="740"/>
                  </a:lnTo>
                  <a:lnTo>
                    <a:pt x="396" y="738"/>
                  </a:lnTo>
                  <a:lnTo>
                    <a:pt x="370" y="736"/>
                  </a:lnTo>
                  <a:lnTo>
                    <a:pt x="358" y="735"/>
                  </a:lnTo>
                  <a:lnTo>
                    <a:pt x="346" y="733"/>
                  </a:lnTo>
                  <a:lnTo>
                    <a:pt x="327" y="730"/>
                  </a:lnTo>
                  <a:lnTo>
                    <a:pt x="308" y="729"/>
                  </a:lnTo>
                  <a:lnTo>
                    <a:pt x="302" y="725"/>
                  </a:lnTo>
                  <a:lnTo>
                    <a:pt x="294" y="722"/>
                  </a:lnTo>
                  <a:lnTo>
                    <a:pt x="289" y="717"/>
                  </a:lnTo>
                  <a:lnTo>
                    <a:pt x="284" y="709"/>
                  </a:lnTo>
                  <a:lnTo>
                    <a:pt x="281" y="698"/>
                  </a:lnTo>
                  <a:lnTo>
                    <a:pt x="280" y="686"/>
                  </a:lnTo>
                  <a:lnTo>
                    <a:pt x="280" y="671"/>
                  </a:lnTo>
                  <a:lnTo>
                    <a:pt x="281" y="655"/>
                  </a:lnTo>
                  <a:lnTo>
                    <a:pt x="284" y="620"/>
                  </a:lnTo>
                  <a:lnTo>
                    <a:pt x="288" y="604"/>
                  </a:lnTo>
                  <a:lnTo>
                    <a:pt x="289" y="590"/>
                  </a:lnTo>
                  <a:lnTo>
                    <a:pt x="294" y="565"/>
                  </a:lnTo>
                  <a:lnTo>
                    <a:pt x="302" y="541"/>
                  </a:lnTo>
                  <a:lnTo>
                    <a:pt x="310" y="515"/>
                  </a:lnTo>
                  <a:lnTo>
                    <a:pt x="316" y="501"/>
                  </a:lnTo>
                  <a:lnTo>
                    <a:pt x="323" y="485"/>
                  </a:lnTo>
                  <a:lnTo>
                    <a:pt x="331" y="468"/>
                  </a:lnTo>
                  <a:lnTo>
                    <a:pt x="342" y="448"/>
                  </a:lnTo>
                  <a:lnTo>
                    <a:pt x="364" y="409"/>
                  </a:lnTo>
                  <a:lnTo>
                    <a:pt x="388" y="367"/>
                  </a:lnTo>
                  <a:lnTo>
                    <a:pt x="399" y="350"/>
                  </a:lnTo>
                  <a:lnTo>
                    <a:pt x="409" y="332"/>
                  </a:lnTo>
                  <a:lnTo>
                    <a:pt x="424" y="304"/>
                  </a:lnTo>
                  <a:lnTo>
                    <a:pt x="439" y="278"/>
                  </a:lnTo>
                  <a:lnTo>
                    <a:pt x="450" y="256"/>
                  </a:lnTo>
                  <a:lnTo>
                    <a:pt x="456" y="237"/>
                  </a:lnTo>
                  <a:lnTo>
                    <a:pt x="459" y="221"/>
                  </a:lnTo>
                  <a:lnTo>
                    <a:pt x="459" y="208"/>
                  </a:lnTo>
                  <a:lnTo>
                    <a:pt x="458" y="203"/>
                  </a:lnTo>
                  <a:lnTo>
                    <a:pt x="455" y="199"/>
                  </a:lnTo>
                  <a:lnTo>
                    <a:pt x="450" y="194"/>
                  </a:lnTo>
                  <a:lnTo>
                    <a:pt x="442" y="189"/>
                  </a:lnTo>
                  <a:lnTo>
                    <a:pt x="432" y="184"/>
                  </a:lnTo>
                  <a:lnTo>
                    <a:pt x="421" y="180"/>
                  </a:lnTo>
                  <a:lnTo>
                    <a:pt x="407" y="176"/>
                  </a:lnTo>
                  <a:lnTo>
                    <a:pt x="393" y="173"/>
                  </a:lnTo>
                  <a:lnTo>
                    <a:pt x="358" y="165"/>
                  </a:lnTo>
                  <a:lnTo>
                    <a:pt x="318" y="160"/>
                  </a:lnTo>
                  <a:lnTo>
                    <a:pt x="296" y="159"/>
                  </a:lnTo>
                  <a:lnTo>
                    <a:pt x="270" y="157"/>
                  </a:lnTo>
                  <a:lnTo>
                    <a:pt x="243" y="157"/>
                  </a:lnTo>
                  <a:lnTo>
                    <a:pt x="214" y="157"/>
                  </a:lnTo>
                  <a:lnTo>
                    <a:pt x="186" y="157"/>
                  </a:lnTo>
                  <a:lnTo>
                    <a:pt x="159" y="156"/>
                  </a:lnTo>
                  <a:lnTo>
                    <a:pt x="135" y="154"/>
                  </a:lnTo>
                  <a:lnTo>
                    <a:pt x="113" y="151"/>
                  </a:lnTo>
                  <a:lnTo>
                    <a:pt x="74" y="140"/>
                  </a:lnTo>
                  <a:lnTo>
                    <a:pt x="58" y="133"/>
                  </a:lnTo>
                  <a:lnTo>
                    <a:pt x="43" y="127"/>
                  </a:lnTo>
                  <a:lnTo>
                    <a:pt x="28" y="119"/>
                  </a:lnTo>
                  <a:lnTo>
                    <a:pt x="17" y="111"/>
                  </a:lnTo>
                  <a:lnTo>
                    <a:pt x="9" y="102"/>
                  </a:lnTo>
                  <a:lnTo>
                    <a:pt x="3" y="94"/>
                  </a:lnTo>
                  <a:lnTo>
                    <a:pt x="0" y="84"/>
                  </a:lnTo>
                  <a:lnTo>
                    <a:pt x="1" y="73"/>
                  </a:lnTo>
                  <a:lnTo>
                    <a:pt x="4" y="60"/>
                  </a:lnTo>
                  <a:lnTo>
                    <a:pt x="11" y="47"/>
                  </a:lnTo>
                  <a:lnTo>
                    <a:pt x="17" y="35"/>
                  </a:lnTo>
                  <a:lnTo>
                    <a:pt x="28" y="24"/>
                  </a:lnTo>
                  <a:lnTo>
                    <a:pt x="38" y="14"/>
                  </a:lnTo>
                  <a:lnTo>
                    <a:pt x="50" y="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63A20936-2F71-B5E4-A323-944D8245639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-12954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The Postdoc Years -2</a:t>
            </a:r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D12087AA-8637-2CB8-E59A-3895613FD24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Biosciences/Physical Sciences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1-2 postdocs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2-3 years each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Gain expertise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Can be “Holding pattern” for academic positions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Pursue next position ~1 year prior to end!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en-US" sz="20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Engineering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Postdoc optional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altLang="en-US" sz="20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Prospects?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>
                <a:hlinkClick r:id="rId2"/>
              </a:rPr>
              <a:t>http://www.nationalpostdoc.org/for_postdocs/postdoc_trends/</a:t>
            </a:r>
            <a:endParaRPr lang="en-US" altLang="en-US" sz="2400"/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2E17908-1BD7-8E85-8354-E890E398D5A2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01625" y="1524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The Postdoc Years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9959A2F4-CCEC-F019-8C72-9C133A11F28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Decide how Many Postdocs…and how long!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6B5E30E9-5820-63CE-29E4-8272497512D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Many people do two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Second (final) sets you up for professional job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Duration: 2 to 3 years, usually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If 2, are almost immediately looking for next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>
            <a:extLst>
              <a:ext uri="{FF2B5EF4-FFF2-40B4-BE49-F238E27FC236}">
                <a16:creationId xmlns:a16="http://schemas.microsoft.com/office/drawing/2014/main" id="{F4DF240C-C173-ECD6-F410-E4F96DFC6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6908800" y="3276600"/>
            <a:ext cx="2009775" cy="2693988"/>
            <a:chOff x="1968" y="1149"/>
            <a:chExt cx="2192" cy="2612"/>
          </a:xfrm>
        </p:grpSpPr>
        <p:sp>
          <p:nvSpPr>
            <p:cNvPr id="16389" name="Freeform 3">
              <a:extLst>
                <a:ext uri="{FF2B5EF4-FFF2-40B4-BE49-F238E27FC236}">
                  <a16:creationId xmlns:a16="http://schemas.microsoft.com/office/drawing/2014/main" id="{0EDFD892-A0FA-8438-52D7-EC1959460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" y="1166"/>
              <a:ext cx="2060" cy="1359"/>
            </a:xfrm>
            <a:custGeom>
              <a:avLst/>
              <a:gdLst>
                <a:gd name="T0" fmla="*/ 38 w 2060"/>
                <a:gd name="T1" fmla="*/ 0 h 1359"/>
                <a:gd name="T2" fmla="*/ 231 w 2060"/>
                <a:gd name="T3" fmla="*/ 11 h 1359"/>
                <a:gd name="T4" fmla="*/ 402 w 2060"/>
                <a:gd name="T5" fmla="*/ 13 h 1359"/>
                <a:gd name="T6" fmla="*/ 612 w 2060"/>
                <a:gd name="T7" fmla="*/ 25 h 1359"/>
                <a:gd name="T8" fmla="*/ 920 w 2060"/>
                <a:gd name="T9" fmla="*/ 36 h 1359"/>
                <a:gd name="T10" fmla="*/ 1242 w 2060"/>
                <a:gd name="T11" fmla="*/ 39 h 1359"/>
                <a:gd name="T12" fmla="*/ 1462 w 2060"/>
                <a:gd name="T13" fmla="*/ 36 h 1359"/>
                <a:gd name="T14" fmla="*/ 1690 w 2060"/>
                <a:gd name="T15" fmla="*/ 30 h 1359"/>
                <a:gd name="T16" fmla="*/ 1884 w 2060"/>
                <a:gd name="T17" fmla="*/ 25 h 1359"/>
                <a:gd name="T18" fmla="*/ 2002 w 2060"/>
                <a:gd name="T19" fmla="*/ 22 h 1359"/>
                <a:gd name="T20" fmla="*/ 2019 w 2060"/>
                <a:gd name="T21" fmla="*/ 87 h 1359"/>
                <a:gd name="T22" fmla="*/ 1986 w 2060"/>
                <a:gd name="T23" fmla="*/ 285 h 1359"/>
                <a:gd name="T24" fmla="*/ 1984 w 2060"/>
                <a:gd name="T25" fmla="*/ 423 h 1359"/>
                <a:gd name="T26" fmla="*/ 1989 w 2060"/>
                <a:gd name="T27" fmla="*/ 628 h 1359"/>
                <a:gd name="T28" fmla="*/ 2003 w 2060"/>
                <a:gd name="T29" fmla="*/ 824 h 1359"/>
                <a:gd name="T30" fmla="*/ 2032 w 2060"/>
                <a:gd name="T31" fmla="*/ 1011 h 1359"/>
                <a:gd name="T32" fmla="*/ 2058 w 2060"/>
                <a:gd name="T33" fmla="*/ 1184 h 1359"/>
                <a:gd name="T34" fmla="*/ 2060 w 2060"/>
                <a:gd name="T35" fmla="*/ 1323 h 1359"/>
                <a:gd name="T36" fmla="*/ 2052 w 2060"/>
                <a:gd name="T37" fmla="*/ 1359 h 1359"/>
                <a:gd name="T38" fmla="*/ 1980 w 2060"/>
                <a:gd name="T39" fmla="*/ 1334 h 1359"/>
                <a:gd name="T40" fmla="*/ 1714 w 2060"/>
                <a:gd name="T41" fmla="*/ 1330 h 1359"/>
                <a:gd name="T42" fmla="*/ 1429 w 2060"/>
                <a:gd name="T43" fmla="*/ 1323 h 1359"/>
                <a:gd name="T44" fmla="*/ 1231 w 2060"/>
                <a:gd name="T45" fmla="*/ 1316 h 1359"/>
                <a:gd name="T46" fmla="*/ 936 w 2060"/>
                <a:gd name="T47" fmla="*/ 1316 h 1359"/>
                <a:gd name="T48" fmla="*/ 612 w 2060"/>
                <a:gd name="T49" fmla="*/ 1313 h 1359"/>
                <a:gd name="T50" fmla="*/ 313 w 2060"/>
                <a:gd name="T51" fmla="*/ 1312 h 1359"/>
                <a:gd name="T52" fmla="*/ 55 w 2060"/>
                <a:gd name="T53" fmla="*/ 1316 h 1359"/>
                <a:gd name="T54" fmla="*/ 52 w 2060"/>
                <a:gd name="T55" fmla="*/ 1093 h 1359"/>
                <a:gd name="T56" fmla="*/ 27 w 2060"/>
                <a:gd name="T57" fmla="*/ 830 h 1359"/>
                <a:gd name="T58" fmla="*/ 17 w 2060"/>
                <a:gd name="T59" fmla="*/ 557 h 1359"/>
                <a:gd name="T60" fmla="*/ 0 w 2060"/>
                <a:gd name="T61" fmla="*/ 337 h 1359"/>
                <a:gd name="T62" fmla="*/ 3 w 2060"/>
                <a:gd name="T63" fmla="*/ 150 h 1359"/>
                <a:gd name="T64" fmla="*/ 3 w 2060"/>
                <a:gd name="T65" fmla="*/ 43 h 1359"/>
                <a:gd name="T66" fmla="*/ 38 w 2060"/>
                <a:gd name="T67" fmla="*/ 0 h 13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060" h="1359">
                  <a:moveTo>
                    <a:pt x="38" y="0"/>
                  </a:moveTo>
                  <a:lnTo>
                    <a:pt x="231" y="11"/>
                  </a:lnTo>
                  <a:lnTo>
                    <a:pt x="402" y="13"/>
                  </a:lnTo>
                  <a:lnTo>
                    <a:pt x="612" y="25"/>
                  </a:lnTo>
                  <a:lnTo>
                    <a:pt x="920" y="36"/>
                  </a:lnTo>
                  <a:lnTo>
                    <a:pt x="1242" y="39"/>
                  </a:lnTo>
                  <a:lnTo>
                    <a:pt x="1462" y="36"/>
                  </a:lnTo>
                  <a:lnTo>
                    <a:pt x="1690" y="30"/>
                  </a:lnTo>
                  <a:lnTo>
                    <a:pt x="1884" y="25"/>
                  </a:lnTo>
                  <a:lnTo>
                    <a:pt x="2002" y="22"/>
                  </a:lnTo>
                  <a:lnTo>
                    <a:pt x="2019" y="87"/>
                  </a:lnTo>
                  <a:lnTo>
                    <a:pt x="1986" y="285"/>
                  </a:lnTo>
                  <a:lnTo>
                    <a:pt x="1984" y="423"/>
                  </a:lnTo>
                  <a:lnTo>
                    <a:pt x="1989" y="628"/>
                  </a:lnTo>
                  <a:lnTo>
                    <a:pt x="2003" y="824"/>
                  </a:lnTo>
                  <a:lnTo>
                    <a:pt x="2032" y="1011"/>
                  </a:lnTo>
                  <a:lnTo>
                    <a:pt x="2058" y="1184"/>
                  </a:lnTo>
                  <a:lnTo>
                    <a:pt x="2060" y="1323"/>
                  </a:lnTo>
                  <a:lnTo>
                    <a:pt x="2052" y="1359"/>
                  </a:lnTo>
                  <a:lnTo>
                    <a:pt x="1980" y="1334"/>
                  </a:lnTo>
                  <a:lnTo>
                    <a:pt x="1714" y="1330"/>
                  </a:lnTo>
                  <a:lnTo>
                    <a:pt x="1429" y="1323"/>
                  </a:lnTo>
                  <a:lnTo>
                    <a:pt x="1231" y="1316"/>
                  </a:lnTo>
                  <a:lnTo>
                    <a:pt x="936" y="1316"/>
                  </a:lnTo>
                  <a:lnTo>
                    <a:pt x="612" y="1313"/>
                  </a:lnTo>
                  <a:lnTo>
                    <a:pt x="313" y="1312"/>
                  </a:lnTo>
                  <a:lnTo>
                    <a:pt x="55" y="1316"/>
                  </a:lnTo>
                  <a:lnTo>
                    <a:pt x="52" y="1093"/>
                  </a:lnTo>
                  <a:lnTo>
                    <a:pt x="27" y="830"/>
                  </a:lnTo>
                  <a:lnTo>
                    <a:pt x="17" y="557"/>
                  </a:lnTo>
                  <a:lnTo>
                    <a:pt x="0" y="337"/>
                  </a:lnTo>
                  <a:lnTo>
                    <a:pt x="3" y="150"/>
                  </a:lnTo>
                  <a:lnTo>
                    <a:pt x="3" y="4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870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0" name="Freeform 4">
              <a:extLst>
                <a:ext uri="{FF2B5EF4-FFF2-40B4-BE49-F238E27FC236}">
                  <a16:creationId xmlns:a16="http://schemas.microsoft.com/office/drawing/2014/main" id="{3C2E20D7-250C-B88A-0550-BFAF1FC2A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" y="1706"/>
              <a:ext cx="375" cy="319"/>
            </a:xfrm>
            <a:custGeom>
              <a:avLst/>
              <a:gdLst>
                <a:gd name="T0" fmla="*/ 227 w 375"/>
                <a:gd name="T1" fmla="*/ 0 h 319"/>
                <a:gd name="T2" fmla="*/ 375 w 375"/>
                <a:gd name="T3" fmla="*/ 319 h 319"/>
                <a:gd name="T4" fmla="*/ 22 w 375"/>
                <a:gd name="T5" fmla="*/ 319 h 319"/>
                <a:gd name="T6" fmla="*/ 0 w 375"/>
                <a:gd name="T7" fmla="*/ 295 h 319"/>
                <a:gd name="T8" fmla="*/ 95 w 375"/>
                <a:gd name="T9" fmla="*/ 165 h 319"/>
                <a:gd name="T10" fmla="*/ 227 w 375"/>
                <a:gd name="T11" fmla="*/ 0 h 3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5" h="319">
                  <a:moveTo>
                    <a:pt x="227" y="0"/>
                  </a:moveTo>
                  <a:lnTo>
                    <a:pt x="375" y="319"/>
                  </a:lnTo>
                  <a:lnTo>
                    <a:pt x="22" y="319"/>
                  </a:lnTo>
                  <a:lnTo>
                    <a:pt x="0" y="295"/>
                  </a:lnTo>
                  <a:lnTo>
                    <a:pt x="95" y="165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Freeform 5">
              <a:extLst>
                <a:ext uri="{FF2B5EF4-FFF2-40B4-BE49-F238E27FC236}">
                  <a16:creationId xmlns:a16="http://schemas.microsoft.com/office/drawing/2014/main" id="{66A482E3-3BFC-A169-849D-F4BFFFCD9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" y="1295"/>
              <a:ext cx="1049" cy="181"/>
            </a:xfrm>
            <a:custGeom>
              <a:avLst/>
              <a:gdLst>
                <a:gd name="T0" fmla="*/ 6 w 1049"/>
                <a:gd name="T1" fmla="*/ 0 h 181"/>
                <a:gd name="T2" fmla="*/ 0 w 1049"/>
                <a:gd name="T3" fmla="*/ 165 h 181"/>
                <a:gd name="T4" fmla="*/ 541 w 1049"/>
                <a:gd name="T5" fmla="*/ 175 h 181"/>
                <a:gd name="T6" fmla="*/ 1049 w 1049"/>
                <a:gd name="T7" fmla="*/ 181 h 181"/>
                <a:gd name="T8" fmla="*/ 1041 w 1049"/>
                <a:gd name="T9" fmla="*/ 13 h 181"/>
                <a:gd name="T10" fmla="*/ 705 w 1049"/>
                <a:gd name="T11" fmla="*/ 8 h 181"/>
                <a:gd name="T12" fmla="*/ 341 w 1049"/>
                <a:gd name="T13" fmla="*/ 2 h 181"/>
                <a:gd name="T14" fmla="*/ 6 w 1049"/>
                <a:gd name="T15" fmla="*/ 0 h 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181">
                  <a:moveTo>
                    <a:pt x="6" y="0"/>
                  </a:moveTo>
                  <a:lnTo>
                    <a:pt x="0" y="165"/>
                  </a:lnTo>
                  <a:lnTo>
                    <a:pt x="541" y="175"/>
                  </a:lnTo>
                  <a:lnTo>
                    <a:pt x="1049" y="181"/>
                  </a:lnTo>
                  <a:lnTo>
                    <a:pt x="1041" y="13"/>
                  </a:lnTo>
                  <a:lnTo>
                    <a:pt x="705" y="8"/>
                  </a:lnTo>
                  <a:lnTo>
                    <a:pt x="341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2" name="Freeform 6">
              <a:extLst>
                <a:ext uri="{FF2B5EF4-FFF2-40B4-BE49-F238E27FC236}">
                  <a16:creationId xmlns:a16="http://schemas.microsoft.com/office/drawing/2014/main" id="{BD558F55-31F0-E833-F8C0-91DE5E4A6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" y="1690"/>
              <a:ext cx="841" cy="228"/>
            </a:xfrm>
            <a:custGeom>
              <a:avLst/>
              <a:gdLst>
                <a:gd name="T0" fmla="*/ 23 w 841"/>
                <a:gd name="T1" fmla="*/ 0 h 228"/>
                <a:gd name="T2" fmla="*/ 6 w 841"/>
                <a:gd name="T3" fmla="*/ 61 h 228"/>
                <a:gd name="T4" fmla="*/ 0 w 841"/>
                <a:gd name="T5" fmla="*/ 162 h 228"/>
                <a:gd name="T6" fmla="*/ 6 w 841"/>
                <a:gd name="T7" fmla="*/ 220 h 228"/>
                <a:gd name="T8" fmla="*/ 548 w 841"/>
                <a:gd name="T9" fmla="*/ 222 h 228"/>
                <a:gd name="T10" fmla="*/ 825 w 841"/>
                <a:gd name="T11" fmla="*/ 228 h 228"/>
                <a:gd name="T12" fmla="*/ 841 w 841"/>
                <a:gd name="T13" fmla="*/ 66 h 228"/>
                <a:gd name="T14" fmla="*/ 841 w 841"/>
                <a:gd name="T15" fmla="*/ 1 h 228"/>
                <a:gd name="T16" fmla="*/ 413 w 841"/>
                <a:gd name="T17" fmla="*/ 6 h 228"/>
                <a:gd name="T18" fmla="*/ 23 w 841"/>
                <a:gd name="T19" fmla="*/ 0 h 2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41" h="228">
                  <a:moveTo>
                    <a:pt x="23" y="0"/>
                  </a:moveTo>
                  <a:lnTo>
                    <a:pt x="6" y="61"/>
                  </a:lnTo>
                  <a:lnTo>
                    <a:pt x="0" y="162"/>
                  </a:lnTo>
                  <a:lnTo>
                    <a:pt x="6" y="220"/>
                  </a:lnTo>
                  <a:lnTo>
                    <a:pt x="548" y="222"/>
                  </a:lnTo>
                  <a:lnTo>
                    <a:pt x="825" y="228"/>
                  </a:lnTo>
                  <a:lnTo>
                    <a:pt x="841" y="66"/>
                  </a:lnTo>
                  <a:lnTo>
                    <a:pt x="841" y="1"/>
                  </a:lnTo>
                  <a:lnTo>
                    <a:pt x="413" y="6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Freeform 7">
              <a:extLst>
                <a:ext uri="{FF2B5EF4-FFF2-40B4-BE49-F238E27FC236}">
                  <a16:creationId xmlns:a16="http://schemas.microsoft.com/office/drawing/2014/main" id="{18533714-55EF-EDB3-DC9E-4DFFBF4C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4" y="3243"/>
              <a:ext cx="420" cy="252"/>
            </a:xfrm>
            <a:custGeom>
              <a:avLst/>
              <a:gdLst>
                <a:gd name="T0" fmla="*/ 250 w 420"/>
                <a:gd name="T1" fmla="*/ 0 h 252"/>
                <a:gd name="T2" fmla="*/ 344 w 420"/>
                <a:gd name="T3" fmla="*/ 128 h 252"/>
                <a:gd name="T4" fmla="*/ 420 w 420"/>
                <a:gd name="T5" fmla="*/ 213 h 252"/>
                <a:gd name="T6" fmla="*/ 409 w 420"/>
                <a:gd name="T7" fmla="*/ 236 h 252"/>
                <a:gd name="T8" fmla="*/ 99 w 420"/>
                <a:gd name="T9" fmla="*/ 252 h 252"/>
                <a:gd name="T10" fmla="*/ 9 w 420"/>
                <a:gd name="T11" fmla="*/ 243 h 252"/>
                <a:gd name="T12" fmla="*/ 0 w 420"/>
                <a:gd name="T13" fmla="*/ 228 h 252"/>
                <a:gd name="T14" fmla="*/ 9 w 420"/>
                <a:gd name="T15" fmla="*/ 199 h 252"/>
                <a:gd name="T16" fmla="*/ 198 w 420"/>
                <a:gd name="T17" fmla="*/ 46 h 252"/>
                <a:gd name="T18" fmla="*/ 250 w 420"/>
                <a:gd name="T19" fmla="*/ 0 h 2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0" h="252">
                  <a:moveTo>
                    <a:pt x="250" y="0"/>
                  </a:moveTo>
                  <a:lnTo>
                    <a:pt x="344" y="128"/>
                  </a:lnTo>
                  <a:lnTo>
                    <a:pt x="420" y="213"/>
                  </a:lnTo>
                  <a:lnTo>
                    <a:pt x="409" y="236"/>
                  </a:lnTo>
                  <a:lnTo>
                    <a:pt x="99" y="252"/>
                  </a:lnTo>
                  <a:lnTo>
                    <a:pt x="9" y="243"/>
                  </a:lnTo>
                  <a:lnTo>
                    <a:pt x="0" y="228"/>
                  </a:lnTo>
                  <a:lnTo>
                    <a:pt x="9" y="199"/>
                  </a:lnTo>
                  <a:lnTo>
                    <a:pt x="198" y="46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F1EB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Freeform 8">
              <a:extLst>
                <a:ext uri="{FF2B5EF4-FFF2-40B4-BE49-F238E27FC236}">
                  <a16:creationId xmlns:a16="http://schemas.microsoft.com/office/drawing/2014/main" id="{D2CC5F86-6D25-B2D1-27DC-0668CB26C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3" y="2921"/>
              <a:ext cx="1925" cy="829"/>
            </a:xfrm>
            <a:custGeom>
              <a:avLst/>
              <a:gdLst>
                <a:gd name="T0" fmla="*/ 670 w 1925"/>
                <a:gd name="T1" fmla="*/ 190 h 829"/>
                <a:gd name="T2" fmla="*/ 313 w 1925"/>
                <a:gd name="T3" fmla="*/ 25 h 829"/>
                <a:gd name="T4" fmla="*/ 157 w 1925"/>
                <a:gd name="T5" fmla="*/ 11 h 829"/>
                <a:gd name="T6" fmla="*/ 20 w 1925"/>
                <a:gd name="T7" fmla="*/ 69 h 829"/>
                <a:gd name="T8" fmla="*/ 20 w 1925"/>
                <a:gd name="T9" fmla="*/ 137 h 829"/>
                <a:gd name="T10" fmla="*/ 341 w 1925"/>
                <a:gd name="T11" fmla="*/ 259 h 829"/>
                <a:gd name="T12" fmla="*/ 141 w 1925"/>
                <a:gd name="T13" fmla="*/ 310 h 829"/>
                <a:gd name="T14" fmla="*/ 357 w 1925"/>
                <a:gd name="T15" fmla="*/ 407 h 829"/>
                <a:gd name="T16" fmla="*/ 404 w 1925"/>
                <a:gd name="T17" fmla="*/ 286 h 829"/>
                <a:gd name="T18" fmla="*/ 567 w 1925"/>
                <a:gd name="T19" fmla="*/ 538 h 829"/>
                <a:gd name="T20" fmla="*/ 306 w 1925"/>
                <a:gd name="T21" fmla="*/ 544 h 829"/>
                <a:gd name="T22" fmla="*/ 248 w 1925"/>
                <a:gd name="T23" fmla="*/ 665 h 829"/>
                <a:gd name="T24" fmla="*/ 324 w 1925"/>
                <a:gd name="T25" fmla="*/ 687 h 829"/>
                <a:gd name="T26" fmla="*/ 745 w 1925"/>
                <a:gd name="T27" fmla="*/ 657 h 829"/>
                <a:gd name="T28" fmla="*/ 1057 w 1925"/>
                <a:gd name="T29" fmla="*/ 651 h 829"/>
                <a:gd name="T30" fmla="*/ 1196 w 1925"/>
                <a:gd name="T31" fmla="*/ 624 h 829"/>
                <a:gd name="T32" fmla="*/ 1387 w 1925"/>
                <a:gd name="T33" fmla="*/ 760 h 829"/>
                <a:gd name="T34" fmla="*/ 1591 w 1925"/>
                <a:gd name="T35" fmla="*/ 794 h 829"/>
                <a:gd name="T36" fmla="*/ 1613 w 1925"/>
                <a:gd name="T37" fmla="*/ 727 h 829"/>
                <a:gd name="T38" fmla="*/ 1369 w 1925"/>
                <a:gd name="T39" fmla="*/ 568 h 829"/>
                <a:gd name="T40" fmla="*/ 1107 w 1925"/>
                <a:gd name="T41" fmla="*/ 431 h 829"/>
                <a:gd name="T42" fmla="*/ 1305 w 1925"/>
                <a:gd name="T43" fmla="*/ 360 h 829"/>
                <a:gd name="T44" fmla="*/ 1539 w 1925"/>
                <a:gd name="T45" fmla="*/ 281 h 829"/>
                <a:gd name="T46" fmla="*/ 1767 w 1925"/>
                <a:gd name="T47" fmla="*/ 201 h 829"/>
                <a:gd name="T48" fmla="*/ 1907 w 1925"/>
                <a:gd name="T49" fmla="*/ 186 h 829"/>
                <a:gd name="T50" fmla="*/ 1921 w 1925"/>
                <a:gd name="T51" fmla="*/ 120 h 829"/>
                <a:gd name="T52" fmla="*/ 1857 w 1925"/>
                <a:gd name="T53" fmla="*/ 63 h 829"/>
                <a:gd name="T54" fmla="*/ 1774 w 1925"/>
                <a:gd name="T55" fmla="*/ 64 h 829"/>
                <a:gd name="T56" fmla="*/ 1664 w 1925"/>
                <a:gd name="T57" fmla="*/ 110 h 829"/>
                <a:gd name="T58" fmla="*/ 1454 w 1925"/>
                <a:gd name="T59" fmla="*/ 186 h 829"/>
                <a:gd name="T60" fmla="*/ 1222 w 1925"/>
                <a:gd name="T61" fmla="*/ 277 h 829"/>
                <a:gd name="T62" fmla="*/ 1071 w 1925"/>
                <a:gd name="T63" fmla="*/ 304 h 829"/>
                <a:gd name="T64" fmla="*/ 874 w 1925"/>
                <a:gd name="T65" fmla="*/ 333 h 8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925" h="829">
                  <a:moveTo>
                    <a:pt x="874" y="333"/>
                  </a:moveTo>
                  <a:lnTo>
                    <a:pt x="670" y="190"/>
                  </a:lnTo>
                  <a:lnTo>
                    <a:pt x="459" y="98"/>
                  </a:lnTo>
                  <a:lnTo>
                    <a:pt x="313" y="25"/>
                  </a:lnTo>
                  <a:lnTo>
                    <a:pt x="203" y="0"/>
                  </a:lnTo>
                  <a:lnTo>
                    <a:pt x="157" y="11"/>
                  </a:lnTo>
                  <a:lnTo>
                    <a:pt x="63" y="63"/>
                  </a:lnTo>
                  <a:lnTo>
                    <a:pt x="20" y="69"/>
                  </a:lnTo>
                  <a:lnTo>
                    <a:pt x="0" y="93"/>
                  </a:lnTo>
                  <a:lnTo>
                    <a:pt x="20" y="137"/>
                  </a:lnTo>
                  <a:lnTo>
                    <a:pt x="159" y="197"/>
                  </a:lnTo>
                  <a:lnTo>
                    <a:pt x="341" y="259"/>
                  </a:lnTo>
                  <a:lnTo>
                    <a:pt x="187" y="291"/>
                  </a:lnTo>
                  <a:lnTo>
                    <a:pt x="141" y="310"/>
                  </a:lnTo>
                  <a:lnTo>
                    <a:pt x="163" y="327"/>
                  </a:lnTo>
                  <a:lnTo>
                    <a:pt x="357" y="407"/>
                  </a:lnTo>
                  <a:lnTo>
                    <a:pt x="365" y="406"/>
                  </a:lnTo>
                  <a:lnTo>
                    <a:pt x="404" y="286"/>
                  </a:lnTo>
                  <a:lnTo>
                    <a:pt x="561" y="357"/>
                  </a:lnTo>
                  <a:lnTo>
                    <a:pt x="567" y="538"/>
                  </a:lnTo>
                  <a:lnTo>
                    <a:pt x="443" y="543"/>
                  </a:lnTo>
                  <a:lnTo>
                    <a:pt x="306" y="544"/>
                  </a:lnTo>
                  <a:lnTo>
                    <a:pt x="284" y="555"/>
                  </a:lnTo>
                  <a:lnTo>
                    <a:pt x="248" y="665"/>
                  </a:lnTo>
                  <a:lnTo>
                    <a:pt x="256" y="692"/>
                  </a:lnTo>
                  <a:lnTo>
                    <a:pt x="324" y="687"/>
                  </a:lnTo>
                  <a:lnTo>
                    <a:pt x="506" y="670"/>
                  </a:lnTo>
                  <a:lnTo>
                    <a:pt x="745" y="657"/>
                  </a:lnTo>
                  <a:lnTo>
                    <a:pt x="948" y="651"/>
                  </a:lnTo>
                  <a:lnTo>
                    <a:pt x="1057" y="651"/>
                  </a:lnTo>
                  <a:lnTo>
                    <a:pt x="1187" y="665"/>
                  </a:lnTo>
                  <a:lnTo>
                    <a:pt x="1196" y="624"/>
                  </a:lnTo>
                  <a:lnTo>
                    <a:pt x="1299" y="687"/>
                  </a:lnTo>
                  <a:lnTo>
                    <a:pt x="1387" y="760"/>
                  </a:lnTo>
                  <a:lnTo>
                    <a:pt x="1498" y="829"/>
                  </a:lnTo>
                  <a:lnTo>
                    <a:pt x="1591" y="794"/>
                  </a:lnTo>
                  <a:lnTo>
                    <a:pt x="1623" y="760"/>
                  </a:lnTo>
                  <a:lnTo>
                    <a:pt x="1613" y="727"/>
                  </a:lnTo>
                  <a:lnTo>
                    <a:pt x="1492" y="654"/>
                  </a:lnTo>
                  <a:lnTo>
                    <a:pt x="1369" y="568"/>
                  </a:lnTo>
                  <a:lnTo>
                    <a:pt x="1237" y="483"/>
                  </a:lnTo>
                  <a:lnTo>
                    <a:pt x="1107" y="431"/>
                  </a:lnTo>
                  <a:lnTo>
                    <a:pt x="1148" y="403"/>
                  </a:lnTo>
                  <a:lnTo>
                    <a:pt x="1305" y="360"/>
                  </a:lnTo>
                  <a:lnTo>
                    <a:pt x="1443" y="304"/>
                  </a:lnTo>
                  <a:lnTo>
                    <a:pt x="1539" y="281"/>
                  </a:lnTo>
                  <a:lnTo>
                    <a:pt x="1648" y="241"/>
                  </a:lnTo>
                  <a:lnTo>
                    <a:pt x="1767" y="201"/>
                  </a:lnTo>
                  <a:lnTo>
                    <a:pt x="1851" y="182"/>
                  </a:lnTo>
                  <a:lnTo>
                    <a:pt x="1907" y="186"/>
                  </a:lnTo>
                  <a:lnTo>
                    <a:pt x="1925" y="160"/>
                  </a:lnTo>
                  <a:lnTo>
                    <a:pt x="1921" y="120"/>
                  </a:lnTo>
                  <a:lnTo>
                    <a:pt x="1918" y="105"/>
                  </a:lnTo>
                  <a:lnTo>
                    <a:pt x="1857" y="63"/>
                  </a:lnTo>
                  <a:lnTo>
                    <a:pt x="1811" y="60"/>
                  </a:lnTo>
                  <a:lnTo>
                    <a:pt x="1774" y="64"/>
                  </a:lnTo>
                  <a:lnTo>
                    <a:pt x="1725" y="93"/>
                  </a:lnTo>
                  <a:lnTo>
                    <a:pt x="1664" y="110"/>
                  </a:lnTo>
                  <a:lnTo>
                    <a:pt x="1560" y="148"/>
                  </a:lnTo>
                  <a:lnTo>
                    <a:pt x="1454" y="186"/>
                  </a:lnTo>
                  <a:lnTo>
                    <a:pt x="1346" y="225"/>
                  </a:lnTo>
                  <a:lnTo>
                    <a:pt x="1222" y="277"/>
                  </a:lnTo>
                  <a:lnTo>
                    <a:pt x="1145" y="288"/>
                  </a:lnTo>
                  <a:lnTo>
                    <a:pt x="1071" y="304"/>
                  </a:lnTo>
                  <a:lnTo>
                    <a:pt x="965" y="321"/>
                  </a:lnTo>
                  <a:lnTo>
                    <a:pt x="874" y="333"/>
                  </a:lnTo>
                  <a:close/>
                </a:path>
              </a:pathLst>
            </a:custGeom>
            <a:solidFill>
              <a:srgbClr val="F1EB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395" name="Group 9">
              <a:extLst>
                <a:ext uri="{FF2B5EF4-FFF2-40B4-BE49-F238E27FC236}">
                  <a16:creationId xmlns:a16="http://schemas.microsoft.com/office/drawing/2014/main" id="{48248A8F-7623-0172-CA23-D8397C8D89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13" y="2912"/>
              <a:ext cx="1947" cy="849"/>
              <a:chOff x="2213" y="2912"/>
              <a:chExt cx="1947" cy="849"/>
            </a:xfrm>
          </p:grpSpPr>
          <p:sp>
            <p:nvSpPr>
              <p:cNvPr id="16415" name="Freeform 10">
                <a:extLst>
                  <a:ext uri="{FF2B5EF4-FFF2-40B4-BE49-F238E27FC236}">
                    <a16:creationId xmlns:a16="http://schemas.microsoft.com/office/drawing/2014/main" id="{D9894A65-10E2-0FBA-5C0D-F39233D05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8" y="2962"/>
                <a:ext cx="1112" cy="440"/>
              </a:xfrm>
              <a:custGeom>
                <a:avLst/>
                <a:gdLst>
                  <a:gd name="T0" fmla="*/ 790 w 1112"/>
                  <a:gd name="T1" fmla="*/ 75 h 440"/>
                  <a:gd name="T2" fmla="*/ 941 w 1112"/>
                  <a:gd name="T3" fmla="*/ 11 h 440"/>
                  <a:gd name="T4" fmla="*/ 1041 w 1112"/>
                  <a:gd name="T5" fmla="*/ 22 h 440"/>
                  <a:gd name="T6" fmla="*/ 1007 w 1112"/>
                  <a:gd name="T7" fmla="*/ 28 h 440"/>
                  <a:gd name="T8" fmla="*/ 928 w 1112"/>
                  <a:gd name="T9" fmla="*/ 50 h 440"/>
                  <a:gd name="T10" fmla="*/ 780 w 1112"/>
                  <a:gd name="T11" fmla="*/ 96 h 440"/>
                  <a:gd name="T12" fmla="*/ 590 w 1112"/>
                  <a:gd name="T13" fmla="*/ 168 h 440"/>
                  <a:gd name="T14" fmla="*/ 390 w 1112"/>
                  <a:gd name="T15" fmla="*/ 247 h 440"/>
                  <a:gd name="T16" fmla="*/ 134 w 1112"/>
                  <a:gd name="T17" fmla="*/ 285 h 440"/>
                  <a:gd name="T18" fmla="*/ 29 w 1112"/>
                  <a:gd name="T19" fmla="*/ 313 h 440"/>
                  <a:gd name="T20" fmla="*/ 145 w 1112"/>
                  <a:gd name="T21" fmla="*/ 387 h 440"/>
                  <a:gd name="T22" fmla="*/ 265 w 1112"/>
                  <a:gd name="T23" fmla="*/ 387 h 440"/>
                  <a:gd name="T24" fmla="*/ 416 w 1112"/>
                  <a:gd name="T25" fmla="*/ 324 h 440"/>
                  <a:gd name="T26" fmla="*/ 622 w 1112"/>
                  <a:gd name="T27" fmla="*/ 248 h 440"/>
                  <a:gd name="T28" fmla="*/ 820 w 1112"/>
                  <a:gd name="T29" fmla="*/ 192 h 440"/>
                  <a:gd name="T30" fmla="*/ 996 w 1112"/>
                  <a:gd name="T31" fmla="*/ 138 h 440"/>
                  <a:gd name="T32" fmla="*/ 1089 w 1112"/>
                  <a:gd name="T33" fmla="*/ 116 h 440"/>
                  <a:gd name="T34" fmla="*/ 1082 w 1112"/>
                  <a:gd name="T35" fmla="*/ 68 h 440"/>
                  <a:gd name="T36" fmla="*/ 1106 w 1112"/>
                  <a:gd name="T37" fmla="*/ 82 h 440"/>
                  <a:gd name="T38" fmla="*/ 1082 w 1112"/>
                  <a:gd name="T39" fmla="*/ 151 h 440"/>
                  <a:gd name="T40" fmla="*/ 916 w 1112"/>
                  <a:gd name="T41" fmla="*/ 184 h 440"/>
                  <a:gd name="T42" fmla="*/ 758 w 1112"/>
                  <a:gd name="T43" fmla="*/ 231 h 440"/>
                  <a:gd name="T44" fmla="*/ 626 w 1112"/>
                  <a:gd name="T45" fmla="*/ 270 h 440"/>
                  <a:gd name="T46" fmla="*/ 505 w 1112"/>
                  <a:gd name="T47" fmla="*/ 316 h 440"/>
                  <a:gd name="T48" fmla="*/ 368 w 1112"/>
                  <a:gd name="T49" fmla="*/ 358 h 440"/>
                  <a:gd name="T50" fmla="*/ 277 w 1112"/>
                  <a:gd name="T51" fmla="*/ 406 h 440"/>
                  <a:gd name="T52" fmla="*/ 184 w 1112"/>
                  <a:gd name="T53" fmla="*/ 440 h 440"/>
                  <a:gd name="T54" fmla="*/ 151 w 1112"/>
                  <a:gd name="T55" fmla="*/ 417 h 440"/>
                  <a:gd name="T56" fmla="*/ 27 w 1112"/>
                  <a:gd name="T57" fmla="*/ 352 h 440"/>
                  <a:gd name="T58" fmla="*/ 16 w 1112"/>
                  <a:gd name="T59" fmla="*/ 305 h 440"/>
                  <a:gd name="T60" fmla="*/ 121 w 1112"/>
                  <a:gd name="T61" fmla="*/ 270 h 440"/>
                  <a:gd name="T62" fmla="*/ 305 w 1112"/>
                  <a:gd name="T63" fmla="*/ 244 h 440"/>
                  <a:gd name="T64" fmla="*/ 467 w 1112"/>
                  <a:gd name="T65" fmla="*/ 196 h 440"/>
                  <a:gd name="T66" fmla="*/ 655 w 1112"/>
                  <a:gd name="T67" fmla="*/ 121 h 4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112" h="440">
                    <a:moveTo>
                      <a:pt x="655" y="121"/>
                    </a:moveTo>
                    <a:lnTo>
                      <a:pt x="790" y="75"/>
                    </a:lnTo>
                    <a:lnTo>
                      <a:pt x="867" y="57"/>
                    </a:lnTo>
                    <a:lnTo>
                      <a:pt x="941" y="11"/>
                    </a:lnTo>
                    <a:lnTo>
                      <a:pt x="997" y="0"/>
                    </a:lnTo>
                    <a:lnTo>
                      <a:pt x="1041" y="22"/>
                    </a:lnTo>
                    <a:lnTo>
                      <a:pt x="1048" y="35"/>
                    </a:lnTo>
                    <a:lnTo>
                      <a:pt x="1007" y="28"/>
                    </a:lnTo>
                    <a:lnTo>
                      <a:pt x="964" y="27"/>
                    </a:lnTo>
                    <a:lnTo>
                      <a:pt x="928" y="50"/>
                    </a:lnTo>
                    <a:lnTo>
                      <a:pt x="861" y="75"/>
                    </a:lnTo>
                    <a:lnTo>
                      <a:pt x="780" y="96"/>
                    </a:lnTo>
                    <a:lnTo>
                      <a:pt x="672" y="138"/>
                    </a:lnTo>
                    <a:lnTo>
                      <a:pt x="590" y="168"/>
                    </a:lnTo>
                    <a:lnTo>
                      <a:pt x="464" y="218"/>
                    </a:lnTo>
                    <a:lnTo>
                      <a:pt x="390" y="247"/>
                    </a:lnTo>
                    <a:lnTo>
                      <a:pt x="283" y="264"/>
                    </a:lnTo>
                    <a:lnTo>
                      <a:pt x="134" y="285"/>
                    </a:lnTo>
                    <a:lnTo>
                      <a:pt x="62" y="299"/>
                    </a:lnTo>
                    <a:lnTo>
                      <a:pt x="29" y="313"/>
                    </a:lnTo>
                    <a:lnTo>
                      <a:pt x="55" y="341"/>
                    </a:lnTo>
                    <a:lnTo>
                      <a:pt x="145" y="387"/>
                    </a:lnTo>
                    <a:lnTo>
                      <a:pt x="192" y="417"/>
                    </a:lnTo>
                    <a:lnTo>
                      <a:pt x="265" y="387"/>
                    </a:lnTo>
                    <a:lnTo>
                      <a:pt x="324" y="352"/>
                    </a:lnTo>
                    <a:lnTo>
                      <a:pt x="416" y="324"/>
                    </a:lnTo>
                    <a:lnTo>
                      <a:pt x="518" y="294"/>
                    </a:lnTo>
                    <a:lnTo>
                      <a:pt x="622" y="248"/>
                    </a:lnTo>
                    <a:lnTo>
                      <a:pt x="711" y="229"/>
                    </a:lnTo>
                    <a:lnTo>
                      <a:pt x="820" y="192"/>
                    </a:lnTo>
                    <a:lnTo>
                      <a:pt x="887" y="168"/>
                    </a:lnTo>
                    <a:lnTo>
                      <a:pt x="996" y="138"/>
                    </a:lnTo>
                    <a:lnTo>
                      <a:pt x="1065" y="132"/>
                    </a:lnTo>
                    <a:lnTo>
                      <a:pt x="1089" y="116"/>
                    </a:lnTo>
                    <a:lnTo>
                      <a:pt x="1089" y="104"/>
                    </a:lnTo>
                    <a:lnTo>
                      <a:pt x="1082" y="68"/>
                    </a:lnTo>
                    <a:lnTo>
                      <a:pt x="1078" y="50"/>
                    </a:lnTo>
                    <a:lnTo>
                      <a:pt x="1106" y="82"/>
                    </a:lnTo>
                    <a:lnTo>
                      <a:pt x="1112" y="126"/>
                    </a:lnTo>
                    <a:lnTo>
                      <a:pt x="1082" y="151"/>
                    </a:lnTo>
                    <a:lnTo>
                      <a:pt x="1015" y="156"/>
                    </a:lnTo>
                    <a:lnTo>
                      <a:pt x="916" y="184"/>
                    </a:lnTo>
                    <a:lnTo>
                      <a:pt x="821" y="209"/>
                    </a:lnTo>
                    <a:lnTo>
                      <a:pt x="758" y="231"/>
                    </a:lnTo>
                    <a:lnTo>
                      <a:pt x="713" y="253"/>
                    </a:lnTo>
                    <a:lnTo>
                      <a:pt x="626" y="270"/>
                    </a:lnTo>
                    <a:lnTo>
                      <a:pt x="573" y="289"/>
                    </a:lnTo>
                    <a:lnTo>
                      <a:pt x="505" y="316"/>
                    </a:lnTo>
                    <a:lnTo>
                      <a:pt x="438" y="336"/>
                    </a:lnTo>
                    <a:lnTo>
                      <a:pt x="368" y="358"/>
                    </a:lnTo>
                    <a:lnTo>
                      <a:pt x="327" y="371"/>
                    </a:lnTo>
                    <a:lnTo>
                      <a:pt x="277" y="406"/>
                    </a:lnTo>
                    <a:lnTo>
                      <a:pt x="221" y="423"/>
                    </a:lnTo>
                    <a:lnTo>
                      <a:pt x="184" y="440"/>
                    </a:lnTo>
                    <a:lnTo>
                      <a:pt x="173" y="439"/>
                    </a:lnTo>
                    <a:lnTo>
                      <a:pt x="151" y="417"/>
                    </a:lnTo>
                    <a:lnTo>
                      <a:pt x="93" y="380"/>
                    </a:lnTo>
                    <a:lnTo>
                      <a:pt x="27" y="352"/>
                    </a:lnTo>
                    <a:lnTo>
                      <a:pt x="0" y="316"/>
                    </a:lnTo>
                    <a:lnTo>
                      <a:pt x="16" y="305"/>
                    </a:lnTo>
                    <a:lnTo>
                      <a:pt x="44" y="288"/>
                    </a:lnTo>
                    <a:lnTo>
                      <a:pt x="121" y="270"/>
                    </a:lnTo>
                    <a:lnTo>
                      <a:pt x="221" y="259"/>
                    </a:lnTo>
                    <a:lnTo>
                      <a:pt x="305" y="244"/>
                    </a:lnTo>
                    <a:lnTo>
                      <a:pt x="386" y="226"/>
                    </a:lnTo>
                    <a:lnTo>
                      <a:pt x="467" y="196"/>
                    </a:lnTo>
                    <a:lnTo>
                      <a:pt x="568" y="160"/>
                    </a:lnTo>
                    <a:lnTo>
                      <a:pt x="655" y="1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6" name="Freeform 11">
                <a:extLst>
                  <a:ext uri="{FF2B5EF4-FFF2-40B4-BE49-F238E27FC236}">
                    <a16:creationId xmlns:a16="http://schemas.microsoft.com/office/drawing/2014/main" id="{EE452045-AFCD-922B-5292-C25709E7E3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3" y="2912"/>
                <a:ext cx="986" cy="563"/>
              </a:xfrm>
              <a:custGeom>
                <a:avLst/>
                <a:gdLst>
                  <a:gd name="T0" fmla="*/ 905 w 986"/>
                  <a:gd name="T1" fmla="*/ 339 h 563"/>
                  <a:gd name="T2" fmla="*/ 794 w 986"/>
                  <a:gd name="T3" fmla="*/ 262 h 563"/>
                  <a:gd name="T4" fmla="*/ 684 w 986"/>
                  <a:gd name="T5" fmla="*/ 195 h 563"/>
                  <a:gd name="T6" fmla="*/ 549 w 986"/>
                  <a:gd name="T7" fmla="*/ 130 h 563"/>
                  <a:gd name="T8" fmla="*/ 433 w 986"/>
                  <a:gd name="T9" fmla="*/ 73 h 563"/>
                  <a:gd name="T10" fmla="*/ 329 w 986"/>
                  <a:gd name="T11" fmla="*/ 26 h 563"/>
                  <a:gd name="T12" fmla="*/ 241 w 986"/>
                  <a:gd name="T13" fmla="*/ 0 h 563"/>
                  <a:gd name="T14" fmla="*/ 172 w 986"/>
                  <a:gd name="T15" fmla="*/ 9 h 563"/>
                  <a:gd name="T16" fmla="*/ 90 w 986"/>
                  <a:gd name="T17" fmla="*/ 61 h 563"/>
                  <a:gd name="T18" fmla="*/ 27 w 986"/>
                  <a:gd name="T19" fmla="*/ 72 h 563"/>
                  <a:gd name="T20" fmla="*/ 0 w 986"/>
                  <a:gd name="T21" fmla="*/ 102 h 563"/>
                  <a:gd name="T22" fmla="*/ 21 w 986"/>
                  <a:gd name="T23" fmla="*/ 155 h 563"/>
                  <a:gd name="T24" fmla="*/ 198 w 986"/>
                  <a:gd name="T25" fmla="*/ 228 h 563"/>
                  <a:gd name="T26" fmla="*/ 400 w 986"/>
                  <a:gd name="T27" fmla="*/ 298 h 563"/>
                  <a:gd name="T28" fmla="*/ 546 w 986"/>
                  <a:gd name="T29" fmla="*/ 360 h 563"/>
                  <a:gd name="T30" fmla="*/ 667 w 986"/>
                  <a:gd name="T31" fmla="*/ 434 h 563"/>
                  <a:gd name="T32" fmla="*/ 809 w 986"/>
                  <a:gd name="T33" fmla="*/ 539 h 563"/>
                  <a:gd name="T34" fmla="*/ 845 w 986"/>
                  <a:gd name="T35" fmla="*/ 563 h 563"/>
                  <a:gd name="T36" fmla="*/ 886 w 986"/>
                  <a:gd name="T37" fmla="*/ 552 h 563"/>
                  <a:gd name="T38" fmla="*/ 986 w 986"/>
                  <a:gd name="T39" fmla="*/ 448 h 563"/>
                  <a:gd name="T40" fmla="*/ 963 w 986"/>
                  <a:gd name="T41" fmla="*/ 434 h 563"/>
                  <a:gd name="T42" fmla="*/ 879 w 986"/>
                  <a:gd name="T43" fmla="*/ 528 h 563"/>
                  <a:gd name="T44" fmla="*/ 843 w 986"/>
                  <a:gd name="T45" fmla="*/ 539 h 563"/>
                  <a:gd name="T46" fmla="*/ 766 w 986"/>
                  <a:gd name="T47" fmla="*/ 481 h 563"/>
                  <a:gd name="T48" fmla="*/ 658 w 986"/>
                  <a:gd name="T49" fmla="*/ 407 h 563"/>
                  <a:gd name="T50" fmla="*/ 565 w 986"/>
                  <a:gd name="T51" fmla="*/ 350 h 563"/>
                  <a:gd name="T52" fmla="*/ 497 w 986"/>
                  <a:gd name="T53" fmla="*/ 319 h 563"/>
                  <a:gd name="T54" fmla="*/ 387 w 986"/>
                  <a:gd name="T55" fmla="*/ 273 h 563"/>
                  <a:gd name="T56" fmla="*/ 257 w 986"/>
                  <a:gd name="T57" fmla="*/ 229 h 563"/>
                  <a:gd name="T58" fmla="*/ 148 w 986"/>
                  <a:gd name="T59" fmla="*/ 187 h 563"/>
                  <a:gd name="T60" fmla="*/ 70 w 986"/>
                  <a:gd name="T61" fmla="*/ 152 h 563"/>
                  <a:gd name="T62" fmla="*/ 35 w 986"/>
                  <a:gd name="T63" fmla="*/ 125 h 563"/>
                  <a:gd name="T64" fmla="*/ 24 w 986"/>
                  <a:gd name="T65" fmla="*/ 103 h 563"/>
                  <a:gd name="T66" fmla="*/ 44 w 986"/>
                  <a:gd name="T67" fmla="*/ 86 h 563"/>
                  <a:gd name="T68" fmla="*/ 90 w 986"/>
                  <a:gd name="T69" fmla="*/ 80 h 563"/>
                  <a:gd name="T70" fmla="*/ 118 w 986"/>
                  <a:gd name="T71" fmla="*/ 67 h 563"/>
                  <a:gd name="T72" fmla="*/ 192 w 986"/>
                  <a:gd name="T73" fmla="*/ 28 h 563"/>
                  <a:gd name="T74" fmla="*/ 217 w 986"/>
                  <a:gd name="T75" fmla="*/ 20 h 563"/>
                  <a:gd name="T76" fmla="*/ 255 w 986"/>
                  <a:gd name="T77" fmla="*/ 28 h 563"/>
                  <a:gd name="T78" fmla="*/ 324 w 986"/>
                  <a:gd name="T79" fmla="*/ 44 h 563"/>
                  <a:gd name="T80" fmla="*/ 434 w 986"/>
                  <a:gd name="T81" fmla="*/ 97 h 563"/>
                  <a:gd name="T82" fmla="*/ 570 w 986"/>
                  <a:gd name="T83" fmla="*/ 160 h 563"/>
                  <a:gd name="T84" fmla="*/ 695 w 986"/>
                  <a:gd name="T85" fmla="*/ 218 h 563"/>
                  <a:gd name="T86" fmla="*/ 794 w 986"/>
                  <a:gd name="T87" fmla="*/ 287 h 563"/>
                  <a:gd name="T88" fmla="*/ 886 w 986"/>
                  <a:gd name="T89" fmla="*/ 353 h 563"/>
                  <a:gd name="T90" fmla="*/ 905 w 986"/>
                  <a:gd name="T91" fmla="*/ 339 h 56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986" h="563">
                    <a:moveTo>
                      <a:pt x="905" y="339"/>
                    </a:moveTo>
                    <a:lnTo>
                      <a:pt x="794" y="262"/>
                    </a:lnTo>
                    <a:lnTo>
                      <a:pt x="684" y="195"/>
                    </a:lnTo>
                    <a:lnTo>
                      <a:pt x="549" y="130"/>
                    </a:lnTo>
                    <a:lnTo>
                      <a:pt x="433" y="73"/>
                    </a:lnTo>
                    <a:lnTo>
                      <a:pt x="329" y="26"/>
                    </a:lnTo>
                    <a:lnTo>
                      <a:pt x="241" y="0"/>
                    </a:lnTo>
                    <a:lnTo>
                      <a:pt x="172" y="9"/>
                    </a:lnTo>
                    <a:lnTo>
                      <a:pt x="90" y="61"/>
                    </a:lnTo>
                    <a:lnTo>
                      <a:pt x="27" y="72"/>
                    </a:lnTo>
                    <a:lnTo>
                      <a:pt x="0" y="102"/>
                    </a:lnTo>
                    <a:lnTo>
                      <a:pt x="21" y="155"/>
                    </a:lnTo>
                    <a:lnTo>
                      <a:pt x="198" y="228"/>
                    </a:lnTo>
                    <a:lnTo>
                      <a:pt x="400" y="298"/>
                    </a:lnTo>
                    <a:lnTo>
                      <a:pt x="546" y="360"/>
                    </a:lnTo>
                    <a:lnTo>
                      <a:pt x="667" y="434"/>
                    </a:lnTo>
                    <a:lnTo>
                      <a:pt x="809" y="539"/>
                    </a:lnTo>
                    <a:lnTo>
                      <a:pt x="845" y="563"/>
                    </a:lnTo>
                    <a:lnTo>
                      <a:pt x="886" y="552"/>
                    </a:lnTo>
                    <a:lnTo>
                      <a:pt x="986" y="448"/>
                    </a:lnTo>
                    <a:lnTo>
                      <a:pt x="963" y="434"/>
                    </a:lnTo>
                    <a:lnTo>
                      <a:pt x="879" y="528"/>
                    </a:lnTo>
                    <a:lnTo>
                      <a:pt x="843" y="539"/>
                    </a:lnTo>
                    <a:lnTo>
                      <a:pt x="766" y="481"/>
                    </a:lnTo>
                    <a:lnTo>
                      <a:pt x="658" y="407"/>
                    </a:lnTo>
                    <a:lnTo>
                      <a:pt x="565" y="350"/>
                    </a:lnTo>
                    <a:lnTo>
                      <a:pt x="497" y="319"/>
                    </a:lnTo>
                    <a:lnTo>
                      <a:pt x="387" y="273"/>
                    </a:lnTo>
                    <a:lnTo>
                      <a:pt x="257" y="229"/>
                    </a:lnTo>
                    <a:lnTo>
                      <a:pt x="148" y="187"/>
                    </a:lnTo>
                    <a:lnTo>
                      <a:pt x="70" y="152"/>
                    </a:lnTo>
                    <a:lnTo>
                      <a:pt x="35" y="125"/>
                    </a:lnTo>
                    <a:lnTo>
                      <a:pt x="24" y="103"/>
                    </a:lnTo>
                    <a:lnTo>
                      <a:pt x="44" y="86"/>
                    </a:lnTo>
                    <a:lnTo>
                      <a:pt x="90" y="80"/>
                    </a:lnTo>
                    <a:lnTo>
                      <a:pt x="118" y="67"/>
                    </a:lnTo>
                    <a:lnTo>
                      <a:pt x="192" y="28"/>
                    </a:lnTo>
                    <a:lnTo>
                      <a:pt x="217" y="20"/>
                    </a:lnTo>
                    <a:lnTo>
                      <a:pt x="255" y="28"/>
                    </a:lnTo>
                    <a:lnTo>
                      <a:pt x="324" y="44"/>
                    </a:lnTo>
                    <a:lnTo>
                      <a:pt x="434" y="97"/>
                    </a:lnTo>
                    <a:lnTo>
                      <a:pt x="570" y="160"/>
                    </a:lnTo>
                    <a:lnTo>
                      <a:pt x="695" y="218"/>
                    </a:lnTo>
                    <a:lnTo>
                      <a:pt x="794" y="287"/>
                    </a:lnTo>
                    <a:lnTo>
                      <a:pt x="886" y="353"/>
                    </a:lnTo>
                    <a:lnTo>
                      <a:pt x="905" y="3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7" name="Freeform 12">
                <a:extLst>
                  <a:ext uri="{FF2B5EF4-FFF2-40B4-BE49-F238E27FC236}">
                    <a16:creationId xmlns:a16="http://schemas.microsoft.com/office/drawing/2014/main" id="{C389968E-88C6-95F3-BAA6-6FE5ED8E55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2" y="3176"/>
                <a:ext cx="305" cy="165"/>
              </a:xfrm>
              <a:custGeom>
                <a:avLst/>
                <a:gdLst>
                  <a:gd name="T0" fmla="*/ 222 w 305"/>
                  <a:gd name="T1" fmla="*/ 0 h 165"/>
                  <a:gd name="T2" fmla="*/ 30 w 305"/>
                  <a:gd name="T3" fmla="*/ 30 h 165"/>
                  <a:gd name="T4" fmla="*/ 0 w 305"/>
                  <a:gd name="T5" fmla="*/ 55 h 165"/>
                  <a:gd name="T6" fmla="*/ 33 w 305"/>
                  <a:gd name="T7" fmla="*/ 77 h 165"/>
                  <a:gd name="T8" fmla="*/ 241 w 305"/>
                  <a:gd name="T9" fmla="*/ 165 h 165"/>
                  <a:gd name="T10" fmla="*/ 264 w 305"/>
                  <a:gd name="T11" fmla="*/ 157 h 165"/>
                  <a:gd name="T12" fmla="*/ 305 w 305"/>
                  <a:gd name="T13" fmla="*/ 36 h 165"/>
                  <a:gd name="T14" fmla="*/ 283 w 305"/>
                  <a:gd name="T15" fmla="*/ 25 h 165"/>
                  <a:gd name="T16" fmla="*/ 242 w 305"/>
                  <a:gd name="T17" fmla="*/ 151 h 165"/>
                  <a:gd name="T18" fmla="*/ 46 w 305"/>
                  <a:gd name="T19" fmla="*/ 60 h 165"/>
                  <a:gd name="T20" fmla="*/ 63 w 305"/>
                  <a:gd name="T21" fmla="*/ 53 h 165"/>
                  <a:gd name="T22" fmla="*/ 241 w 305"/>
                  <a:gd name="T23" fmla="*/ 19 h 165"/>
                  <a:gd name="T24" fmla="*/ 222 w 305"/>
                  <a:gd name="T25" fmla="*/ 0 h 16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5" h="165">
                    <a:moveTo>
                      <a:pt x="222" y="0"/>
                    </a:moveTo>
                    <a:lnTo>
                      <a:pt x="30" y="30"/>
                    </a:lnTo>
                    <a:lnTo>
                      <a:pt x="0" y="55"/>
                    </a:lnTo>
                    <a:lnTo>
                      <a:pt x="33" y="77"/>
                    </a:lnTo>
                    <a:lnTo>
                      <a:pt x="241" y="165"/>
                    </a:lnTo>
                    <a:lnTo>
                      <a:pt x="264" y="157"/>
                    </a:lnTo>
                    <a:lnTo>
                      <a:pt x="305" y="36"/>
                    </a:lnTo>
                    <a:lnTo>
                      <a:pt x="283" y="25"/>
                    </a:lnTo>
                    <a:lnTo>
                      <a:pt x="242" y="151"/>
                    </a:lnTo>
                    <a:lnTo>
                      <a:pt x="46" y="60"/>
                    </a:lnTo>
                    <a:lnTo>
                      <a:pt x="63" y="53"/>
                    </a:lnTo>
                    <a:lnTo>
                      <a:pt x="241" y="19"/>
                    </a:lnTo>
                    <a:lnTo>
                      <a:pt x="2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8" name="Freeform 13">
                <a:extLst>
                  <a:ext uri="{FF2B5EF4-FFF2-40B4-BE49-F238E27FC236}">
                    <a16:creationId xmlns:a16="http://schemas.microsoft.com/office/drawing/2014/main" id="{304EF1CF-F4BB-7FFC-465F-692A6C1C8C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0" y="3269"/>
                <a:ext cx="41" cy="188"/>
              </a:xfrm>
              <a:custGeom>
                <a:avLst/>
                <a:gdLst>
                  <a:gd name="T0" fmla="*/ 0 w 41"/>
                  <a:gd name="T1" fmla="*/ 0 h 188"/>
                  <a:gd name="T2" fmla="*/ 8 w 41"/>
                  <a:gd name="T3" fmla="*/ 188 h 188"/>
                  <a:gd name="T4" fmla="*/ 41 w 41"/>
                  <a:gd name="T5" fmla="*/ 188 h 188"/>
                  <a:gd name="T6" fmla="*/ 27 w 41"/>
                  <a:gd name="T7" fmla="*/ 12 h 188"/>
                  <a:gd name="T8" fmla="*/ 0 w 41"/>
                  <a:gd name="T9" fmla="*/ 0 h 1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188">
                    <a:moveTo>
                      <a:pt x="0" y="0"/>
                    </a:moveTo>
                    <a:lnTo>
                      <a:pt x="8" y="188"/>
                    </a:lnTo>
                    <a:lnTo>
                      <a:pt x="41" y="188"/>
                    </a:lnTo>
                    <a:lnTo>
                      <a:pt x="27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9" name="Freeform 14">
                <a:extLst>
                  <a:ext uri="{FF2B5EF4-FFF2-40B4-BE49-F238E27FC236}">
                    <a16:creationId xmlns:a16="http://schemas.microsoft.com/office/drawing/2014/main" id="{4A5C90D1-F6F4-ADD9-C73D-228955E6EF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5" y="3424"/>
                <a:ext cx="975" cy="195"/>
              </a:xfrm>
              <a:custGeom>
                <a:avLst/>
                <a:gdLst>
                  <a:gd name="T0" fmla="*/ 559 w 975"/>
                  <a:gd name="T1" fmla="*/ 0 h 195"/>
                  <a:gd name="T2" fmla="*/ 383 w 975"/>
                  <a:gd name="T3" fmla="*/ 16 h 195"/>
                  <a:gd name="T4" fmla="*/ 258 w 975"/>
                  <a:gd name="T5" fmla="*/ 22 h 195"/>
                  <a:gd name="T6" fmla="*/ 74 w 975"/>
                  <a:gd name="T7" fmla="*/ 24 h 195"/>
                  <a:gd name="T8" fmla="*/ 45 w 975"/>
                  <a:gd name="T9" fmla="*/ 40 h 195"/>
                  <a:gd name="T10" fmla="*/ 0 w 975"/>
                  <a:gd name="T11" fmla="*/ 165 h 195"/>
                  <a:gd name="T12" fmla="*/ 7 w 975"/>
                  <a:gd name="T13" fmla="*/ 190 h 195"/>
                  <a:gd name="T14" fmla="*/ 40 w 975"/>
                  <a:gd name="T15" fmla="*/ 195 h 195"/>
                  <a:gd name="T16" fmla="*/ 310 w 975"/>
                  <a:gd name="T17" fmla="*/ 172 h 195"/>
                  <a:gd name="T18" fmla="*/ 565 w 975"/>
                  <a:gd name="T19" fmla="*/ 156 h 195"/>
                  <a:gd name="T20" fmla="*/ 735 w 975"/>
                  <a:gd name="T21" fmla="*/ 150 h 195"/>
                  <a:gd name="T22" fmla="*/ 892 w 975"/>
                  <a:gd name="T23" fmla="*/ 161 h 195"/>
                  <a:gd name="T24" fmla="*/ 969 w 975"/>
                  <a:gd name="T25" fmla="*/ 172 h 195"/>
                  <a:gd name="T26" fmla="*/ 975 w 975"/>
                  <a:gd name="T27" fmla="*/ 132 h 195"/>
                  <a:gd name="T28" fmla="*/ 949 w 975"/>
                  <a:gd name="T29" fmla="*/ 132 h 195"/>
                  <a:gd name="T30" fmla="*/ 947 w 975"/>
                  <a:gd name="T31" fmla="*/ 153 h 195"/>
                  <a:gd name="T32" fmla="*/ 787 w 975"/>
                  <a:gd name="T33" fmla="*/ 137 h 195"/>
                  <a:gd name="T34" fmla="*/ 630 w 975"/>
                  <a:gd name="T35" fmla="*/ 137 h 195"/>
                  <a:gd name="T36" fmla="*/ 491 w 975"/>
                  <a:gd name="T37" fmla="*/ 142 h 195"/>
                  <a:gd name="T38" fmla="*/ 343 w 975"/>
                  <a:gd name="T39" fmla="*/ 153 h 195"/>
                  <a:gd name="T40" fmla="*/ 181 w 975"/>
                  <a:gd name="T41" fmla="*/ 165 h 195"/>
                  <a:gd name="T42" fmla="*/ 73 w 975"/>
                  <a:gd name="T43" fmla="*/ 172 h 195"/>
                  <a:gd name="T44" fmla="*/ 34 w 975"/>
                  <a:gd name="T45" fmla="*/ 179 h 195"/>
                  <a:gd name="T46" fmla="*/ 21 w 975"/>
                  <a:gd name="T47" fmla="*/ 159 h 195"/>
                  <a:gd name="T48" fmla="*/ 38 w 975"/>
                  <a:gd name="T49" fmla="*/ 96 h 195"/>
                  <a:gd name="T50" fmla="*/ 63 w 975"/>
                  <a:gd name="T51" fmla="*/ 47 h 195"/>
                  <a:gd name="T52" fmla="*/ 90 w 975"/>
                  <a:gd name="T53" fmla="*/ 36 h 195"/>
                  <a:gd name="T54" fmla="*/ 213 w 975"/>
                  <a:gd name="T55" fmla="*/ 40 h 195"/>
                  <a:gd name="T56" fmla="*/ 353 w 975"/>
                  <a:gd name="T57" fmla="*/ 40 h 195"/>
                  <a:gd name="T58" fmla="*/ 480 w 975"/>
                  <a:gd name="T59" fmla="*/ 29 h 195"/>
                  <a:gd name="T60" fmla="*/ 576 w 975"/>
                  <a:gd name="T61" fmla="*/ 24 h 195"/>
                  <a:gd name="T62" fmla="*/ 559 w 975"/>
                  <a:gd name="T63" fmla="*/ 0 h 1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975" h="195">
                    <a:moveTo>
                      <a:pt x="559" y="0"/>
                    </a:moveTo>
                    <a:lnTo>
                      <a:pt x="383" y="16"/>
                    </a:lnTo>
                    <a:lnTo>
                      <a:pt x="258" y="22"/>
                    </a:lnTo>
                    <a:lnTo>
                      <a:pt x="74" y="24"/>
                    </a:lnTo>
                    <a:lnTo>
                      <a:pt x="45" y="40"/>
                    </a:lnTo>
                    <a:lnTo>
                      <a:pt x="0" y="165"/>
                    </a:lnTo>
                    <a:lnTo>
                      <a:pt x="7" y="190"/>
                    </a:lnTo>
                    <a:lnTo>
                      <a:pt x="40" y="195"/>
                    </a:lnTo>
                    <a:lnTo>
                      <a:pt x="310" y="172"/>
                    </a:lnTo>
                    <a:lnTo>
                      <a:pt x="565" y="156"/>
                    </a:lnTo>
                    <a:lnTo>
                      <a:pt x="735" y="150"/>
                    </a:lnTo>
                    <a:lnTo>
                      <a:pt x="892" y="161"/>
                    </a:lnTo>
                    <a:lnTo>
                      <a:pt x="969" y="172"/>
                    </a:lnTo>
                    <a:lnTo>
                      <a:pt x="975" y="132"/>
                    </a:lnTo>
                    <a:lnTo>
                      <a:pt x="949" y="132"/>
                    </a:lnTo>
                    <a:lnTo>
                      <a:pt x="947" y="153"/>
                    </a:lnTo>
                    <a:lnTo>
                      <a:pt x="787" y="137"/>
                    </a:lnTo>
                    <a:lnTo>
                      <a:pt x="630" y="137"/>
                    </a:lnTo>
                    <a:lnTo>
                      <a:pt x="491" y="142"/>
                    </a:lnTo>
                    <a:lnTo>
                      <a:pt x="343" y="153"/>
                    </a:lnTo>
                    <a:lnTo>
                      <a:pt x="181" y="165"/>
                    </a:lnTo>
                    <a:lnTo>
                      <a:pt x="73" y="172"/>
                    </a:lnTo>
                    <a:lnTo>
                      <a:pt x="34" y="179"/>
                    </a:lnTo>
                    <a:lnTo>
                      <a:pt x="21" y="159"/>
                    </a:lnTo>
                    <a:lnTo>
                      <a:pt x="38" y="96"/>
                    </a:lnTo>
                    <a:lnTo>
                      <a:pt x="63" y="47"/>
                    </a:lnTo>
                    <a:lnTo>
                      <a:pt x="90" y="36"/>
                    </a:lnTo>
                    <a:lnTo>
                      <a:pt x="213" y="40"/>
                    </a:lnTo>
                    <a:lnTo>
                      <a:pt x="353" y="40"/>
                    </a:lnTo>
                    <a:lnTo>
                      <a:pt x="480" y="29"/>
                    </a:lnTo>
                    <a:lnTo>
                      <a:pt x="576" y="2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20" name="Freeform 15">
                <a:extLst>
                  <a:ext uri="{FF2B5EF4-FFF2-40B4-BE49-F238E27FC236}">
                    <a16:creationId xmlns:a16="http://schemas.microsoft.com/office/drawing/2014/main" id="{5B44BB4F-8407-76BE-8E73-9CED2E1D2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0" y="3336"/>
                <a:ext cx="748" cy="425"/>
              </a:xfrm>
              <a:custGeom>
                <a:avLst/>
                <a:gdLst>
                  <a:gd name="T0" fmla="*/ 26 w 748"/>
                  <a:gd name="T1" fmla="*/ 74 h 425"/>
                  <a:gd name="T2" fmla="*/ 204 w 748"/>
                  <a:gd name="T3" fmla="*/ 150 h 425"/>
                  <a:gd name="T4" fmla="*/ 314 w 748"/>
                  <a:gd name="T5" fmla="*/ 201 h 425"/>
                  <a:gd name="T6" fmla="*/ 407 w 748"/>
                  <a:gd name="T7" fmla="*/ 256 h 425"/>
                  <a:gd name="T8" fmla="*/ 514 w 748"/>
                  <a:gd name="T9" fmla="*/ 338 h 425"/>
                  <a:gd name="T10" fmla="*/ 599 w 748"/>
                  <a:gd name="T11" fmla="*/ 393 h 425"/>
                  <a:gd name="T12" fmla="*/ 630 w 748"/>
                  <a:gd name="T13" fmla="*/ 400 h 425"/>
                  <a:gd name="T14" fmla="*/ 715 w 748"/>
                  <a:gd name="T15" fmla="*/ 348 h 425"/>
                  <a:gd name="T16" fmla="*/ 715 w 748"/>
                  <a:gd name="T17" fmla="*/ 315 h 425"/>
                  <a:gd name="T18" fmla="*/ 657 w 748"/>
                  <a:gd name="T19" fmla="*/ 277 h 425"/>
                  <a:gd name="T20" fmla="*/ 514 w 748"/>
                  <a:gd name="T21" fmla="*/ 186 h 425"/>
                  <a:gd name="T22" fmla="*/ 390 w 748"/>
                  <a:gd name="T23" fmla="*/ 102 h 425"/>
                  <a:gd name="T24" fmla="*/ 275 w 748"/>
                  <a:gd name="T25" fmla="*/ 39 h 425"/>
                  <a:gd name="T26" fmla="*/ 206 w 748"/>
                  <a:gd name="T27" fmla="*/ 27 h 425"/>
                  <a:gd name="T28" fmla="*/ 232 w 748"/>
                  <a:gd name="T29" fmla="*/ 0 h 425"/>
                  <a:gd name="T30" fmla="*/ 295 w 748"/>
                  <a:gd name="T31" fmla="*/ 27 h 425"/>
                  <a:gd name="T32" fmla="*/ 372 w 748"/>
                  <a:gd name="T33" fmla="*/ 69 h 425"/>
                  <a:gd name="T34" fmla="*/ 479 w 748"/>
                  <a:gd name="T35" fmla="*/ 139 h 425"/>
                  <a:gd name="T36" fmla="*/ 567 w 748"/>
                  <a:gd name="T37" fmla="*/ 201 h 425"/>
                  <a:gd name="T38" fmla="*/ 668 w 748"/>
                  <a:gd name="T39" fmla="*/ 267 h 425"/>
                  <a:gd name="T40" fmla="*/ 737 w 748"/>
                  <a:gd name="T41" fmla="*/ 307 h 425"/>
                  <a:gd name="T42" fmla="*/ 748 w 748"/>
                  <a:gd name="T43" fmla="*/ 341 h 425"/>
                  <a:gd name="T44" fmla="*/ 725 w 748"/>
                  <a:gd name="T45" fmla="*/ 373 h 425"/>
                  <a:gd name="T46" fmla="*/ 618 w 748"/>
                  <a:gd name="T47" fmla="*/ 425 h 425"/>
                  <a:gd name="T48" fmla="*/ 594 w 748"/>
                  <a:gd name="T49" fmla="*/ 418 h 425"/>
                  <a:gd name="T50" fmla="*/ 536 w 748"/>
                  <a:gd name="T51" fmla="*/ 378 h 425"/>
                  <a:gd name="T52" fmla="*/ 434 w 748"/>
                  <a:gd name="T53" fmla="*/ 297 h 425"/>
                  <a:gd name="T54" fmla="*/ 358 w 748"/>
                  <a:gd name="T55" fmla="*/ 249 h 425"/>
                  <a:gd name="T56" fmla="*/ 292 w 748"/>
                  <a:gd name="T57" fmla="*/ 216 h 425"/>
                  <a:gd name="T58" fmla="*/ 201 w 748"/>
                  <a:gd name="T59" fmla="*/ 173 h 425"/>
                  <a:gd name="T60" fmla="*/ 118 w 748"/>
                  <a:gd name="T61" fmla="*/ 132 h 425"/>
                  <a:gd name="T62" fmla="*/ 0 w 748"/>
                  <a:gd name="T63" fmla="*/ 87 h 425"/>
                  <a:gd name="T64" fmla="*/ 26 w 748"/>
                  <a:gd name="T65" fmla="*/ 74 h 42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48" h="425">
                    <a:moveTo>
                      <a:pt x="26" y="74"/>
                    </a:moveTo>
                    <a:lnTo>
                      <a:pt x="204" y="150"/>
                    </a:lnTo>
                    <a:lnTo>
                      <a:pt x="314" y="201"/>
                    </a:lnTo>
                    <a:lnTo>
                      <a:pt x="407" y="256"/>
                    </a:lnTo>
                    <a:lnTo>
                      <a:pt x="514" y="338"/>
                    </a:lnTo>
                    <a:lnTo>
                      <a:pt x="599" y="393"/>
                    </a:lnTo>
                    <a:lnTo>
                      <a:pt x="630" y="400"/>
                    </a:lnTo>
                    <a:lnTo>
                      <a:pt x="715" y="348"/>
                    </a:lnTo>
                    <a:lnTo>
                      <a:pt x="715" y="315"/>
                    </a:lnTo>
                    <a:lnTo>
                      <a:pt x="657" y="277"/>
                    </a:lnTo>
                    <a:lnTo>
                      <a:pt x="514" y="186"/>
                    </a:lnTo>
                    <a:lnTo>
                      <a:pt x="390" y="102"/>
                    </a:lnTo>
                    <a:lnTo>
                      <a:pt x="275" y="39"/>
                    </a:lnTo>
                    <a:lnTo>
                      <a:pt x="206" y="27"/>
                    </a:lnTo>
                    <a:lnTo>
                      <a:pt x="232" y="0"/>
                    </a:lnTo>
                    <a:lnTo>
                      <a:pt x="295" y="27"/>
                    </a:lnTo>
                    <a:lnTo>
                      <a:pt x="372" y="69"/>
                    </a:lnTo>
                    <a:lnTo>
                      <a:pt x="479" y="139"/>
                    </a:lnTo>
                    <a:lnTo>
                      <a:pt x="567" y="201"/>
                    </a:lnTo>
                    <a:lnTo>
                      <a:pt x="668" y="267"/>
                    </a:lnTo>
                    <a:lnTo>
                      <a:pt x="737" y="307"/>
                    </a:lnTo>
                    <a:lnTo>
                      <a:pt x="748" y="341"/>
                    </a:lnTo>
                    <a:lnTo>
                      <a:pt x="725" y="373"/>
                    </a:lnTo>
                    <a:lnTo>
                      <a:pt x="618" y="425"/>
                    </a:lnTo>
                    <a:lnTo>
                      <a:pt x="594" y="418"/>
                    </a:lnTo>
                    <a:lnTo>
                      <a:pt x="536" y="378"/>
                    </a:lnTo>
                    <a:lnTo>
                      <a:pt x="434" y="297"/>
                    </a:lnTo>
                    <a:lnTo>
                      <a:pt x="358" y="249"/>
                    </a:lnTo>
                    <a:lnTo>
                      <a:pt x="292" y="216"/>
                    </a:lnTo>
                    <a:lnTo>
                      <a:pt x="201" y="173"/>
                    </a:lnTo>
                    <a:lnTo>
                      <a:pt x="118" y="132"/>
                    </a:lnTo>
                    <a:lnTo>
                      <a:pt x="0" y="87"/>
                    </a:lnTo>
                    <a:lnTo>
                      <a:pt x="26" y="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21" name="Freeform 16">
                <a:extLst>
                  <a:ext uri="{FF2B5EF4-FFF2-40B4-BE49-F238E27FC236}">
                    <a16:creationId xmlns:a16="http://schemas.microsoft.com/office/drawing/2014/main" id="{09A4CEA5-9DF3-D9BB-E397-0538F7CEEF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3" y="3236"/>
                <a:ext cx="440" cy="265"/>
              </a:xfrm>
              <a:custGeom>
                <a:avLst/>
                <a:gdLst>
                  <a:gd name="T0" fmla="*/ 23 w 440"/>
                  <a:gd name="T1" fmla="*/ 265 h 265"/>
                  <a:gd name="T2" fmla="*/ 0 w 440"/>
                  <a:gd name="T3" fmla="*/ 243 h 265"/>
                  <a:gd name="T4" fmla="*/ 9 w 440"/>
                  <a:gd name="T5" fmla="*/ 206 h 265"/>
                  <a:gd name="T6" fmla="*/ 102 w 440"/>
                  <a:gd name="T7" fmla="*/ 124 h 265"/>
                  <a:gd name="T8" fmla="*/ 236 w 440"/>
                  <a:gd name="T9" fmla="*/ 1 h 265"/>
                  <a:gd name="T10" fmla="*/ 262 w 440"/>
                  <a:gd name="T11" fmla="*/ 0 h 265"/>
                  <a:gd name="T12" fmla="*/ 265 w 440"/>
                  <a:gd name="T13" fmla="*/ 20 h 265"/>
                  <a:gd name="T14" fmla="*/ 214 w 440"/>
                  <a:gd name="T15" fmla="*/ 64 h 265"/>
                  <a:gd name="T16" fmla="*/ 88 w 440"/>
                  <a:gd name="T17" fmla="*/ 158 h 265"/>
                  <a:gd name="T18" fmla="*/ 33 w 440"/>
                  <a:gd name="T19" fmla="*/ 209 h 265"/>
                  <a:gd name="T20" fmla="*/ 30 w 440"/>
                  <a:gd name="T21" fmla="*/ 235 h 265"/>
                  <a:gd name="T22" fmla="*/ 58 w 440"/>
                  <a:gd name="T23" fmla="*/ 248 h 265"/>
                  <a:gd name="T24" fmla="*/ 401 w 440"/>
                  <a:gd name="T25" fmla="*/ 229 h 265"/>
                  <a:gd name="T26" fmla="*/ 405 w 440"/>
                  <a:gd name="T27" fmla="*/ 212 h 265"/>
                  <a:gd name="T28" fmla="*/ 335 w 440"/>
                  <a:gd name="T29" fmla="*/ 125 h 265"/>
                  <a:gd name="T30" fmla="*/ 280 w 440"/>
                  <a:gd name="T31" fmla="*/ 47 h 265"/>
                  <a:gd name="T32" fmla="*/ 280 w 440"/>
                  <a:gd name="T33" fmla="*/ 36 h 265"/>
                  <a:gd name="T34" fmla="*/ 302 w 440"/>
                  <a:gd name="T35" fmla="*/ 55 h 265"/>
                  <a:gd name="T36" fmla="*/ 440 w 440"/>
                  <a:gd name="T37" fmla="*/ 212 h 265"/>
                  <a:gd name="T38" fmla="*/ 437 w 440"/>
                  <a:gd name="T39" fmla="*/ 253 h 265"/>
                  <a:gd name="T40" fmla="*/ 388 w 440"/>
                  <a:gd name="T41" fmla="*/ 259 h 265"/>
                  <a:gd name="T42" fmla="*/ 91 w 440"/>
                  <a:gd name="T43" fmla="*/ 265 h 265"/>
                  <a:gd name="T44" fmla="*/ 23 w 440"/>
                  <a:gd name="T45" fmla="*/ 265 h 26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440" h="265">
                    <a:moveTo>
                      <a:pt x="23" y="265"/>
                    </a:moveTo>
                    <a:lnTo>
                      <a:pt x="0" y="243"/>
                    </a:lnTo>
                    <a:lnTo>
                      <a:pt x="9" y="206"/>
                    </a:lnTo>
                    <a:lnTo>
                      <a:pt x="102" y="124"/>
                    </a:lnTo>
                    <a:lnTo>
                      <a:pt x="236" y="1"/>
                    </a:lnTo>
                    <a:lnTo>
                      <a:pt x="262" y="0"/>
                    </a:lnTo>
                    <a:lnTo>
                      <a:pt x="265" y="20"/>
                    </a:lnTo>
                    <a:lnTo>
                      <a:pt x="214" y="64"/>
                    </a:lnTo>
                    <a:lnTo>
                      <a:pt x="88" y="158"/>
                    </a:lnTo>
                    <a:lnTo>
                      <a:pt x="33" y="209"/>
                    </a:lnTo>
                    <a:lnTo>
                      <a:pt x="30" y="235"/>
                    </a:lnTo>
                    <a:lnTo>
                      <a:pt x="58" y="248"/>
                    </a:lnTo>
                    <a:lnTo>
                      <a:pt x="401" y="229"/>
                    </a:lnTo>
                    <a:lnTo>
                      <a:pt x="405" y="212"/>
                    </a:lnTo>
                    <a:lnTo>
                      <a:pt x="335" y="125"/>
                    </a:lnTo>
                    <a:lnTo>
                      <a:pt x="280" y="47"/>
                    </a:lnTo>
                    <a:lnTo>
                      <a:pt x="280" y="36"/>
                    </a:lnTo>
                    <a:lnTo>
                      <a:pt x="302" y="55"/>
                    </a:lnTo>
                    <a:lnTo>
                      <a:pt x="440" y="212"/>
                    </a:lnTo>
                    <a:lnTo>
                      <a:pt x="437" y="253"/>
                    </a:lnTo>
                    <a:lnTo>
                      <a:pt x="388" y="259"/>
                    </a:lnTo>
                    <a:lnTo>
                      <a:pt x="91" y="265"/>
                    </a:lnTo>
                    <a:lnTo>
                      <a:pt x="23" y="2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396" name="Group 17">
              <a:extLst>
                <a:ext uri="{FF2B5EF4-FFF2-40B4-BE49-F238E27FC236}">
                  <a16:creationId xmlns:a16="http://schemas.microsoft.com/office/drawing/2014/main" id="{6E5F735D-4F71-7909-74C7-6BCDE8408E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30" y="1685"/>
              <a:ext cx="396" cy="349"/>
              <a:chOff x="3530" y="1685"/>
              <a:chExt cx="396" cy="349"/>
            </a:xfrm>
          </p:grpSpPr>
          <p:sp>
            <p:nvSpPr>
              <p:cNvPr id="16413" name="Freeform 18">
                <a:extLst>
                  <a:ext uri="{FF2B5EF4-FFF2-40B4-BE49-F238E27FC236}">
                    <a16:creationId xmlns:a16="http://schemas.microsoft.com/office/drawing/2014/main" id="{5471DD55-D9FD-AF3C-C4A1-C4AB3DDAE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6" y="1691"/>
                <a:ext cx="190" cy="334"/>
              </a:xfrm>
              <a:custGeom>
                <a:avLst/>
                <a:gdLst>
                  <a:gd name="T0" fmla="*/ 0 w 190"/>
                  <a:gd name="T1" fmla="*/ 10 h 334"/>
                  <a:gd name="T2" fmla="*/ 155 w 190"/>
                  <a:gd name="T3" fmla="*/ 327 h 334"/>
                  <a:gd name="T4" fmla="*/ 190 w 190"/>
                  <a:gd name="T5" fmla="*/ 334 h 334"/>
                  <a:gd name="T6" fmla="*/ 23 w 190"/>
                  <a:gd name="T7" fmla="*/ 0 h 334"/>
                  <a:gd name="T8" fmla="*/ 0 w 190"/>
                  <a:gd name="T9" fmla="*/ 10 h 3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0" h="334">
                    <a:moveTo>
                      <a:pt x="0" y="10"/>
                    </a:moveTo>
                    <a:lnTo>
                      <a:pt x="155" y="327"/>
                    </a:lnTo>
                    <a:lnTo>
                      <a:pt x="190" y="334"/>
                    </a:lnTo>
                    <a:lnTo>
                      <a:pt x="23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4" name="Freeform 19">
                <a:extLst>
                  <a:ext uri="{FF2B5EF4-FFF2-40B4-BE49-F238E27FC236}">
                    <a16:creationId xmlns:a16="http://schemas.microsoft.com/office/drawing/2014/main" id="{CD424EB3-1FDE-B2AC-B7A9-1B789C9625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0" y="1685"/>
                <a:ext cx="396" cy="349"/>
              </a:xfrm>
              <a:custGeom>
                <a:avLst/>
                <a:gdLst>
                  <a:gd name="T0" fmla="*/ 228 w 396"/>
                  <a:gd name="T1" fmla="*/ 0 h 349"/>
                  <a:gd name="T2" fmla="*/ 0 w 396"/>
                  <a:gd name="T3" fmla="*/ 302 h 349"/>
                  <a:gd name="T4" fmla="*/ 1 w 396"/>
                  <a:gd name="T5" fmla="*/ 332 h 349"/>
                  <a:gd name="T6" fmla="*/ 29 w 396"/>
                  <a:gd name="T7" fmla="*/ 346 h 349"/>
                  <a:gd name="T8" fmla="*/ 396 w 396"/>
                  <a:gd name="T9" fmla="*/ 349 h 349"/>
                  <a:gd name="T10" fmla="*/ 390 w 396"/>
                  <a:gd name="T11" fmla="*/ 327 h 349"/>
                  <a:gd name="T12" fmla="*/ 36 w 396"/>
                  <a:gd name="T13" fmla="*/ 326 h 349"/>
                  <a:gd name="T14" fmla="*/ 25 w 396"/>
                  <a:gd name="T15" fmla="*/ 310 h 349"/>
                  <a:gd name="T16" fmla="*/ 105 w 396"/>
                  <a:gd name="T17" fmla="*/ 193 h 349"/>
                  <a:gd name="T18" fmla="*/ 232 w 396"/>
                  <a:gd name="T19" fmla="*/ 41 h 349"/>
                  <a:gd name="T20" fmla="*/ 228 w 396"/>
                  <a:gd name="T21" fmla="*/ 0 h 34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96" h="349">
                    <a:moveTo>
                      <a:pt x="228" y="0"/>
                    </a:moveTo>
                    <a:lnTo>
                      <a:pt x="0" y="302"/>
                    </a:lnTo>
                    <a:lnTo>
                      <a:pt x="1" y="332"/>
                    </a:lnTo>
                    <a:lnTo>
                      <a:pt x="29" y="346"/>
                    </a:lnTo>
                    <a:lnTo>
                      <a:pt x="396" y="349"/>
                    </a:lnTo>
                    <a:lnTo>
                      <a:pt x="390" y="327"/>
                    </a:lnTo>
                    <a:lnTo>
                      <a:pt x="36" y="326"/>
                    </a:lnTo>
                    <a:lnTo>
                      <a:pt x="25" y="310"/>
                    </a:lnTo>
                    <a:lnTo>
                      <a:pt x="105" y="193"/>
                    </a:lnTo>
                    <a:lnTo>
                      <a:pt x="232" y="41"/>
                    </a:lnTo>
                    <a:lnTo>
                      <a:pt x="2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397" name="Group 20">
              <a:extLst>
                <a:ext uri="{FF2B5EF4-FFF2-40B4-BE49-F238E27FC236}">
                  <a16:creationId xmlns:a16="http://schemas.microsoft.com/office/drawing/2014/main" id="{87047C9C-3C33-2DDB-A134-5C526D867A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2" y="1674"/>
              <a:ext cx="862" cy="250"/>
              <a:chOff x="2072" y="1674"/>
              <a:chExt cx="862" cy="250"/>
            </a:xfrm>
          </p:grpSpPr>
          <p:sp>
            <p:nvSpPr>
              <p:cNvPr id="16411" name="Freeform 21">
                <a:extLst>
                  <a:ext uri="{FF2B5EF4-FFF2-40B4-BE49-F238E27FC236}">
                    <a16:creationId xmlns:a16="http://schemas.microsoft.com/office/drawing/2014/main" id="{47EA26D6-15A4-1192-ABF3-CB5A4CE894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" y="1685"/>
                <a:ext cx="862" cy="239"/>
              </a:xfrm>
              <a:custGeom>
                <a:avLst/>
                <a:gdLst>
                  <a:gd name="T0" fmla="*/ 818 w 862"/>
                  <a:gd name="T1" fmla="*/ 167 h 239"/>
                  <a:gd name="T2" fmla="*/ 829 w 862"/>
                  <a:gd name="T3" fmla="*/ 88 h 239"/>
                  <a:gd name="T4" fmla="*/ 833 w 862"/>
                  <a:gd name="T5" fmla="*/ 5 h 239"/>
                  <a:gd name="T6" fmla="*/ 862 w 862"/>
                  <a:gd name="T7" fmla="*/ 0 h 239"/>
                  <a:gd name="T8" fmla="*/ 841 w 862"/>
                  <a:gd name="T9" fmla="*/ 219 h 239"/>
                  <a:gd name="T10" fmla="*/ 800 w 862"/>
                  <a:gd name="T11" fmla="*/ 239 h 239"/>
                  <a:gd name="T12" fmla="*/ 0 w 862"/>
                  <a:gd name="T13" fmla="*/ 233 h 239"/>
                  <a:gd name="T14" fmla="*/ 3 w 862"/>
                  <a:gd name="T15" fmla="*/ 203 h 239"/>
                  <a:gd name="T16" fmla="*/ 788 w 862"/>
                  <a:gd name="T17" fmla="*/ 219 h 239"/>
                  <a:gd name="T18" fmla="*/ 822 w 862"/>
                  <a:gd name="T19" fmla="*/ 192 h 239"/>
                  <a:gd name="T20" fmla="*/ 818 w 862"/>
                  <a:gd name="T21" fmla="*/ 167 h 2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862" h="239">
                    <a:moveTo>
                      <a:pt x="818" y="167"/>
                    </a:moveTo>
                    <a:lnTo>
                      <a:pt x="829" y="88"/>
                    </a:lnTo>
                    <a:lnTo>
                      <a:pt x="833" y="5"/>
                    </a:lnTo>
                    <a:lnTo>
                      <a:pt x="862" y="0"/>
                    </a:lnTo>
                    <a:lnTo>
                      <a:pt x="841" y="219"/>
                    </a:lnTo>
                    <a:lnTo>
                      <a:pt x="800" y="239"/>
                    </a:lnTo>
                    <a:lnTo>
                      <a:pt x="0" y="233"/>
                    </a:lnTo>
                    <a:lnTo>
                      <a:pt x="3" y="203"/>
                    </a:lnTo>
                    <a:lnTo>
                      <a:pt x="788" y="219"/>
                    </a:lnTo>
                    <a:lnTo>
                      <a:pt x="822" y="192"/>
                    </a:lnTo>
                    <a:lnTo>
                      <a:pt x="818" y="16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2" name="Freeform 22">
                <a:extLst>
                  <a:ext uri="{FF2B5EF4-FFF2-40B4-BE49-F238E27FC236}">
                    <a16:creationId xmlns:a16="http://schemas.microsoft.com/office/drawing/2014/main" id="{5F449691-EAAE-7868-0356-515148FA0F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" y="1674"/>
                <a:ext cx="862" cy="247"/>
              </a:xfrm>
              <a:custGeom>
                <a:avLst/>
                <a:gdLst>
                  <a:gd name="T0" fmla="*/ 23 w 862"/>
                  <a:gd name="T1" fmla="*/ 225 h 247"/>
                  <a:gd name="T2" fmla="*/ 17 w 862"/>
                  <a:gd name="T3" fmla="*/ 116 h 247"/>
                  <a:gd name="T4" fmla="*/ 34 w 862"/>
                  <a:gd name="T5" fmla="*/ 24 h 247"/>
                  <a:gd name="T6" fmla="*/ 844 w 862"/>
                  <a:gd name="T7" fmla="*/ 36 h 247"/>
                  <a:gd name="T8" fmla="*/ 862 w 862"/>
                  <a:gd name="T9" fmla="*/ 13 h 247"/>
                  <a:gd name="T10" fmla="*/ 673 w 862"/>
                  <a:gd name="T11" fmla="*/ 9 h 247"/>
                  <a:gd name="T12" fmla="*/ 365 w 862"/>
                  <a:gd name="T13" fmla="*/ 9 h 247"/>
                  <a:gd name="T14" fmla="*/ 17 w 862"/>
                  <a:gd name="T15" fmla="*/ 0 h 247"/>
                  <a:gd name="T16" fmla="*/ 0 w 862"/>
                  <a:gd name="T17" fmla="*/ 60 h 247"/>
                  <a:gd name="T18" fmla="*/ 0 w 862"/>
                  <a:gd name="T19" fmla="*/ 148 h 247"/>
                  <a:gd name="T20" fmla="*/ 0 w 862"/>
                  <a:gd name="T21" fmla="*/ 247 h 247"/>
                  <a:gd name="T22" fmla="*/ 23 w 862"/>
                  <a:gd name="T23" fmla="*/ 225 h 2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862" h="247">
                    <a:moveTo>
                      <a:pt x="23" y="225"/>
                    </a:moveTo>
                    <a:lnTo>
                      <a:pt x="17" y="116"/>
                    </a:lnTo>
                    <a:lnTo>
                      <a:pt x="34" y="24"/>
                    </a:lnTo>
                    <a:lnTo>
                      <a:pt x="844" y="36"/>
                    </a:lnTo>
                    <a:lnTo>
                      <a:pt x="862" y="13"/>
                    </a:lnTo>
                    <a:lnTo>
                      <a:pt x="673" y="9"/>
                    </a:lnTo>
                    <a:lnTo>
                      <a:pt x="365" y="9"/>
                    </a:lnTo>
                    <a:lnTo>
                      <a:pt x="17" y="0"/>
                    </a:lnTo>
                    <a:lnTo>
                      <a:pt x="0" y="60"/>
                    </a:lnTo>
                    <a:lnTo>
                      <a:pt x="0" y="148"/>
                    </a:lnTo>
                    <a:lnTo>
                      <a:pt x="0" y="247"/>
                    </a:lnTo>
                    <a:lnTo>
                      <a:pt x="23" y="2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398" name="Group 23">
              <a:extLst>
                <a:ext uri="{FF2B5EF4-FFF2-40B4-BE49-F238E27FC236}">
                  <a16:creationId xmlns:a16="http://schemas.microsoft.com/office/drawing/2014/main" id="{6BBDF7C2-E049-D261-6709-F5762C42AD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8" y="1281"/>
              <a:ext cx="1071" cy="203"/>
              <a:chOff x="2608" y="1281"/>
              <a:chExt cx="1071" cy="203"/>
            </a:xfrm>
          </p:grpSpPr>
          <p:sp>
            <p:nvSpPr>
              <p:cNvPr id="16409" name="Freeform 24">
                <a:extLst>
                  <a:ext uri="{FF2B5EF4-FFF2-40B4-BE49-F238E27FC236}">
                    <a16:creationId xmlns:a16="http://schemas.microsoft.com/office/drawing/2014/main" id="{AFE6E251-0310-BF81-E22B-0B5F6784F1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8" y="1281"/>
                <a:ext cx="1066" cy="187"/>
              </a:xfrm>
              <a:custGeom>
                <a:avLst/>
                <a:gdLst>
                  <a:gd name="T0" fmla="*/ 0 w 1066"/>
                  <a:gd name="T1" fmla="*/ 187 h 187"/>
                  <a:gd name="T2" fmla="*/ 9 w 1066"/>
                  <a:gd name="T3" fmla="*/ 0 h 187"/>
                  <a:gd name="T4" fmla="*/ 1066 w 1066"/>
                  <a:gd name="T5" fmla="*/ 19 h 187"/>
                  <a:gd name="T6" fmla="*/ 1055 w 1066"/>
                  <a:gd name="T7" fmla="*/ 42 h 187"/>
                  <a:gd name="T8" fmla="*/ 33 w 1066"/>
                  <a:gd name="T9" fmla="*/ 28 h 187"/>
                  <a:gd name="T10" fmla="*/ 20 w 1066"/>
                  <a:gd name="T11" fmla="*/ 185 h 187"/>
                  <a:gd name="T12" fmla="*/ 0 w 1066"/>
                  <a:gd name="T13" fmla="*/ 187 h 1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6" h="187">
                    <a:moveTo>
                      <a:pt x="0" y="187"/>
                    </a:moveTo>
                    <a:lnTo>
                      <a:pt x="9" y="0"/>
                    </a:lnTo>
                    <a:lnTo>
                      <a:pt x="1066" y="19"/>
                    </a:lnTo>
                    <a:lnTo>
                      <a:pt x="1055" y="42"/>
                    </a:lnTo>
                    <a:lnTo>
                      <a:pt x="33" y="28"/>
                    </a:lnTo>
                    <a:lnTo>
                      <a:pt x="20" y="185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0" name="Freeform 25">
                <a:extLst>
                  <a:ext uri="{FF2B5EF4-FFF2-40B4-BE49-F238E27FC236}">
                    <a16:creationId xmlns:a16="http://schemas.microsoft.com/office/drawing/2014/main" id="{A09BDEDA-FE80-CAA2-125B-F257266E8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1" y="1303"/>
                <a:ext cx="1068" cy="181"/>
              </a:xfrm>
              <a:custGeom>
                <a:avLst/>
                <a:gdLst>
                  <a:gd name="T0" fmla="*/ 0 w 1068"/>
                  <a:gd name="T1" fmla="*/ 168 h 181"/>
                  <a:gd name="T2" fmla="*/ 1068 w 1068"/>
                  <a:gd name="T3" fmla="*/ 181 h 181"/>
                  <a:gd name="T4" fmla="*/ 1062 w 1068"/>
                  <a:gd name="T5" fmla="*/ 0 h 181"/>
                  <a:gd name="T6" fmla="*/ 1035 w 1068"/>
                  <a:gd name="T7" fmla="*/ 16 h 181"/>
                  <a:gd name="T8" fmla="*/ 1047 w 1068"/>
                  <a:gd name="T9" fmla="*/ 160 h 181"/>
                  <a:gd name="T10" fmla="*/ 2 w 1068"/>
                  <a:gd name="T11" fmla="*/ 145 h 181"/>
                  <a:gd name="T12" fmla="*/ 0 w 1068"/>
                  <a:gd name="T13" fmla="*/ 168 h 1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68" h="181">
                    <a:moveTo>
                      <a:pt x="0" y="168"/>
                    </a:moveTo>
                    <a:lnTo>
                      <a:pt x="1068" y="181"/>
                    </a:lnTo>
                    <a:lnTo>
                      <a:pt x="1062" y="0"/>
                    </a:lnTo>
                    <a:lnTo>
                      <a:pt x="1035" y="16"/>
                    </a:lnTo>
                    <a:lnTo>
                      <a:pt x="1047" y="160"/>
                    </a:lnTo>
                    <a:lnTo>
                      <a:pt x="2" y="145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399" name="Group 26">
              <a:extLst>
                <a:ext uri="{FF2B5EF4-FFF2-40B4-BE49-F238E27FC236}">
                  <a16:creationId xmlns:a16="http://schemas.microsoft.com/office/drawing/2014/main" id="{BF2A940F-2D5A-743A-8CAB-F0C1FDE71C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1149"/>
              <a:ext cx="2079" cy="1382"/>
              <a:chOff x="1968" y="1149"/>
              <a:chExt cx="2079" cy="1382"/>
            </a:xfrm>
          </p:grpSpPr>
          <p:sp>
            <p:nvSpPr>
              <p:cNvPr id="16407" name="Freeform 27">
                <a:extLst>
                  <a:ext uri="{FF2B5EF4-FFF2-40B4-BE49-F238E27FC236}">
                    <a16:creationId xmlns:a16="http://schemas.microsoft.com/office/drawing/2014/main" id="{93E1DFF3-3FBC-1720-0F23-3F85927168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8" y="1149"/>
                <a:ext cx="2030" cy="1344"/>
              </a:xfrm>
              <a:custGeom>
                <a:avLst/>
                <a:gdLst>
                  <a:gd name="T0" fmla="*/ 2008 w 2030"/>
                  <a:gd name="T1" fmla="*/ 49 h 1344"/>
                  <a:gd name="T2" fmla="*/ 1716 w 2030"/>
                  <a:gd name="T3" fmla="*/ 61 h 1344"/>
                  <a:gd name="T4" fmla="*/ 1348 w 2030"/>
                  <a:gd name="T5" fmla="*/ 67 h 1344"/>
                  <a:gd name="T6" fmla="*/ 944 w 2030"/>
                  <a:gd name="T7" fmla="*/ 64 h 1344"/>
                  <a:gd name="T8" fmla="*/ 530 w 2030"/>
                  <a:gd name="T9" fmla="*/ 49 h 1344"/>
                  <a:gd name="T10" fmla="*/ 269 w 2030"/>
                  <a:gd name="T11" fmla="*/ 34 h 1344"/>
                  <a:gd name="T12" fmla="*/ 57 w 2030"/>
                  <a:gd name="T13" fmla="*/ 38 h 1344"/>
                  <a:gd name="T14" fmla="*/ 27 w 2030"/>
                  <a:gd name="T15" fmla="*/ 61 h 1344"/>
                  <a:gd name="T16" fmla="*/ 22 w 2030"/>
                  <a:gd name="T17" fmla="*/ 132 h 1344"/>
                  <a:gd name="T18" fmla="*/ 22 w 2030"/>
                  <a:gd name="T19" fmla="*/ 368 h 1344"/>
                  <a:gd name="T20" fmla="*/ 46 w 2030"/>
                  <a:gd name="T21" fmla="*/ 624 h 1344"/>
                  <a:gd name="T22" fmla="*/ 49 w 2030"/>
                  <a:gd name="T23" fmla="*/ 844 h 1344"/>
                  <a:gd name="T24" fmla="*/ 72 w 2030"/>
                  <a:gd name="T25" fmla="*/ 1057 h 1344"/>
                  <a:gd name="T26" fmla="*/ 83 w 2030"/>
                  <a:gd name="T27" fmla="*/ 1269 h 1344"/>
                  <a:gd name="T28" fmla="*/ 94 w 2030"/>
                  <a:gd name="T29" fmla="*/ 1318 h 1344"/>
                  <a:gd name="T30" fmla="*/ 99 w 2030"/>
                  <a:gd name="T31" fmla="*/ 1344 h 1344"/>
                  <a:gd name="T32" fmla="*/ 41 w 2030"/>
                  <a:gd name="T33" fmla="*/ 1341 h 1344"/>
                  <a:gd name="T34" fmla="*/ 46 w 2030"/>
                  <a:gd name="T35" fmla="*/ 1291 h 1344"/>
                  <a:gd name="T36" fmla="*/ 49 w 2030"/>
                  <a:gd name="T37" fmla="*/ 1167 h 1344"/>
                  <a:gd name="T38" fmla="*/ 35 w 2030"/>
                  <a:gd name="T39" fmla="*/ 965 h 1344"/>
                  <a:gd name="T40" fmla="*/ 19 w 2030"/>
                  <a:gd name="T41" fmla="*/ 739 h 1344"/>
                  <a:gd name="T42" fmla="*/ 8 w 2030"/>
                  <a:gd name="T43" fmla="*/ 546 h 1344"/>
                  <a:gd name="T44" fmla="*/ 3 w 2030"/>
                  <a:gd name="T45" fmla="*/ 336 h 1344"/>
                  <a:gd name="T46" fmla="*/ 0 w 2030"/>
                  <a:gd name="T47" fmla="*/ 129 h 1344"/>
                  <a:gd name="T48" fmla="*/ 8 w 2030"/>
                  <a:gd name="T49" fmla="*/ 38 h 1344"/>
                  <a:gd name="T50" fmla="*/ 19 w 2030"/>
                  <a:gd name="T51" fmla="*/ 3 h 1344"/>
                  <a:gd name="T52" fmla="*/ 64 w 2030"/>
                  <a:gd name="T53" fmla="*/ 0 h 1344"/>
                  <a:gd name="T54" fmla="*/ 193 w 2030"/>
                  <a:gd name="T55" fmla="*/ 19 h 1344"/>
                  <a:gd name="T56" fmla="*/ 368 w 2030"/>
                  <a:gd name="T57" fmla="*/ 16 h 1344"/>
                  <a:gd name="T58" fmla="*/ 618 w 2030"/>
                  <a:gd name="T59" fmla="*/ 30 h 1344"/>
                  <a:gd name="T60" fmla="*/ 909 w 2030"/>
                  <a:gd name="T61" fmla="*/ 41 h 1344"/>
                  <a:gd name="T62" fmla="*/ 1310 w 2030"/>
                  <a:gd name="T63" fmla="*/ 49 h 1344"/>
                  <a:gd name="T64" fmla="*/ 1579 w 2030"/>
                  <a:gd name="T65" fmla="*/ 41 h 1344"/>
                  <a:gd name="T66" fmla="*/ 1871 w 2030"/>
                  <a:gd name="T67" fmla="*/ 34 h 1344"/>
                  <a:gd name="T68" fmla="*/ 2030 w 2030"/>
                  <a:gd name="T69" fmla="*/ 22 h 1344"/>
                  <a:gd name="T70" fmla="*/ 2008 w 2030"/>
                  <a:gd name="T71" fmla="*/ 49 h 134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2030" h="1344">
                    <a:moveTo>
                      <a:pt x="2008" y="49"/>
                    </a:moveTo>
                    <a:lnTo>
                      <a:pt x="1716" y="61"/>
                    </a:lnTo>
                    <a:lnTo>
                      <a:pt x="1348" y="67"/>
                    </a:lnTo>
                    <a:lnTo>
                      <a:pt x="944" y="64"/>
                    </a:lnTo>
                    <a:lnTo>
                      <a:pt x="530" y="49"/>
                    </a:lnTo>
                    <a:lnTo>
                      <a:pt x="269" y="34"/>
                    </a:lnTo>
                    <a:lnTo>
                      <a:pt x="57" y="38"/>
                    </a:lnTo>
                    <a:lnTo>
                      <a:pt x="27" y="61"/>
                    </a:lnTo>
                    <a:lnTo>
                      <a:pt x="22" y="132"/>
                    </a:lnTo>
                    <a:lnTo>
                      <a:pt x="22" y="368"/>
                    </a:lnTo>
                    <a:lnTo>
                      <a:pt x="46" y="624"/>
                    </a:lnTo>
                    <a:lnTo>
                      <a:pt x="49" y="844"/>
                    </a:lnTo>
                    <a:lnTo>
                      <a:pt x="72" y="1057"/>
                    </a:lnTo>
                    <a:lnTo>
                      <a:pt x="83" y="1269"/>
                    </a:lnTo>
                    <a:lnTo>
                      <a:pt x="94" y="1318"/>
                    </a:lnTo>
                    <a:lnTo>
                      <a:pt x="99" y="1344"/>
                    </a:lnTo>
                    <a:lnTo>
                      <a:pt x="41" y="1341"/>
                    </a:lnTo>
                    <a:lnTo>
                      <a:pt x="46" y="1291"/>
                    </a:lnTo>
                    <a:lnTo>
                      <a:pt x="49" y="1167"/>
                    </a:lnTo>
                    <a:lnTo>
                      <a:pt x="35" y="965"/>
                    </a:lnTo>
                    <a:lnTo>
                      <a:pt x="19" y="739"/>
                    </a:lnTo>
                    <a:lnTo>
                      <a:pt x="8" y="546"/>
                    </a:lnTo>
                    <a:lnTo>
                      <a:pt x="3" y="336"/>
                    </a:lnTo>
                    <a:lnTo>
                      <a:pt x="0" y="129"/>
                    </a:lnTo>
                    <a:lnTo>
                      <a:pt x="8" y="38"/>
                    </a:lnTo>
                    <a:lnTo>
                      <a:pt x="19" y="3"/>
                    </a:lnTo>
                    <a:lnTo>
                      <a:pt x="64" y="0"/>
                    </a:lnTo>
                    <a:lnTo>
                      <a:pt x="193" y="19"/>
                    </a:lnTo>
                    <a:lnTo>
                      <a:pt x="368" y="16"/>
                    </a:lnTo>
                    <a:lnTo>
                      <a:pt x="618" y="30"/>
                    </a:lnTo>
                    <a:lnTo>
                      <a:pt x="909" y="41"/>
                    </a:lnTo>
                    <a:lnTo>
                      <a:pt x="1310" y="49"/>
                    </a:lnTo>
                    <a:lnTo>
                      <a:pt x="1579" y="41"/>
                    </a:lnTo>
                    <a:lnTo>
                      <a:pt x="1871" y="34"/>
                    </a:lnTo>
                    <a:lnTo>
                      <a:pt x="2030" y="22"/>
                    </a:lnTo>
                    <a:lnTo>
                      <a:pt x="2008" y="49"/>
                    </a:lnTo>
                    <a:close/>
                  </a:path>
                </a:pathLst>
              </a:custGeom>
              <a:solidFill>
                <a:srgbClr val="919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8" name="Freeform 28">
                <a:extLst>
                  <a:ext uri="{FF2B5EF4-FFF2-40B4-BE49-F238E27FC236}">
                    <a16:creationId xmlns:a16="http://schemas.microsoft.com/office/drawing/2014/main" id="{48CB785C-3E36-5788-235C-A13B885E99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5" y="1182"/>
                <a:ext cx="2022" cy="1349"/>
              </a:xfrm>
              <a:custGeom>
                <a:avLst/>
                <a:gdLst>
                  <a:gd name="T0" fmla="*/ 22 w 2022"/>
                  <a:gd name="T1" fmla="*/ 1277 h 1349"/>
                  <a:gd name="T2" fmla="*/ 484 w 2022"/>
                  <a:gd name="T3" fmla="*/ 1285 h 1349"/>
                  <a:gd name="T4" fmla="*/ 962 w 2022"/>
                  <a:gd name="T5" fmla="*/ 1288 h 1349"/>
                  <a:gd name="T6" fmla="*/ 1258 w 2022"/>
                  <a:gd name="T7" fmla="*/ 1288 h 1349"/>
                  <a:gd name="T8" fmla="*/ 1541 w 2022"/>
                  <a:gd name="T9" fmla="*/ 1292 h 1349"/>
                  <a:gd name="T10" fmla="*/ 1939 w 2022"/>
                  <a:gd name="T11" fmla="*/ 1303 h 1349"/>
                  <a:gd name="T12" fmla="*/ 2000 w 2022"/>
                  <a:gd name="T13" fmla="*/ 1314 h 1349"/>
                  <a:gd name="T14" fmla="*/ 1995 w 2022"/>
                  <a:gd name="T15" fmla="*/ 1134 h 1349"/>
                  <a:gd name="T16" fmla="*/ 1957 w 2022"/>
                  <a:gd name="T17" fmla="*/ 902 h 1349"/>
                  <a:gd name="T18" fmla="*/ 1928 w 2022"/>
                  <a:gd name="T19" fmla="*/ 696 h 1349"/>
                  <a:gd name="T20" fmla="*/ 1920 w 2022"/>
                  <a:gd name="T21" fmla="*/ 390 h 1349"/>
                  <a:gd name="T22" fmla="*/ 1928 w 2022"/>
                  <a:gd name="T23" fmla="*/ 228 h 1349"/>
                  <a:gd name="T24" fmla="*/ 1954 w 2022"/>
                  <a:gd name="T25" fmla="*/ 61 h 1349"/>
                  <a:gd name="T26" fmla="*/ 1942 w 2022"/>
                  <a:gd name="T27" fmla="*/ 8 h 1349"/>
                  <a:gd name="T28" fmla="*/ 1957 w 2022"/>
                  <a:gd name="T29" fmla="*/ 0 h 1349"/>
                  <a:gd name="T30" fmla="*/ 1976 w 2022"/>
                  <a:gd name="T31" fmla="*/ 67 h 1349"/>
                  <a:gd name="T32" fmla="*/ 1965 w 2022"/>
                  <a:gd name="T33" fmla="*/ 167 h 1349"/>
                  <a:gd name="T34" fmla="*/ 1942 w 2022"/>
                  <a:gd name="T35" fmla="*/ 299 h 1349"/>
                  <a:gd name="T36" fmla="*/ 1939 w 2022"/>
                  <a:gd name="T37" fmla="*/ 443 h 1349"/>
                  <a:gd name="T38" fmla="*/ 1954 w 2022"/>
                  <a:gd name="T39" fmla="*/ 671 h 1349"/>
                  <a:gd name="T40" fmla="*/ 1968 w 2022"/>
                  <a:gd name="T41" fmla="*/ 822 h 1349"/>
                  <a:gd name="T42" fmla="*/ 1987 w 2022"/>
                  <a:gd name="T43" fmla="*/ 951 h 1349"/>
                  <a:gd name="T44" fmla="*/ 2006 w 2022"/>
                  <a:gd name="T45" fmla="*/ 1096 h 1349"/>
                  <a:gd name="T46" fmla="*/ 2019 w 2022"/>
                  <a:gd name="T47" fmla="*/ 1198 h 1349"/>
                  <a:gd name="T48" fmla="*/ 2022 w 2022"/>
                  <a:gd name="T49" fmla="*/ 1338 h 1349"/>
                  <a:gd name="T50" fmla="*/ 2003 w 2022"/>
                  <a:gd name="T51" fmla="*/ 1349 h 1349"/>
                  <a:gd name="T52" fmla="*/ 1939 w 2022"/>
                  <a:gd name="T53" fmla="*/ 1330 h 1349"/>
                  <a:gd name="T54" fmla="*/ 1750 w 2022"/>
                  <a:gd name="T55" fmla="*/ 1322 h 1349"/>
                  <a:gd name="T56" fmla="*/ 1443 w 2022"/>
                  <a:gd name="T57" fmla="*/ 1314 h 1349"/>
                  <a:gd name="T58" fmla="*/ 1226 w 2022"/>
                  <a:gd name="T59" fmla="*/ 1307 h 1349"/>
                  <a:gd name="T60" fmla="*/ 1038 w 2022"/>
                  <a:gd name="T61" fmla="*/ 1307 h 1349"/>
                  <a:gd name="T62" fmla="*/ 776 w 2022"/>
                  <a:gd name="T63" fmla="*/ 1300 h 1349"/>
                  <a:gd name="T64" fmla="*/ 515 w 2022"/>
                  <a:gd name="T65" fmla="*/ 1300 h 1349"/>
                  <a:gd name="T66" fmla="*/ 226 w 2022"/>
                  <a:gd name="T67" fmla="*/ 1300 h 1349"/>
                  <a:gd name="T68" fmla="*/ 0 w 2022"/>
                  <a:gd name="T69" fmla="*/ 1307 h 1349"/>
                  <a:gd name="T70" fmla="*/ 22 w 2022"/>
                  <a:gd name="T71" fmla="*/ 1277 h 134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2022" h="1349">
                    <a:moveTo>
                      <a:pt x="22" y="1277"/>
                    </a:moveTo>
                    <a:lnTo>
                      <a:pt x="484" y="1285"/>
                    </a:lnTo>
                    <a:lnTo>
                      <a:pt x="962" y="1288"/>
                    </a:lnTo>
                    <a:lnTo>
                      <a:pt x="1258" y="1288"/>
                    </a:lnTo>
                    <a:lnTo>
                      <a:pt x="1541" y="1292"/>
                    </a:lnTo>
                    <a:lnTo>
                      <a:pt x="1939" y="1303"/>
                    </a:lnTo>
                    <a:lnTo>
                      <a:pt x="2000" y="1314"/>
                    </a:lnTo>
                    <a:lnTo>
                      <a:pt x="1995" y="1134"/>
                    </a:lnTo>
                    <a:lnTo>
                      <a:pt x="1957" y="902"/>
                    </a:lnTo>
                    <a:lnTo>
                      <a:pt x="1928" y="696"/>
                    </a:lnTo>
                    <a:lnTo>
                      <a:pt x="1920" y="390"/>
                    </a:lnTo>
                    <a:lnTo>
                      <a:pt x="1928" y="228"/>
                    </a:lnTo>
                    <a:lnTo>
                      <a:pt x="1954" y="61"/>
                    </a:lnTo>
                    <a:lnTo>
                      <a:pt x="1942" y="8"/>
                    </a:lnTo>
                    <a:lnTo>
                      <a:pt x="1957" y="0"/>
                    </a:lnTo>
                    <a:lnTo>
                      <a:pt x="1976" y="67"/>
                    </a:lnTo>
                    <a:lnTo>
                      <a:pt x="1965" y="167"/>
                    </a:lnTo>
                    <a:lnTo>
                      <a:pt x="1942" y="299"/>
                    </a:lnTo>
                    <a:lnTo>
                      <a:pt x="1939" y="443"/>
                    </a:lnTo>
                    <a:lnTo>
                      <a:pt x="1954" y="671"/>
                    </a:lnTo>
                    <a:lnTo>
                      <a:pt x="1968" y="822"/>
                    </a:lnTo>
                    <a:lnTo>
                      <a:pt x="1987" y="951"/>
                    </a:lnTo>
                    <a:lnTo>
                      <a:pt x="2006" y="1096"/>
                    </a:lnTo>
                    <a:lnTo>
                      <a:pt x="2019" y="1198"/>
                    </a:lnTo>
                    <a:lnTo>
                      <a:pt x="2022" y="1338"/>
                    </a:lnTo>
                    <a:lnTo>
                      <a:pt x="2003" y="1349"/>
                    </a:lnTo>
                    <a:lnTo>
                      <a:pt x="1939" y="1330"/>
                    </a:lnTo>
                    <a:lnTo>
                      <a:pt x="1750" y="1322"/>
                    </a:lnTo>
                    <a:lnTo>
                      <a:pt x="1443" y="1314"/>
                    </a:lnTo>
                    <a:lnTo>
                      <a:pt x="1226" y="1307"/>
                    </a:lnTo>
                    <a:lnTo>
                      <a:pt x="1038" y="1307"/>
                    </a:lnTo>
                    <a:lnTo>
                      <a:pt x="776" y="1300"/>
                    </a:lnTo>
                    <a:lnTo>
                      <a:pt x="515" y="1300"/>
                    </a:lnTo>
                    <a:lnTo>
                      <a:pt x="226" y="1300"/>
                    </a:lnTo>
                    <a:lnTo>
                      <a:pt x="0" y="1307"/>
                    </a:lnTo>
                    <a:lnTo>
                      <a:pt x="22" y="1277"/>
                    </a:lnTo>
                    <a:close/>
                  </a:path>
                </a:pathLst>
              </a:custGeom>
              <a:solidFill>
                <a:srgbClr val="919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400" name="Group 29">
              <a:extLst>
                <a:ext uri="{FF2B5EF4-FFF2-40B4-BE49-F238E27FC236}">
                  <a16:creationId xmlns:a16="http://schemas.microsoft.com/office/drawing/2014/main" id="{D7F1FA48-EDAC-8E99-D144-E37248455F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6" y="1830"/>
              <a:ext cx="957" cy="1322"/>
              <a:chOff x="2816" y="1830"/>
              <a:chExt cx="957" cy="1322"/>
            </a:xfrm>
          </p:grpSpPr>
          <p:sp>
            <p:nvSpPr>
              <p:cNvPr id="16401" name="Freeform 30">
                <a:extLst>
                  <a:ext uri="{FF2B5EF4-FFF2-40B4-BE49-F238E27FC236}">
                    <a16:creationId xmlns:a16="http://schemas.microsoft.com/office/drawing/2014/main" id="{BEA93872-A48F-114F-8D88-CEE272EE3E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3" y="2006"/>
                <a:ext cx="264" cy="255"/>
              </a:xfrm>
              <a:custGeom>
                <a:avLst/>
                <a:gdLst>
                  <a:gd name="T0" fmla="*/ 170 w 264"/>
                  <a:gd name="T1" fmla="*/ 56 h 255"/>
                  <a:gd name="T2" fmla="*/ 138 w 264"/>
                  <a:gd name="T3" fmla="*/ 23 h 255"/>
                  <a:gd name="T4" fmla="*/ 96 w 264"/>
                  <a:gd name="T5" fmla="*/ 5 h 255"/>
                  <a:gd name="T6" fmla="*/ 72 w 264"/>
                  <a:gd name="T7" fmla="*/ 0 h 255"/>
                  <a:gd name="T8" fmla="*/ 39 w 264"/>
                  <a:gd name="T9" fmla="*/ 12 h 255"/>
                  <a:gd name="T10" fmla="*/ 20 w 264"/>
                  <a:gd name="T11" fmla="*/ 33 h 255"/>
                  <a:gd name="T12" fmla="*/ 9 w 264"/>
                  <a:gd name="T13" fmla="*/ 69 h 255"/>
                  <a:gd name="T14" fmla="*/ 0 w 264"/>
                  <a:gd name="T15" fmla="*/ 107 h 255"/>
                  <a:gd name="T16" fmla="*/ 6 w 264"/>
                  <a:gd name="T17" fmla="*/ 170 h 255"/>
                  <a:gd name="T18" fmla="*/ 20 w 264"/>
                  <a:gd name="T19" fmla="*/ 206 h 255"/>
                  <a:gd name="T20" fmla="*/ 38 w 264"/>
                  <a:gd name="T21" fmla="*/ 231 h 255"/>
                  <a:gd name="T22" fmla="*/ 69 w 264"/>
                  <a:gd name="T23" fmla="*/ 247 h 255"/>
                  <a:gd name="T24" fmla="*/ 96 w 264"/>
                  <a:gd name="T25" fmla="*/ 255 h 255"/>
                  <a:gd name="T26" fmla="*/ 127 w 264"/>
                  <a:gd name="T27" fmla="*/ 253 h 255"/>
                  <a:gd name="T28" fmla="*/ 149 w 264"/>
                  <a:gd name="T29" fmla="*/ 240 h 255"/>
                  <a:gd name="T30" fmla="*/ 168 w 264"/>
                  <a:gd name="T31" fmla="*/ 218 h 255"/>
                  <a:gd name="T32" fmla="*/ 176 w 264"/>
                  <a:gd name="T33" fmla="*/ 187 h 255"/>
                  <a:gd name="T34" fmla="*/ 186 w 264"/>
                  <a:gd name="T35" fmla="*/ 152 h 255"/>
                  <a:gd name="T36" fmla="*/ 192 w 264"/>
                  <a:gd name="T37" fmla="*/ 110 h 255"/>
                  <a:gd name="T38" fmla="*/ 187 w 264"/>
                  <a:gd name="T39" fmla="*/ 86 h 255"/>
                  <a:gd name="T40" fmla="*/ 215 w 264"/>
                  <a:gd name="T41" fmla="*/ 63 h 255"/>
                  <a:gd name="T42" fmla="*/ 252 w 264"/>
                  <a:gd name="T43" fmla="*/ 45 h 255"/>
                  <a:gd name="T44" fmla="*/ 264 w 264"/>
                  <a:gd name="T45" fmla="*/ 28 h 255"/>
                  <a:gd name="T46" fmla="*/ 263 w 264"/>
                  <a:gd name="T47" fmla="*/ 17 h 255"/>
                  <a:gd name="T48" fmla="*/ 241 w 264"/>
                  <a:gd name="T49" fmla="*/ 9 h 255"/>
                  <a:gd name="T50" fmla="*/ 220 w 264"/>
                  <a:gd name="T51" fmla="*/ 17 h 255"/>
                  <a:gd name="T52" fmla="*/ 203 w 264"/>
                  <a:gd name="T53" fmla="*/ 47 h 255"/>
                  <a:gd name="T54" fmla="*/ 170 w 264"/>
                  <a:gd name="T55" fmla="*/ 56 h 25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264" h="255">
                    <a:moveTo>
                      <a:pt x="170" y="56"/>
                    </a:moveTo>
                    <a:lnTo>
                      <a:pt x="138" y="23"/>
                    </a:lnTo>
                    <a:lnTo>
                      <a:pt x="96" y="5"/>
                    </a:lnTo>
                    <a:lnTo>
                      <a:pt x="72" y="0"/>
                    </a:lnTo>
                    <a:lnTo>
                      <a:pt x="39" y="12"/>
                    </a:lnTo>
                    <a:lnTo>
                      <a:pt x="20" y="33"/>
                    </a:lnTo>
                    <a:lnTo>
                      <a:pt x="9" y="69"/>
                    </a:lnTo>
                    <a:lnTo>
                      <a:pt x="0" y="107"/>
                    </a:lnTo>
                    <a:lnTo>
                      <a:pt x="6" y="170"/>
                    </a:lnTo>
                    <a:lnTo>
                      <a:pt x="20" y="206"/>
                    </a:lnTo>
                    <a:lnTo>
                      <a:pt x="38" y="231"/>
                    </a:lnTo>
                    <a:lnTo>
                      <a:pt x="69" y="247"/>
                    </a:lnTo>
                    <a:lnTo>
                      <a:pt x="96" y="255"/>
                    </a:lnTo>
                    <a:lnTo>
                      <a:pt x="127" y="253"/>
                    </a:lnTo>
                    <a:lnTo>
                      <a:pt x="149" y="240"/>
                    </a:lnTo>
                    <a:lnTo>
                      <a:pt x="168" y="218"/>
                    </a:lnTo>
                    <a:lnTo>
                      <a:pt x="176" y="187"/>
                    </a:lnTo>
                    <a:lnTo>
                      <a:pt x="186" y="152"/>
                    </a:lnTo>
                    <a:lnTo>
                      <a:pt x="192" y="110"/>
                    </a:lnTo>
                    <a:lnTo>
                      <a:pt x="187" y="86"/>
                    </a:lnTo>
                    <a:lnTo>
                      <a:pt x="215" y="63"/>
                    </a:lnTo>
                    <a:lnTo>
                      <a:pt x="252" y="45"/>
                    </a:lnTo>
                    <a:lnTo>
                      <a:pt x="264" y="28"/>
                    </a:lnTo>
                    <a:lnTo>
                      <a:pt x="263" y="17"/>
                    </a:lnTo>
                    <a:lnTo>
                      <a:pt x="241" y="9"/>
                    </a:lnTo>
                    <a:lnTo>
                      <a:pt x="220" y="17"/>
                    </a:lnTo>
                    <a:lnTo>
                      <a:pt x="203" y="47"/>
                    </a:lnTo>
                    <a:lnTo>
                      <a:pt x="170" y="56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2" name="Freeform 31">
                <a:extLst>
                  <a:ext uri="{FF2B5EF4-FFF2-40B4-BE49-F238E27FC236}">
                    <a16:creationId xmlns:a16="http://schemas.microsoft.com/office/drawing/2014/main" id="{8C4761CB-E26F-3F88-0FF4-5364AC41E5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1" y="2279"/>
                <a:ext cx="226" cy="389"/>
              </a:xfrm>
              <a:custGeom>
                <a:avLst/>
                <a:gdLst>
                  <a:gd name="T0" fmla="*/ 30 w 226"/>
                  <a:gd name="T1" fmla="*/ 8 h 389"/>
                  <a:gd name="T2" fmla="*/ 77 w 226"/>
                  <a:gd name="T3" fmla="*/ 0 h 389"/>
                  <a:gd name="T4" fmla="*/ 120 w 226"/>
                  <a:gd name="T5" fmla="*/ 8 h 389"/>
                  <a:gd name="T6" fmla="*/ 156 w 226"/>
                  <a:gd name="T7" fmla="*/ 26 h 389"/>
                  <a:gd name="T8" fmla="*/ 182 w 226"/>
                  <a:gd name="T9" fmla="*/ 52 h 389"/>
                  <a:gd name="T10" fmla="*/ 201 w 226"/>
                  <a:gd name="T11" fmla="*/ 84 h 389"/>
                  <a:gd name="T12" fmla="*/ 214 w 226"/>
                  <a:gd name="T13" fmla="*/ 123 h 389"/>
                  <a:gd name="T14" fmla="*/ 225 w 226"/>
                  <a:gd name="T15" fmla="*/ 162 h 389"/>
                  <a:gd name="T16" fmla="*/ 226 w 226"/>
                  <a:gd name="T17" fmla="*/ 208 h 389"/>
                  <a:gd name="T18" fmla="*/ 219 w 226"/>
                  <a:gd name="T19" fmla="*/ 260 h 389"/>
                  <a:gd name="T20" fmla="*/ 206 w 226"/>
                  <a:gd name="T21" fmla="*/ 301 h 389"/>
                  <a:gd name="T22" fmla="*/ 190 w 226"/>
                  <a:gd name="T23" fmla="*/ 337 h 389"/>
                  <a:gd name="T24" fmla="*/ 173 w 226"/>
                  <a:gd name="T25" fmla="*/ 365 h 389"/>
                  <a:gd name="T26" fmla="*/ 146 w 226"/>
                  <a:gd name="T27" fmla="*/ 383 h 389"/>
                  <a:gd name="T28" fmla="*/ 112 w 226"/>
                  <a:gd name="T29" fmla="*/ 389 h 389"/>
                  <a:gd name="T30" fmla="*/ 82 w 226"/>
                  <a:gd name="T31" fmla="*/ 386 h 389"/>
                  <a:gd name="T32" fmla="*/ 58 w 226"/>
                  <a:gd name="T33" fmla="*/ 372 h 389"/>
                  <a:gd name="T34" fmla="*/ 46 w 226"/>
                  <a:gd name="T35" fmla="*/ 354 h 389"/>
                  <a:gd name="T36" fmla="*/ 36 w 226"/>
                  <a:gd name="T37" fmla="*/ 321 h 389"/>
                  <a:gd name="T38" fmla="*/ 39 w 226"/>
                  <a:gd name="T39" fmla="*/ 280 h 389"/>
                  <a:gd name="T40" fmla="*/ 52 w 226"/>
                  <a:gd name="T41" fmla="*/ 255 h 389"/>
                  <a:gd name="T42" fmla="*/ 63 w 226"/>
                  <a:gd name="T43" fmla="*/ 222 h 389"/>
                  <a:gd name="T44" fmla="*/ 63 w 226"/>
                  <a:gd name="T45" fmla="*/ 199 h 389"/>
                  <a:gd name="T46" fmla="*/ 53 w 226"/>
                  <a:gd name="T47" fmla="*/ 180 h 389"/>
                  <a:gd name="T48" fmla="*/ 39 w 226"/>
                  <a:gd name="T49" fmla="*/ 150 h 389"/>
                  <a:gd name="T50" fmla="*/ 17 w 226"/>
                  <a:gd name="T51" fmla="*/ 122 h 389"/>
                  <a:gd name="T52" fmla="*/ 0 w 226"/>
                  <a:gd name="T53" fmla="*/ 89 h 389"/>
                  <a:gd name="T54" fmla="*/ 0 w 226"/>
                  <a:gd name="T55" fmla="*/ 59 h 389"/>
                  <a:gd name="T56" fmla="*/ 6 w 226"/>
                  <a:gd name="T57" fmla="*/ 35 h 389"/>
                  <a:gd name="T58" fmla="*/ 30 w 226"/>
                  <a:gd name="T59" fmla="*/ 8 h 38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226" h="389">
                    <a:moveTo>
                      <a:pt x="30" y="8"/>
                    </a:moveTo>
                    <a:lnTo>
                      <a:pt x="77" y="0"/>
                    </a:lnTo>
                    <a:lnTo>
                      <a:pt x="120" y="8"/>
                    </a:lnTo>
                    <a:lnTo>
                      <a:pt x="156" y="26"/>
                    </a:lnTo>
                    <a:lnTo>
                      <a:pt x="182" y="52"/>
                    </a:lnTo>
                    <a:lnTo>
                      <a:pt x="201" y="84"/>
                    </a:lnTo>
                    <a:lnTo>
                      <a:pt x="214" y="123"/>
                    </a:lnTo>
                    <a:lnTo>
                      <a:pt x="225" y="162"/>
                    </a:lnTo>
                    <a:lnTo>
                      <a:pt x="226" y="208"/>
                    </a:lnTo>
                    <a:lnTo>
                      <a:pt x="219" y="260"/>
                    </a:lnTo>
                    <a:lnTo>
                      <a:pt x="206" y="301"/>
                    </a:lnTo>
                    <a:lnTo>
                      <a:pt x="190" y="337"/>
                    </a:lnTo>
                    <a:lnTo>
                      <a:pt x="173" y="365"/>
                    </a:lnTo>
                    <a:lnTo>
                      <a:pt x="146" y="383"/>
                    </a:lnTo>
                    <a:lnTo>
                      <a:pt x="112" y="389"/>
                    </a:lnTo>
                    <a:lnTo>
                      <a:pt x="82" y="386"/>
                    </a:lnTo>
                    <a:lnTo>
                      <a:pt x="58" y="372"/>
                    </a:lnTo>
                    <a:lnTo>
                      <a:pt x="46" y="354"/>
                    </a:lnTo>
                    <a:lnTo>
                      <a:pt x="36" y="321"/>
                    </a:lnTo>
                    <a:lnTo>
                      <a:pt x="39" y="280"/>
                    </a:lnTo>
                    <a:lnTo>
                      <a:pt x="52" y="255"/>
                    </a:lnTo>
                    <a:lnTo>
                      <a:pt x="63" y="222"/>
                    </a:lnTo>
                    <a:lnTo>
                      <a:pt x="63" y="199"/>
                    </a:lnTo>
                    <a:lnTo>
                      <a:pt x="53" y="180"/>
                    </a:lnTo>
                    <a:lnTo>
                      <a:pt x="39" y="150"/>
                    </a:lnTo>
                    <a:lnTo>
                      <a:pt x="17" y="122"/>
                    </a:lnTo>
                    <a:lnTo>
                      <a:pt x="0" y="89"/>
                    </a:lnTo>
                    <a:lnTo>
                      <a:pt x="0" y="59"/>
                    </a:lnTo>
                    <a:lnTo>
                      <a:pt x="6" y="35"/>
                    </a:lnTo>
                    <a:lnTo>
                      <a:pt x="30" y="8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3" name="Freeform 32">
                <a:extLst>
                  <a:ext uri="{FF2B5EF4-FFF2-40B4-BE49-F238E27FC236}">
                    <a16:creationId xmlns:a16="http://schemas.microsoft.com/office/drawing/2014/main" id="{A6DD378A-F624-C095-9D4D-447F426B9C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" y="1830"/>
                <a:ext cx="412" cy="542"/>
              </a:xfrm>
              <a:custGeom>
                <a:avLst/>
                <a:gdLst>
                  <a:gd name="T0" fmla="*/ 324 w 412"/>
                  <a:gd name="T1" fmla="*/ 487 h 542"/>
                  <a:gd name="T2" fmla="*/ 368 w 412"/>
                  <a:gd name="T3" fmla="*/ 484 h 542"/>
                  <a:gd name="T4" fmla="*/ 401 w 412"/>
                  <a:gd name="T5" fmla="*/ 487 h 542"/>
                  <a:gd name="T6" fmla="*/ 412 w 412"/>
                  <a:gd name="T7" fmla="*/ 509 h 542"/>
                  <a:gd name="T8" fmla="*/ 402 w 412"/>
                  <a:gd name="T9" fmla="*/ 531 h 542"/>
                  <a:gd name="T10" fmla="*/ 379 w 412"/>
                  <a:gd name="T11" fmla="*/ 542 h 542"/>
                  <a:gd name="T12" fmla="*/ 313 w 412"/>
                  <a:gd name="T13" fmla="*/ 533 h 542"/>
                  <a:gd name="T14" fmla="*/ 228 w 412"/>
                  <a:gd name="T15" fmla="*/ 509 h 542"/>
                  <a:gd name="T16" fmla="*/ 157 w 412"/>
                  <a:gd name="T17" fmla="*/ 453 h 542"/>
                  <a:gd name="T18" fmla="*/ 116 w 412"/>
                  <a:gd name="T19" fmla="*/ 363 h 542"/>
                  <a:gd name="T20" fmla="*/ 77 w 412"/>
                  <a:gd name="T21" fmla="*/ 231 h 542"/>
                  <a:gd name="T22" fmla="*/ 59 w 412"/>
                  <a:gd name="T23" fmla="*/ 140 h 542"/>
                  <a:gd name="T24" fmla="*/ 55 w 412"/>
                  <a:gd name="T25" fmla="*/ 110 h 542"/>
                  <a:gd name="T26" fmla="*/ 23 w 412"/>
                  <a:gd name="T27" fmla="*/ 93 h 542"/>
                  <a:gd name="T28" fmla="*/ 0 w 412"/>
                  <a:gd name="T29" fmla="*/ 58 h 542"/>
                  <a:gd name="T30" fmla="*/ 6 w 412"/>
                  <a:gd name="T31" fmla="*/ 31 h 542"/>
                  <a:gd name="T32" fmla="*/ 31 w 412"/>
                  <a:gd name="T33" fmla="*/ 31 h 542"/>
                  <a:gd name="T34" fmla="*/ 52 w 412"/>
                  <a:gd name="T35" fmla="*/ 66 h 542"/>
                  <a:gd name="T36" fmla="*/ 66 w 412"/>
                  <a:gd name="T37" fmla="*/ 63 h 542"/>
                  <a:gd name="T38" fmla="*/ 48 w 412"/>
                  <a:gd name="T39" fmla="*/ 17 h 542"/>
                  <a:gd name="T40" fmla="*/ 66 w 412"/>
                  <a:gd name="T41" fmla="*/ 0 h 542"/>
                  <a:gd name="T42" fmla="*/ 92 w 412"/>
                  <a:gd name="T43" fmla="*/ 36 h 542"/>
                  <a:gd name="T44" fmla="*/ 88 w 412"/>
                  <a:gd name="T45" fmla="*/ 70 h 542"/>
                  <a:gd name="T46" fmla="*/ 113 w 412"/>
                  <a:gd name="T47" fmla="*/ 11 h 542"/>
                  <a:gd name="T48" fmla="*/ 133 w 412"/>
                  <a:gd name="T49" fmla="*/ 17 h 542"/>
                  <a:gd name="T50" fmla="*/ 140 w 412"/>
                  <a:gd name="T51" fmla="*/ 42 h 542"/>
                  <a:gd name="T52" fmla="*/ 118 w 412"/>
                  <a:gd name="T53" fmla="*/ 69 h 542"/>
                  <a:gd name="T54" fmla="*/ 96 w 412"/>
                  <a:gd name="T55" fmla="*/ 100 h 542"/>
                  <a:gd name="T56" fmla="*/ 89 w 412"/>
                  <a:gd name="T57" fmla="*/ 127 h 542"/>
                  <a:gd name="T58" fmla="*/ 99 w 412"/>
                  <a:gd name="T59" fmla="*/ 184 h 542"/>
                  <a:gd name="T60" fmla="*/ 118 w 412"/>
                  <a:gd name="T61" fmla="*/ 259 h 542"/>
                  <a:gd name="T62" fmla="*/ 147 w 412"/>
                  <a:gd name="T63" fmla="*/ 335 h 542"/>
                  <a:gd name="T64" fmla="*/ 187 w 412"/>
                  <a:gd name="T65" fmla="*/ 404 h 542"/>
                  <a:gd name="T66" fmla="*/ 212 w 412"/>
                  <a:gd name="T67" fmla="*/ 445 h 542"/>
                  <a:gd name="T68" fmla="*/ 245 w 412"/>
                  <a:gd name="T69" fmla="*/ 470 h 542"/>
                  <a:gd name="T70" fmla="*/ 286 w 412"/>
                  <a:gd name="T71" fmla="*/ 479 h 542"/>
                  <a:gd name="T72" fmla="*/ 324 w 412"/>
                  <a:gd name="T73" fmla="*/ 487 h 54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12" h="542">
                    <a:moveTo>
                      <a:pt x="324" y="487"/>
                    </a:moveTo>
                    <a:lnTo>
                      <a:pt x="368" y="484"/>
                    </a:lnTo>
                    <a:lnTo>
                      <a:pt x="401" y="487"/>
                    </a:lnTo>
                    <a:lnTo>
                      <a:pt x="412" y="509"/>
                    </a:lnTo>
                    <a:lnTo>
                      <a:pt x="402" y="531"/>
                    </a:lnTo>
                    <a:lnTo>
                      <a:pt x="379" y="542"/>
                    </a:lnTo>
                    <a:lnTo>
                      <a:pt x="313" y="533"/>
                    </a:lnTo>
                    <a:lnTo>
                      <a:pt x="228" y="509"/>
                    </a:lnTo>
                    <a:lnTo>
                      <a:pt x="157" y="453"/>
                    </a:lnTo>
                    <a:lnTo>
                      <a:pt x="116" y="363"/>
                    </a:lnTo>
                    <a:lnTo>
                      <a:pt x="77" y="231"/>
                    </a:lnTo>
                    <a:lnTo>
                      <a:pt x="59" y="140"/>
                    </a:lnTo>
                    <a:lnTo>
                      <a:pt x="55" y="110"/>
                    </a:lnTo>
                    <a:lnTo>
                      <a:pt x="23" y="93"/>
                    </a:lnTo>
                    <a:lnTo>
                      <a:pt x="0" y="58"/>
                    </a:lnTo>
                    <a:lnTo>
                      <a:pt x="6" y="31"/>
                    </a:lnTo>
                    <a:lnTo>
                      <a:pt x="31" y="31"/>
                    </a:lnTo>
                    <a:lnTo>
                      <a:pt x="52" y="66"/>
                    </a:lnTo>
                    <a:lnTo>
                      <a:pt x="66" y="63"/>
                    </a:lnTo>
                    <a:lnTo>
                      <a:pt x="48" y="17"/>
                    </a:lnTo>
                    <a:lnTo>
                      <a:pt x="66" y="0"/>
                    </a:lnTo>
                    <a:lnTo>
                      <a:pt x="92" y="36"/>
                    </a:lnTo>
                    <a:lnTo>
                      <a:pt x="88" y="70"/>
                    </a:lnTo>
                    <a:lnTo>
                      <a:pt x="113" y="11"/>
                    </a:lnTo>
                    <a:lnTo>
                      <a:pt x="133" y="17"/>
                    </a:lnTo>
                    <a:lnTo>
                      <a:pt x="140" y="42"/>
                    </a:lnTo>
                    <a:lnTo>
                      <a:pt x="118" y="69"/>
                    </a:lnTo>
                    <a:lnTo>
                      <a:pt x="96" y="100"/>
                    </a:lnTo>
                    <a:lnTo>
                      <a:pt x="89" y="127"/>
                    </a:lnTo>
                    <a:lnTo>
                      <a:pt x="99" y="184"/>
                    </a:lnTo>
                    <a:lnTo>
                      <a:pt x="118" y="259"/>
                    </a:lnTo>
                    <a:lnTo>
                      <a:pt x="147" y="335"/>
                    </a:lnTo>
                    <a:lnTo>
                      <a:pt x="187" y="404"/>
                    </a:lnTo>
                    <a:lnTo>
                      <a:pt x="212" y="445"/>
                    </a:lnTo>
                    <a:lnTo>
                      <a:pt x="245" y="470"/>
                    </a:lnTo>
                    <a:lnTo>
                      <a:pt x="286" y="479"/>
                    </a:lnTo>
                    <a:lnTo>
                      <a:pt x="324" y="48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4" name="Freeform 33">
                <a:extLst>
                  <a:ext uri="{FF2B5EF4-FFF2-40B4-BE49-F238E27FC236}">
                    <a16:creationId xmlns:a16="http://schemas.microsoft.com/office/drawing/2014/main" id="{50601CB0-A63D-FF10-FA8E-D1BA7BDAE4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2" y="1937"/>
                <a:ext cx="501" cy="431"/>
              </a:xfrm>
              <a:custGeom>
                <a:avLst/>
                <a:gdLst>
                  <a:gd name="T0" fmla="*/ 15 w 501"/>
                  <a:gd name="T1" fmla="*/ 379 h 431"/>
                  <a:gd name="T2" fmla="*/ 69 w 501"/>
                  <a:gd name="T3" fmla="*/ 374 h 431"/>
                  <a:gd name="T4" fmla="*/ 138 w 501"/>
                  <a:gd name="T5" fmla="*/ 363 h 431"/>
                  <a:gd name="T6" fmla="*/ 231 w 501"/>
                  <a:gd name="T7" fmla="*/ 333 h 431"/>
                  <a:gd name="T8" fmla="*/ 287 w 501"/>
                  <a:gd name="T9" fmla="*/ 298 h 431"/>
                  <a:gd name="T10" fmla="*/ 313 w 501"/>
                  <a:gd name="T11" fmla="*/ 262 h 431"/>
                  <a:gd name="T12" fmla="*/ 339 w 501"/>
                  <a:gd name="T13" fmla="*/ 198 h 431"/>
                  <a:gd name="T14" fmla="*/ 357 w 501"/>
                  <a:gd name="T15" fmla="*/ 133 h 431"/>
                  <a:gd name="T16" fmla="*/ 358 w 501"/>
                  <a:gd name="T17" fmla="*/ 99 h 431"/>
                  <a:gd name="T18" fmla="*/ 353 w 501"/>
                  <a:gd name="T19" fmla="*/ 81 h 431"/>
                  <a:gd name="T20" fmla="*/ 311 w 501"/>
                  <a:gd name="T21" fmla="*/ 75 h 431"/>
                  <a:gd name="T22" fmla="*/ 295 w 501"/>
                  <a:gd name="T23" fmla="*/ 58 h 431"/>
                  <a:gd name="T24" fmla="*/ 305 w 501"/>
                  <a:gd name="T25" fmla="*/ 42 h 431"/>
                  <a:gd name="T26" fmla="*/ 324 w 501"/>
                  <a:gd name="T27" fmla="*/ 42 h 431"/>
                  <a:gd name="T28" fmla="*/ 350 w 501"/>
                  <a:gd name="T29" fmla="*/ 55 h 431"/>
                  <a:gd name="T30" fmla="*/ 364 w 501"/>
                  <a:gd name="T31" fmla="*/ 59 h 431"/>
                  <a:gd name="T32" fmla="*/ 382 w 501"/>
                  <a:gd name="T33" fmla="*/ 52 h 431"/>
                  <a:gd name="T34" fmla="*/ 402 w 501"/>
                  <a:gd name="T35" fmla="*/ 34 h 431"/>
                  <a:gd name="T36" fmla="*/ 416 w 501"/>
                  <a:gd name="T37" fmla="*/ 8 h 431"/>
                  <a:gd name="T38" fmla="*/ 432 w 501"/>
                  <a:gd name="T39" fmla="*/ 0 h 431"/>
                  <a:gd name="T40" fmla="*/ 449 w 501"/>
                  <a:gd name="T41" fmla="*/ 1 h 431"/>
                  <a:gd name="T42" fmla="*/ 445 w 501"/>
                  <a:gd name="T43" fmla="*/ 25 h 431"/>
                  <a:gd name="T44" fmla="*/ 420 w 501"/>
                  <a:gd name="T45" fmla="*/ 52 h 431"/>
                  <a:gd name="T46" fmla="*/ 402 w 501"/>
                  <a:gd name="T47" fmla="*/ 64 h 431"/>
                  <a:gd name="T48" fmla="*/ 405 w 501"/>
                  <a:gd name="T49" fmla="*/ 69 h 431"/>
                  <a:gd name="T50" fmla="*/ 426 w 501"/>
                  <a:gd name="T51" fmla="*/ 69 h 431"/>
                  <a:gd name="T52" fmla="*/ 451 w 501"/>
                  <a:gd name="T53" fmla="*/ 66 h 431"/>
                  <a:gd name="T54" fmla="*/ 473 w 501"/>
                  <a:gd name="T55" fmla="*/ 58 h 431"/>
                  <a:gd name="T56" fmla="*/ 481 w 501"/>
                  <a:gd name="T57" fmla="*/ 41 h 431"/>
                  <a:gd name="T58" fmla="*/ 498 w 501"/>
                  <a:gd name="T59" fmla="*/ 47 h 431"/>
                  <a:gd name="T60" fmla="*/ 501 w 501"/>
                  <a:gd name="T61" fmla="*/ 69 h 431"/>
                  <a:gd name="T62" fmla="*/ 478 w 501"/>
                  <a:gd name="T63" fmla="*/ 88 h 431"/>
                  <a:gd name="T64" fmla="*/ 443 w 501"/>
                  <a:gd name="T65" fmla="*/ 92 h 431"/>
                  <a:gd name="T66" fmla="*/ 405 w 501"/>
                  <a:gd name="T67" fmla="*/ 89 h 431"/>
                  <a:gd name="T68" fmla="*/ 391 w 501"/>
                  <a:gd name="T69" fmla="*/ 99 h 431"/>
                  <a:gd name="T70" fmla="*/ 382 w 501"/>
                  <a:gd name="T71" fmla="*/ 135 h 431"/>
                  <a:gd name="T72" fmla="*/ 375 w 501"/>
                  <a:gd name="T73" fmla="*/ 176 h 431"/>
                  <a:gd name="T74" fmla="*/ 364 w 501"/>
                  <a:gd name="T75" fmla="*/ 226 h 431"/>
                  <a:gd name="T76" fmla="*/ 353 w 501"/>
                  <a:gd name="T77" fmla="*/ 262 h 431"/>
                  <a:gd name="T78" fmla="*/ 339 w 501"/>
                  <a:gd name="T79" fmla="*/ 292 h 431"/>
                  <a:gd name="T80" fmla="*/ 317 w 501"/>
                  <a:gd name="T81" fmla="*/ 322 h 431"/>
                  <a:gd name="T82" fmla="*/ 298 w 501"/>
                  <a:gd name="T83" fmla="*/ 333 h 431"/>
                  <a:gd name="T84" fmla="*/ 264 w 501"/>
                  <a:gd name="T85" fmla="*/ 355 h 431"/>
                  <a:gd name="T86" fmla="*/ 218 w 501"/>
                  <a:gd name="T87" fmla="*/ 379 h 431"/>
                  <a:gd name="T88" fmla="*/ 154 w 501"/>
                  <a:gd name="T89" fmla="*/ 396 h 431"/>
                  <a:gd name="T90" fmla="*/ 102 w 501"/>
                  <a:gd name="T91" fmla="*/ 409 h 431"/>
                  <a:gd name="T92" fmla="*/ 44 w 501"/>
                  <a:gd name="T93" fmla="*/ 431 h 431"/>
                  <a:gd name="T94" fmla="*/ 15 w 501"/>
                  <a:gd name="T95" fmla="*/ 424 h 431"/>
                  <a:gd name="T96" fmla="*/ 0 w 501"/>
                  <a:gd name="T97" fmla="*/ 396 h 431"/>
                  <a:gd name="T98" fmla="*/ 15 w 501"/>
                  <a:gd name="T99" fmla="*/ 379 h 43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501" h="431">
                    <a:moveTo>
                      <a:pt x="15" y="379"/>
                    </a:moveTo>
                    <a:lnTo>
                      <a:pt x="69" y="374"/>
                    </a:lnTo>
                    <a:lnTo>
                      <a:pt x="138" y="363"/>
                    </a:lnTo>
                    <a:lnTo>
                      <a:pt x="231" y="333"/>
                    </a:lnTo>
                    <a:lnTo>
                      <a:pt x="287" y="298"/>
                    </a:lnTo>
                    <a:lnTo>
                      <a:pt x="313" y="262"/>
                    </a:lnTo>
                    <a:lnTo>
                      <a:pt x="339" y="198"/>
                    </a:lnTo>
                    <a:lnTo>
                      <a:pt x="357" y="133"/>
                    </a:lnTo>
                    <a:lnTo>
                      <a:pt x="358" y="99"/>
                    </a:lnTo>
                    <a:lnTo>
                      <a:pt x="353" y="81"/>
                    </a:lnTo>
                    <a:lnTo>
                      <a:pt x="311" y="75"/>
                    </a:lnTo>
                    <a:lnTo>
                      <a:pt x="295" y="58"/>
                    </a:lnTo>
                    <a:lnTo>
                      <a:pt x="305" y="42"/>
                    </a:lnTo>
                    <a:lnTo>
                      <a:pt x="324" y="42"/>
                    </a:lnTo>
                    <a:lnTo>
                      <a:pt x="350" y="55"/>
                    </a:lnTo>
                    <a:lnTo>
                      <a:pt x="364" y="59"/>
                    </a:lnTo>
                    <a:lnTo>
                      <a:pt x="382" y="52"/>
                    </a:lnTo>
                    <a:lnTo>
                      <a:pt x="402" y="34"/>
                    </a:lnTo>
                    <a:lnTo>
                      <a:pt x="416" y="8"/>
                    </a:lnTo>
                    <a:lnTo>
                      <a:pt x="432" y="0"/>
                    </a:lnTo>
                    <a:lnTo>
                      <a:pt x="449" y="1"/>
                    </a:lnTo>
                    <a:lnTo>
                      <a:pt x="445" y="25"/>
                    </a:lnTo>
                    <a:lnTo>
                      <a:pt x="420" y="52"/>
                    </a:lnTo>
                    <a:lnTo>
                      <a:pt x="402" y="64"/>
                    </a:lnTo>
                    <a:lnTo>
                      <a:pt x="405" y="69"/>
                    </a:lnTo>
                    <a:lnTo>
                      <a:pt x="426" y="69"/>
                    </a:lnTo>
                    <a:lnTo>
                      <a:pt x="451" y="66"/>
                    </a:lnTo>
                    <a:lnTo>
                      <a:pt x="473" y="58"/>
                    </a:lnTo>
                    <a:lnTo>
                      <a:pt x="481" y="41"/>
                    </a:lnTo>
                    <a:lnTo>
                      <a:pt x="498" y="47"/>
                    </a:lnTo>
                    <a:lnTo>
                      <a:pt x="501" y="69"/>
                    </a:lnTo>
                    <a:lnTo>
                      <a:pt x="478" y="88"/>
                    </a:lnTo>
                    <a:lnTo>
                      <a:pt x="443" y="92"/>
                    </a:lnTo>
                    <a:lnTo>
                      <a:pt x="405" y="89"/>
                    </a:lnTo>
                    <a:lnTo>
                      <a:pt x="391" y="99"/>
                    </a:lnTo>
                    <a:lnTo>
                      <a:pt x="382" y="135"/>
                    </a:lnTo>
                    <a:lnTo>
                      <a:pt x="375" y="176"/>
                    </a:lnTo>
                    <a:lnTo>
                      <a:pt x="364" y="226"/>
                    </a:lnTo>
                    <a:lnTo>
                      <a:pt x="353" y="262"/>
                    </a:lnTo>
                    <a:lnTo>
                      <a:pt x="339" y="292"/>
                    </a:lnTo>
                    <a:lnTo>
                      <a:pt x="317" y="322"/>
                    </a:lnTo>
                    <a:lnTo>
                      <a:pt x="298" y="333"/>
                    </a:lnTo>
                    <a:lnTo>
                      <a:pt x="264" y="355"/>
                    </a:lnTo>
                    <a:lnTo>
                      <a:pt x="218" y="379"/>
                    </a:lnTo>
                    <a:lnTo>
                      <a:pt x="154" y="396"/>
                    </a:lnTo>
                    <a:lnTo>
                      <a:pt x="102" y="409"/>
                    </a:lnTo>
                    <a:lnTo>
                      <a:pt x="44" y="431"/>
                    </a:lnTo>
                    <a:lnTo>
                      <a:pt x="15" y="424"/>
                    </a:lnTo>
                    <a:lnTo>
                      <a:pt x="0" y="396"/>
                    </a:lnTo>
                    <a:lnTo>
                      <a:pt x="15" y="37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5" name="Freeform 34">
                <a:extLst>
                  <a:ext uri="{FF2B5EF4-FFF2-40B4-BE49-F238E27FC236}">
                    <a16:creationId xmlns:a16="http://schemas.microsoft.com/office/drawing/2014/main" id="{F5BB7F7E-084B-A63C-AD26-E1E4DA757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592"/>
                <a:ext cx="161" cy="552"/>
              </a:xfrm>
              <a:custGeom>
                <a:avLst/>
                <a:gdLst>
                  <a:gd name="T0" fmla="*/ 41 w 161"/>
                  <a:gd name="T1" fmla="*/ 7 h 552"/>
                  <a:gd name="T2" fmla="*/ 73 w 161"/>
                  <a:gd name="T3" fmla="*/ 0 h 552"/>
                  <a:gd name="T4" fmla="*/ 89 w 161"/>
                  <a:gd name="T5" fmla="*/ 16 h 552"/>
                  <a:gd name="T6" fmla="*/ 93 w 161"/>
                  <a:gd name="T7" fmla="*/ 48 h 552"/>
                  <a:gd name="T8" fmla="*/ 96 w 161"/>
                  <a:gd name="T9" fmla="*/ 106 h 552"/>
                  <a:gd name="T10" fmla="*/ 90 w 161"/>
                  <a:gd name="T11" fmla="*/ 200 h 552"/>
                  <a:gd name="T12" fmla="*/ 79 w 161"/>
                  <a:gd name="T13" fmla="*/ 291 h 552"/>
                  <a:gd name="T14" fmla="*/ 63 w 161"/>
                  <a:gd name="T15" fmla="*/ 386 h 552"/>
                  <a:gd name="T16" fmla="*/ 51 w 161"/>
                  <a:gd name="T17" fmla="*/ 466 h 552"/>
                  <a:gd name="T18" fmla="*/ 49 w 161"/>
                  <a:gd name="T19" fmla="*/ 483 h 552"/>
                  <a:gd name="T20" fmla="*/ 57 w 161"/>
                  <a:gd name="T21" fmla="*/ 491 h 552"/>
                  <a:gd name="T22" fmla="*/ 84 w 161"/>
                  <a:gd name="T23" fmla="*/ 480 h 552"/>
                  <a:gd name="T24" fmla="*/ 103 w 161"/>
                  <a:gd name="T25" fmla="*/ 449 h 552"/>
                  <a:gd name="T26" fmla="*/ 117 w 161"/>
                  <a:gd name="T27" fmla="*/ 436 h 552"/>
                  <a:gd name="T28" fmla="*/ 145 w 161"/>
                  <a:gd name="T29" fmla="*/ 427 h 552"/>
                  <a:gd name="T30" fmla="*/ 156 w 161"/>
                  <a:gd name="T31" fmla="*/ 433 h 552"/>
                  <a:gd name="T32" fmla="*/ 161 w 161"/>
                  <a:gd name="T33" fmla="*/ 461 h 552"/>
                  <a:gd name="T34" fmla="*/ 126 w 161"/>
                  <a:gd name="T35" fmla="*/ 477 h 552"/>
                  <a:gd name="T36" fmla="*/ 89 w 161"/>
                  <a:gd name="T37" fmla="*/ 510 h 552"/>
                  <a:gd name="T38" fmla="*/ 55 w 161"/>
                  <a:gd name="T39" fmla="*/ 543 h 552"/>
                  <a:gd name="T40" fmla="*/ 33 w 161"/>
                  <a:gd name="T41" fmla="*/ 552 h 552"/>
                  <a:gd name="T42" fmla="*/ 16 w 161"/>
                  <a:gd name="T43" fmla="*/ 546 h 552"/>
                  <a:gd name="T44" fmla="*/ 0 w 161"/>
                  <a:gd name="T45" fmla="*/ 533 h 552"/>
                  <a:gd name="T46" fmla="*/ 0 w 161"/>
                  <a:gd name="T47" fmla="*/ 522 h 552"/>
                  <a:gd name="T48" fmla="*/ 15 w 161"/>
                  <a:gd name="T49" fmla="*/ 489 h 552"/>
                  <a:gd name="T50" fmla="*/ 29 w 161"/>
                  <a:gd name="T51" fmla="*/ 467 h 552"/>
                  <a:gd name="T52" fmla="*/ 35 w 161"/>
                  <a:gd name="T53" fmla="*/ 414 h 552"/>
                  <a:gd name="T54" fmla="*/ 35 w 161"/>
                  <a:gd name="T55" fmla="*/ 345 h 552"/>
                  <a:gd name="T56" fmla="*/ 33 w 161"/>
                  <a:gd name="T57" fmla="*/ 247 h 552"/>
                  <a:gd name="T58" fmla="*/ 44 w 161"/>
                  <a:gd name="T59" fmla="*/ 175 h 552"/>
                  <a:gd name="T60" fmla="*/ 37 w 161"/>
                  <a:gd name="T61" fmla="*/ 98 h 552"/>
                  <a:gd name="T62" fmla="*/ 37 w 161"/>
                  <a:gd name="T63" fmla="*/ 38 h 552"/>
                  <a:gd name="T64" fmla="*/ 41 w 161"/>
                  <a:gd name="T65" fmla="*/ 7 h 55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61" h="552">
                    <a:moveTo>
                      <a:pt x="41" y="7"/>
                    </a:moveTo>
                    <a:lnTo>
                      <a:pt x="73" y="0"/>
                    </a:lnTo>
                    <a:lnTo>
                      <a:pt x="89" y="16"/>
                    </a:lnTo>
                    <a:lnTo>
                      <a:pt x="93" y="48"/>
                    </a:lnTo>
                    <a:lnTo>
                      <a:pt x="96" y="106"/>
                    </a:lnTo>
                    <a:lnTo>
                      <a:pt x="90" y="200"/>
                    </a:lnTo>
                    <a:lnTo>
                      <a:pt x="79" y="291"/>
                    </a:lnTo>
                    <a:lnTo>
                      <a:pt x="63" y="386"/>
                    </a:lnTo>
                    <a:lnTo>
                      <a:pt x="51" y="466"/>
                    </a:lnTo>
                    <a:lnTo>
                      <a:pt x="49" y="483"/>
                    </a:lnTo>
                    <a:lnTo>
                      <a:pt x="57" y="491"/>
                    </a:lnTo>
                    <a:lnTo>
                      <a:pt x="84" y="480"/>
                    </a:lnTo>
                    <a:lnTo>
                      <a:pt x="103" y="449"/>
                    </a:lnTo>
                    <a:lnTo>
                      <a:pt x="117" y="436"/>
                    </a:lnTo>
                    <a:lnTo>
                      <a:pt x="145" y="427"/>
                    </a:lnTo>
                    <a:lnTo>
                      <a:pt x="156" y="433"/>
                    </a:lnTo>
                    <a:lnTo>
                      <a:pt x="161" y="461"/>
                    </a:lnTo>
                    <a:lnTo>
                      <a:pt x="126" y="477"/>
                    </a:lnTo>
                    <a:lnTo>
                      <a:pt x="89" y="510"/>
                    </a:lnTo>
                    <a:lnTo>
                      <a:pt x="55" y="543"/>
                    </a:lnTo>
                    <a:lnTo>
                      <a:pt x="33" y="552"/>
                    </a:lnTo>
                    <a:lnTo>
                      <a:pt x="16" y="546"/>
                    </a:lnTo>
                    <a:lnTo>
                      <a:pt x="0" y="533"/>
                    </a:lnTo>
                    <a:lnTo>
                      <a:pt x="0" y="522"/>
                    </a:lnTo>
                    <a:lnTo>
                      <a:pt x="15" y="489"/>
                    </a:lnTo>
                    <a:lnTo>
                      <a:pt x="29" y="467"/>
                    </a:lnTo>
                    <a:lnTo>
                      <a:pt x="35" y="414"/>
                    </a:lnTo>
                    <a:lnTo>
                      <a:pt x="35" y="345"/>
                    </a:lnTo>
                    <a:lnTo>
                      <a:pt x="33" y="247"/>
                    </a:lnTo>
                    <a:lnTo>
                      <a:pt x="44" y="175"/>
                    </a:lnTo>
                    <a:lnTo>
                      <a:pt x="37" y="98"/>
                    </a:lnTo>
                    <a:lnTo>
                      <a:pt x="37" y="38"/>
                    </a:lnTo>
                    <a:lnTo>
                      <a:pt x="41" y="7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6" name="Freeform 35">
                <a:extLst>
                  <a:ext uri="{FF2B5EF4-FFF2-40B4-BE49-F238E27FC236}">
                    <a16:creationId xmlns:a16="http://schemas.microsoft.com/office/drawing/2014/main" id="{D3A3377F-1125-9612-D6B2-56739D149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4" y="2599"/>
                <a:ext cx="168" cy="553"/>
              </a:xfrm>
              <a:custGeom>
                <a:avLst/>
                <a:gdLst>
                  <a:gd name="T0" fmla="*/ 0 w 168"/>
                  <a:gd name="T1" fmla="*/ 9 h 553"/>
                  <a:gd name="T2" fmla="*/ 29 w 168"/>
                  <a:gd name="T3" fmla="*/ 0 h 553"/>
                  <a:gd name="T4" fmla="*/ 47 w 168"/>
                  <a:gd name="T5" fmla="*/ 11 h 553"/>
                  <a:gd name="T6" fmla="*/ 57 w 168"/>
                  <a:gd name="T7" fmla="*/ 44 h 553"/>
                  <a:gd name="T8" fmla="*/ 63 w 168"/>
                  <a:gd name="T9" fmla="*/ 102 h 553"/>
                  <a:gd name="T10" fmla="*/ 69 w 168"/>
                  <a:gd name="T11" fmla="*/ 196 h 553"/>
                  <a:gd name="T12" fmla="*/ 68 w 168"/>
                  <a:gd name="T13" fmla="*/ 287 h 553"/>
                  <a:gd name="T14" fmla="*/ 63 w 168"/>
                  <a:gd name="T15" fmla="*/ 386 h 553"/>
                  <a:gd name="T16" fmla="*/ 58 w 168"/>
                  <a:gd name="T17" fmla="*/ 467 h 553"/>
                  <a:gd name="T18" fmla="*/ 62 w 168"/>
                  <a:gd name="T19" fmla="*/ 484 h 553"/>
                  <a:gd name="T20" fmla="*/ 69 w 168"/>
                  <a:gd name="T21" fmla="*/ 492 h 553"/>
                  <a:gd name="T22" fmla="*/ 91 w 168"/>
                  <a:gd name="T23" fmla="*/ 476 h 553"/>
                  <a:gd name="T24" fmla="*/ 110 w 168"/>
                  <a:gd name="T25" fmla="*/ 442 h 553"/>
                  <a:gd name="T26" fmla="*/ 120 w 168"/>
                  <a:gd name="T27" fmla="*/ 429 h 553"/>
                  <a:gd name="T28" fmla="*/ 148 w 168"/>
                  <a:gd name="T29" fmla="*/ 415 h 553"/>
                  <a:gd name="T30" fmla="*/ 161 w 168"/>
                  <a:gd name="T31" fmla="*/ 423 h 553"/>
                  <a:gd name="T32" fmla="*/ 168 w 168"/>
                  <a:gd name="T33" fmla="*/ 449 h 553"/>
                  <a:gd name="T34" fmla="*/ 134 w 168"/>
                  <a:gd name="T35" fmla="*/ 470 h 553"/>
                  <a:gd name="T36" fmla="*/ 99 w 168"/>
                  <a:gd name="T37" fmla="*/ 508 h 553"/>
                  <a:gd name="T38" fmla="*/ 71 w 168"/>
                  <a:gd name="T39" fmla="*/ 544 h 553"/>
                  <a:gd name="T40" fmla="*/ 54 w 168"/>
                  <a:gd name="T41" fmla="*/ 553 h 553"/>
                  <a:gd name="T42" fmla="*/ 33 w 168"/>
                  <a:gd name="T43" fmla="*/ 552 h 553"/>
                  <a:gd name="T44" fmla="*/ 16 w 168"/>
                  <a:gd name="T45" fmla="*/ 537 h 553"/>
                  <a:gd name="T46" fmla="*/ 16 w 168"/>
                  <a:gd name="T47" fmla="*/ 526 h 553"/>
                  <a:gd name="T48" fmla="*/ 27 w 168"/>
                  <a:gd name="T49" fmla="*/ 493 h 553"/>
                  <a:gd name="T50" fmla="*/ 36 w 168"/>
                  <a:gd name="T51" fmla="*/ 468 h 553"/>
                  <a:gd name="T52" fmla="*/ 38 w 168"/>
                  <a:gd name="T53" fmla="*/ 415 h 553"/>
                  <a:gd name="T54" fmla="*/ 30 w 168"/>
                  <a:gd name="T55" fmla="*/ 346 h 553"/>
                  <a:gd name="T56" fmla="*/ 16 w 168"/>
                  <a:gd name="T57" fmla="*/ 251 h 553"/>
                  <a:gd name="T58" fmla="*/ 21 w 168"/>
                  <a:gd name="T59" fmla="*/ 174 h 553"/>
                  <a:gd name="T60" fmla="*/ 5 w 168"/>
                  <a:gd name="T61" fmla="*/ 102 h 553"/>
                  <a:gd name="T62" fmla="*/ 0 w 168"/>
                  <a:gd name="T63" fmla="*/ 42 h 553"/>
                  <a:gd name="T64" fmla="*/ 0 w 168"/>
                  <a:gd name="T65" fmla="*/ 9 h 55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68" h="553">
                    <a:moveTo>
                      <a:pt x="0" y="9"/>
                    </a:moveTo>
                    <a:lnTo>
                      <a:pt x="29" y="0"/>
                    </a:lnTo>
                    <a:lnTo>
                      <a:pt x="47" y="11"/>
                    </a:lnTo>
                    <a:lnTo>
                      <a:pt x="57" y="44"/>
                    </a:lnTo>
                    <a:lnTo>
                      <a:pt x="63" y="102"/>
                    </a:lnTo>
                    <a:lnTo>
                      <a:pt x="69" y="196"/>
                    </a:lnTo>
                    <a:lnTo>
                      <a:pt x="68" y="287"/>
                    </a:lnTo>
                    <a:lnTo>
                      <a:pt x="63" y="386"/>
                    </a:lnTo>
                    <a:lnTo>
                      <a:pt x="58" y="467"/>
                    </a:lnTo>
                    <a:lnTo>
                      <a:pt x="62" y="484"/>
                    </a:lnTo>
                    <a:lnTo>
                      <a:pt x="69" y="492"/>
                    </a:lnTo>
                    <a:lnTo>
                      <a:pt x="91" y="476"/>
                    </a:lnTo>
                    <a:lnTo>
                      <a:pt x="110" y="442"/>
                    </a:lnTo>
                    <a:lnTo>
                      <a:pt x="120" y="429"/>
                    </a:lnTo>
                    <a:lnTo>
                      <a:pt x="148" y="415"/>
                    </a:lnTo>
                    <a:lnTo>
                      <a:pt x="161" y="423"/>
                    </a:lnTo>
                    <a:lnTo>
                      <a:pt x="168" y="449"/>
                    </a:lnTo>
                    <a:lnTo>
                      <a:pt x="134" y="470"/>
                    </a:lnTo>
                    <a:lnTo>
                      <a:pt x="99" y="508"/>
                    </a:lnTo>
                    <a:lnTo>
                      <a:pt x="71" y="544"/>
                    </a:lnTo>
                    <a:lnTo>
                      <a:pt x="54" y="553"/>
                    </a:lnTo>
                    <a:lnTo>
                      <a:pt x="33" y="552"/>
                    </a:lnTo>
                    <a:lnTo>
                      <a:pt x="16" y="537"/>
                    </a:lnTo>
                    <a:lnTo>
                      <a:pt x="16" y="526"/>
                    </a:lnTo>
                    <a:lnTo>
                      <a:pt x="27" y="493"/>
                    </a:lnTo>
                    <a:lnTo>
                      <a:pt x="36" y="468"/>
                    </a:lnTo>
                    <a:lnTo>
                      <a:pt x="38" y="415"/>
                    </a:lnTo>
                    <a:lnTo>
                      <a:pt x="30" y="346"/>
                    </a:lnTo>
                    <a:lnTo>
                      <a:pt x="16" y="251"/>
                    </a:lnTo>
                    <a:lnTo>
                      <a:pt x="21" y="174"/>
                    </a:lnTo>
                    <a:lnTo>
                      <a:pt x="5" y="102"/>
                    </a:lnTo>
                    <a:lnTo>
                      <a:pt x="0" y="42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23940" name="Rectangle 36">
            <a:extLst>
              <a:ext uri="{FF2B5EF4-FFF2-40B4-BE49-F238E27FC236}">
                <a16:creationId xmlns:a16="http://schemas.microsoft.com/office/drawing/2014/main" id="{549BE6BC-D0BC-7EB2-A7BD-AAD59B94B52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Developing a plan</a:t>
            </a:r>
          </a:p>
        </p:txBody>
      </p:sp>
      <p:sp>
        <p:nvSpPr>
          <p:cNvPr id="123941" name="Rectangle 37">
            <a:extLst>
              <a:ext uri="{FF2B5EF4-FFF2-40B4-BE49-F238E27FC236}">
                <a16:creationId xmlns:a16="http://schemas.microsoft.com/office/drawing/2014/main" id="{9E430DC6-C982-6362-70A6-9B18E807376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make a list of what you must accomplish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add other things you would </a:t>
            </a:r>
            <a:r>
              <a:rPr lang="en-US" altLang="en-US" i="1"/>
              <a:t>like</a:t>
            </a:r>
            <a:r>
              <a:rPr lang="en-US" altLang="en-US"/>
              <a:t> to accomplish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determine how long you should stay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make up a realistic time table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consult regularly, revise as necessary</a:t>
            </a:r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>
            <a:extLst>
              <a:ext uri="{FF2B5EF4-FFF2-40B4-BE49-F238E27FC236}">
                <a16:creationId xmlns:a16="http://schemas.microsoft.com/office/drawing/2014/main" id="{9A1054AB-7644-7085-391F-E60306C1A4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altLang="en-US" dirty="0"/>
              <a:t>Separating from your advisor</a:t>
            </a:r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63C71F09-6710-0047-A159-B6A34191E49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discuss well in advance</a:t>
            </a:r>
          </a:p>
          <a:p>
            <a:pPr lvl="1" eaLnBrk="1" hangingPunct="1">
              <a:defRPr/>
            </a:pPr>
            <a:r>
              <a:rPr lang="en-US" altLang="en-US"/>
              <a:t>What projects will you take</a:t>
            </a:r>
          </a:p>
          <a:p>
            <a:pPr lvl="1" eaLnBrk="1" hangingPunct="1">
              <a:defRPr/>
            </a:pPr>
            <a:r>
              <a:rPr lang="en-US" altLang="en-US"/>
              <a:t>What to do with data</a:t>
            </a:r>
          </a:p>
          <a:p>
            <a:pPr lvl="1" eaLnBrk="1" hangingPunct="1">
              <a:defRPr/>
            </a:pPr>
            <a:r>
              <a:rPr lang="en-US" altLang="en-US"/>
              <a:t>Who will write up unfinished manuscripts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Ask for advice (even if you don’t need it)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Imagine advisor’s perspective (multi-hats)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Remember: maintaining positive relationship very helpful</a:t>
            </a:r>
          </a:p>
        </p:txBody>
      </p: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C5D5C0A8-A0E9-7340-1096-18B2A576F77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How much does a Postdoc Make?</a:t>
            </a: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9347CC33-4E07-9D66-9C1B-C651D53A1C8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Generally set by how much NIH will allow on NRSA grants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1995 – 20K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400"/>
              <a:t>Now: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Starting: $ 35,5681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1 year- $ 37,4762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2 years- $ 41,7963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3 years- $ 43,4284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4 years- $ 45,0485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5 years- $ 46,9926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6 years- $ 48,8527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/>
              <a:t>more $ 51,036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altLang="en-US" sz="2000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1800">
                <a:hlinkClick r:id="rId2"/>
              </a:rPr>
              <a:t>http://grants.nih.gov/grants/guide/notice-files/NOT-OD-05-032.html</a:t>
            </a:r>
            <a:endParaRPr lang="en-US" altLang="en-US"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DA706A14-761B-B02F-7DD6-D520161C001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Where are Positions Advertised?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6D613D00-2AB3-9E32-660C-05B3EEADFE6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1600200"/>
            <a:ext cx="8461375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Commonly Word of Mouth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altLang="en-US" sz="28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Individual Web Sites: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>
                <a:hlinkClick r:id="rId2"/>
              </a:rPr>
              <a:t>http://www.postdocs.org/</a:t>
            </a:r>
            <a:endParaRPr lang="en-US" altLang="en-US" sz="240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>
                <a:hlinkClick r:id="rId3"/>
              </a:rPr>
              <a:t>http://www.findapostdoc.com/firstmain.asp</a:t>
            </a:r>
            <a:endParaRPr lang="en-US" altLang="en-US" sz="2400"/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en-US" sz="24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800"/>
              <a:t>Journals: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Chronicle of Higher Education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000">
                <a:hlinkClick r:id="rId4"/>
              </a:rPr>
              <a:t>http://chronicle.com/</a:t>
            </a:r>
            <a:endParaRPr lang="en-US" altLang="en-US" sz="200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Science Magazine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000">
                <a:hlinkClick r:id="rId5"/>
              </a:rPr>
              <a:t>http://sciencecareers.sciencemag.org/</a:t>
            </a:r>
            <a:endParaRPr lang="en-US" altLang="en-US" sz="200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400"/>
              <a:t>Nature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000">
                <a:hlinkClick r:id="rId6"/>
              </a:rPr>
              <a:t>http://www.nature.com/naturejobs/index.html</a:t>
            </a:r>
            <a:endParaRPr lang="en-US" altLang="en-US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09B26F51-3057-07A9-ADAE-42AF8C44294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Postdoc Breakdown</a:t>
            </a:r>
          </a:p>
        </p:txBody>
      </p:sp>
      <p:pic>
        <p:nvPicPr>
          <p:cNvPr id="20483" name="Picture 5" descr="postdoc1">
            <a:extLst>
              <a:ext uri="{FF2B5EF4-FFF2-40B4-BE49-F238E27FC236}">
                <a16:creationId xmlns:a16="http://schemas.microsoft.com/office/drawing/2014/main" id="{0374D534-A0CE-18E9-6D85-ADB88DECCD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858963"/>
            <a:ext cx="6910388" cy="4546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4" name="Text Box 6">
            <a:extLst>
              <a:ext uri="{FF2B5EF4-FFF2-40B4-BE49-F238E27FC236}">
                <a16:creationId xmlns:a16="http://schemas.microsoft.com/office/drawing/2014/main" id="{16EF509D-19EA-14B9-51BD-557B2CC7F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235075"/>
            <a:ext cx="5243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400">
                <a:solidFill>
                  <a:srgbClr val="FF3300"/>
                </a:solidFill>
              </a:rPr>
              <a:t>~52,000 total        72% in academics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873737F0-47DD-D335-5EF6-5EDBE7E0F4B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Where are the Postdocs?</a:t>
            </a:r>
          </a:p>
        </p:txBody>
      </p:sp>
      <p:graphicFrame>
        <p:nvGraphicFramePr>
          <p:cNvPr id="21507" name="Object 4">
            <a:extLst>
              <a:ext uri="{FF2B5EF4-FFF2-40B4-BE49-F238E27FC236}">
                <a16:creationId xmlns:a16="http://schemas.microsoft.com/office/drawing/2014/main" id="{184163E6-9505-8BF2-8F11-12489A7F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244572"/>
              </p:ext>
            </p:extLst>
          </p:nvPr>
        </p:nvGraphicFramePr>
        <p:xfrm>
          <a:off x="1676400" y="1397000"/>
          <a:ext cx="6172200" cy="522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5733333" imgH="4858428" progId="Paint.Picture">
                  <p:embed/>
                </p:oleObj>
              </mc:Choice>
              <mc:Fallback>
                <p:oleObj name="Bitmap Image" r:id="rId2" imgW="5733333" imgH="4858428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397000"/>
                        <a:ext cx="6172200" cy="522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724912A6-421D-59D7-4234-2B188C035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31641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800" dirty="0">
                <a:latin typeface="Verdana" pitchFamily="34" charset="0"/>
              </a:rPr>
              <a:t>Acknowledgements</a:t>
            </a:r>
            <a:endParaRPr lang="en-US" altLang="en-US" sz="4800" dirty="0">
              <a:solidFill>
                <a:srgbClr val="FFCC00"/>
              </a:solidFill>
              <a:latin typeface="Verdana" pitchFamily="34" charset="0"/>
            </a:endParaRP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02A6E347-F004-01AE-7338-E7262B11C210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965450" y="1216025"/>
            <a:ext cx="5745163" cy="5184775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altLang="en-US" sz="1600">
                <a:effectLst/>
              </a:rPr>
              <a:t>Beyond the Beakers:  SMART Advice for Entering Graduate Programs in the Sciences and Engineering. Gayle R. Slaughter, Ph.D.  Baylor College of Medicine/National Science Foundation.  2005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endParaRPr lang="en-US" altLang="en-US" sz="1600">
              <a:effectLst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altLang="en-US" sz="16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Survival Skills and Ethics Program: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altLang="en-US" sz="1400">
                <a:effectLst/>
                <a:latin typeface="Verdana" pitchFamily="34" charset="0"/>
              </a:rPr>
              <a:t>Beth Fischer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altLang="en-US" sz="1400">
                <a:effectLst/>
                <a:latin typeface="Verdana" pitchFamily="34" charset="0"/>
              </a:rPr>
              <a:t>Michael Zigmond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altLang="en-US" sz="1400">
                <a:effectLst/>
                <a:latin typeface="Verdana" pitchFamily="34" charset="0"/>
                <a:hlinkClick r:id="rId2"/>
              </a:rPr>
              <a:t>www.pitt.edu/~survival</a:t>
            </a:r>
            <a:endParaRPr lang="en-US" altLang="en-US" sz="14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endParaRPr lang="en-US" altLang="en-US" sz="1600">
              <a:solidFill>
                <a:srgbClr val="FFCC00"/>
              </a:solidFill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altLang="en-US" sz="16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The Leadership Alliance –</a:t>
            </a:r>
            <a:r>
              <a:rPr lang="en-US" altLang="en-US" sz="1600">
                <a:effectLst/>
                <a:latin typeface="Verdana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r>
              <a:rPr lang="en-US" altLang="en-US" sz="1600">
                <a:effectLst/>
                <a:latin typeface="Verdana" pitchFamily="34" charset="0"/>
              </a:rPr>
              <a:t>	Graduate School Guide</a:t>
            </a:r>
            <a:br>
              <a:rPr lang="en-US" altLang="en-US" sz="1600">
                <a:effectLst/>
                <a:latin typeface="Verdana" pitchFamily="34" charset="0"/>
              </a:rPr>
            </a:br>
            <a:r>
              <a:rPr lang="en-US" altLang="en-US" sz="1600">
                <a:effectLst/>
                <a:latin typeface="Verdana" pitchFamily="34" charset="0"/>
                <a:hlinkClick r:id="rId3"/>
              </a:rPr>
              <a:t>http://www.theleadershipalliance.org/pdf/grad_guide.pdf</a:t>
            </a:r>
            <a:endParaRPr lang="en-US" altLang="en-US" sz="16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r>
              <a:rPr lang="en-US" altLang="en-US" sz="1600">
                <a:effectLst/>
                <a:latin typeface="Verdana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r>
              <a:rPr lang="en-US" altLang="en-US" sz="1600">
                <a:effectLst/>
                <a:latin typeface="Verdana" pitchFamily="34" charset="0"/>
              </a:rPr>
              <a:t>	Tips on Preparing for and Applying to Graduate School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r>
              <a:rPr lang="en-US" altLang="en-US" sz="1600">
                <a:effectLst/>
                <a:latin typeface="Verdana" pitchFamily="34" charset="0"/>
              </a:rPr>
              <a:t>	</a:t>
            </a:r>
            <a:r>
              <a:rPr lang="en-US" altLang="en-US" sz="1600">
                <a:effectLst/>
                <a:latin typeface="Verdana" pitchFamily="34" charset="0"/>
                <a:hlinkClick r:id="rId4"/>
              </a:rPr>
              <a:t>http://www.theleadershipalliance.org/pdf/tips.pdf</a:t>
            </a:r>
            <a:endParaRPr lang="en-US" altLang="en-US" sz="16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endParaRPr lang="en-US" altLang="en-US" sz="16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altLang="en-US" sz="1600">
                <a:effectLst/>
              </a:rPr>
              <a:t>Careers in Science and Engineering: A Student Planning Guide to Grad School and Beyond (1996). Committee on Science, Engineering, and Public Policy (</a:t>
            </a:r>
            <a:r>
              <a:rPr lang="en-US" altLang="en-US" sz="1600">
                <a:effectLst/>
                <a:hlinkClick r:id="rId5"/>
              </a:rPr>
              <a:t>COSEPUP</a:t>
            </a:r>
            <a:r>
              <a:rPr lang="en-US" altLang="en-US" sz="1600">
                <a:effectLst/>
              </a:rPr>
              <a:t>)  </a:t>
            </a:r>
            <a:r>
              <a:rPr lang="en-US" altLang="en-US" sz="1600">
                <a:effectLst/>
                <a:hlinkClick r:id="rId6"/>
              </a:rPr>
              <a:t>http://books.nap.edu/books/0309053935/html/11.html</a:t>
            </a:r>
            <a:endParaRPr lang="en-US" altLang="en-US" sz="1600">
              <a:effectLst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endParaRPr lang="en-US" altLang="en-US" sz="160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endParaRPr lang="en-US" altLang="en-US" sz="1600">
              <a:latin typeface="Verdana" pitchFamily="34" charset="0"/>
            </a:endParaRPr>
          </a:p>
        </p:txBody>
      </p:sp>
      <p:grpSp>
        <p:nvGrpSpPr>
          <p:cNvPr id="4101" name="Group 5">
            <a:extLst>
              <a:ext uri="{FF2B5EF4-FFF2-40B4-BE49-F238E27FC236}">
                <a16:creationId xmlns:a16="http://schemas.microsoft.com/office/drawing/2014/main" id="{29DD9C70-011C-8E61-168D-F9C8053B8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77825" y="3414713"/>
            <a:ext cx="2422525" cy="2914650"/>
            <a:chOff x="3312" y="1584"/>
            <a:chExt cx="1525" cy="1836"/>
          </a:xfrm>
        </p:grpSpPr>
        <p:grpSp>
          <p:nvGrpSpPr>
            <p:cNvPr id="4102" name="Group 6">
              <a:extLst>
                <a:ext uri="{FF2B5EF4-FFF2-40B4-BE49-F238E27FC236}">
                  <a16:creationId xmlns:a16="http://schemas.microsoft.com/office/drawing/2014/main" id="{88D28C66-F465-37B0-CA48-0F2E8F1D95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7" y="2202"/>
              <a:ext cx="1066" cy="1218"/>
              <a:chOff x="459" y="1695"/>
              <a:chExt cx="1155" cy="998"/>
            </a:xfrm>
          </p:grpSpPr>
          <p:sp>
            <p:nvSpPr>
              <p:cNvPr id="4132" name="Freeform 7">
                <a:extLst>
                  <a:ext uri="{FF2B5EF4-FFF2-40B4-BE49-F238E27FC236}">
                    <a16:creationId xmlns:a16="http://schemas.microsoft.com/office/drawing/2014/main" id="{B27B9523-8AFB-C416-81F2-2A242A264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" y="2024"/>
                <a:ext cx="272" cy="354"/>
              </a:xfrm>
              <a:custGeom>
                <a:avLst/>
                <a:gdLst>
                  <a:gd name="T0" fmla="*/ 62 w 272"/>
                  <a:gd name="T1" fmla="*/ 26 h 354"/>
                  <a:gd name="T2" fmla="*/ 89 w 272"/>
                  <a:gd name="T3" fmla="*/ 6 h 354"/>
                  <a:gd name="T4" fmla="*/ 146 w 272"/>
                  <a:gd name="T5" fmla="*/ 0 h 354"/>
                  <a:gd name="T6" fmla="*/ 194 w 272"/>
                  <a:gd name="T7" fmla="*/ 6 h 354"/>
                  <a:gd name="T8" fmla="*/ 219 w 272"/>
                  <a:gd name="T9" fmla="*/ 16 h 354"/>
                  <a:gd name="T10" fmla="*/ 241 w 272"/>
                  <a:gd name="T11" fmla="*/ 39 h 354"/>
                  <a:gd name="T12" fmla="*/ 259 w 272"/>
                  <a:gd name="T13" fmla="*/ 80 h 354"/>
                  <a:gd name="T14" fmla="*/ 271 w 272"/>
                  <a:gd name="T15" fmla="*/ 125 h 354"/>
                  <a:gd name="T16" fmla="*/ 271 w 272"/>
                  <a:gd name="T17" fmla="*/ 206 h 354"/>
                  <a:gd name="T18" fmla="*/ 241 w 272"/>
                  <a:gd name="T19" fmla="*/ 273 h 354"/>
                  <a:gd name="T20" fmla="*/ 201 w 272"/>
                  <a:gd name="T21" fmla="*/ 313 h 354"/>
                  <a:gd name="T22" fmla="*/ 161 w 272"/>
                  <a:gd name="T23" fmla="*/ 335 h 354"/>
                  <a:gd name="T24" fmla="*/ 117 w 272"/>
                  <a:gd name="T25" fmla="*/ 353 h 354"/>
                  <a:gd name="T26" fmla="*/ 53 w 272"/>
                  <a:gd name="T27" fmla="*/ 350 h 354"/>
                  <a:gd name="T28" fmla="*/ 4 w 272"/>
                  <a:gd name="T29" fmla="*/ 325 h 354"/>
                  <a:gd name="T30" fmla="*/ 0 w 272"/>
                  <a:gd name="T31" fmla="*/ 298 h 354"/>
                  <a:gd name="T32" fmla="*/ 22 w 272"/>
                  <a:gd name="T33" fmla="*/ 256 h 354"/>
                  <a:gd name="T34" fmla="*/ 44 w 272"/>
                  <a:gd name="T35" fmla="*/ 207 h 354"/>
                  <a:gd name="T36" fmla="*/ 52 w 272"/>
                  <a:gd name="T37" fmla="*/ 146 h 354"/>
                  <a:gd name="T38" fmla="*/ 37 w 272"/>
                  <a:gd name="T39" fmla="*/ 95 h 354"/>
                  <a:gd name="T40" fmla="*/ 37 w 272"/>
                  <a:gd name="T41" fmla="*/ 57 h 354"/>
                  <a:gd name="T42" fmla="*/ 62 w 272"/>
                  <a:gd name="T43" fmla="*/ 26 h 35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72" h="354">
                    <a:moveTo>
                      <a:pt x="62" y="26"/>
                    </a:moveTo>
                    <a:lnTo>
                      <a:pt x="89" y="6"/>
                    </a:lnTo>
                    <a:lnTo>
                      <a:pt x="146" y="0"/>
                    </a:lnTo>
                    <a:lnTo>
                      <a:pt x="194" y="6"/>
                    </a:lnTo>
                    <a:lnTo>
                      <a:pt x="219" y="16"/>
                    </a:lnTo>
                    <a:lnTo>
                      <a:pt x="241" y="39"/>
                    </a:lnTo>
                    <a:lnTo>
                      <a:pt x="259" y="80"/>
                    </a:lnTo>
                    <a:lnTo>
                      <a:pt x="271" y="125"/>
                    </a:lnTo>
                    <a:lnTo>
                      <a:pt x="271" y="206"/>
                    </a:lnTo>
                    <a:lnTo>
                      <a:pt x="241" y="273"/>
                    </a:lnTo>
                    <a:lnTo>
                      <a:pt x="201" y="313"/>
                    </a:lnTo>
                    <a:lnTo>
                      <a:pt x="161" y="335"/>
                    </a:lnTo>
                    <a:lnTo>
                      <a:pt x="117" y="353"/>
                    </a:lnTo>
                    <a:lnTo>
                      <a:pt x="53" y="350"/>
                    </a:lnTo>
                    <a:lnTo>
                      <a:pt x="4" y="325"/>
                    </a:lnTo>
                    <a:lnTo>
                      <a:pt x="0" y="298"/>
                    </a:lnTo>
                    <a:lnTo>
                      <a:pt x="22" y="256"/>
                    </a:lnTo>
                    <a:lnTo>
                      <a:pt x="44" y="207"/>
                    </a:lnTo>
                    <a:lnTo>
                      <a:pt x="52" y="146"/>
                    </a:lnTo>
                    <a:lnTo>
                      <a:pt x="37" y="95"/>
                    </a:lnTo>
                    <a:lnTo>
                      <a:pt x="37" y="57"/>
                    </a:lnTo>
                    <a:lnTo>
                      <a:pt x="62" y="26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3" name="Freeform 8">
                <a:extLst>
                  <a:ext uri="{FF2B5EF4-FFF2-40B4-BE49-F238E27FC236}">
                    <a16:creationId xmlns:a16="http://schemas.microsoft.com/office/drawing/2014/main" id="{A003F797-3818-AC40-7602-7EDACA665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" y="2340"/>
                <a:ext cx="312" cy="349"/>
              </a:xfrm>
              <a:custGeom>
                <a:avLst/>
                <a:gdLst>
                  <a:gd name="T0" fmla="*/ 102 w 312"/>
                  <a:gd name="T1" fmla="*/ 13 h 349"/>
                  <a:gd name="T2" fmla="*/ 66 w 312"/>
                  <a:gd name="T3" fmla="*/ 0 h 349"/>
                  <a:gd name="T4" fmla="*/ 17 w 312"/>
                  <a:gd name="T5" fmla="*/ 0 h 349"/>
                  <a:gd name="T6" fmla="*/ 0 w 312"/>
                  <a:gd name="T7" fmla="*/ 17 h 349"/>
                  <a:gd name="T8" fmla="*/ 5 w 312"/>
                  <a:gd name="T9" fmla="*/ 46 h 349"/>
                  <a:gd name="T10" fmla="*/ 49 w 312"/>
                  <a:gd name="T11" fmla="*/ 72 h 349"/>
                  <a:gd name="T12" fmla="*/ 136 w 312"/>
                  <a:gd name="T13" fmla="*/ 99 h 349"/>
                  <a:gd name="T14" fmla="*/ 237 w 312"/>
                  <a:gd name="T15" fmla="*/ 154 h 349"/>
                  <a:gd name="T16" fmla="*/ 252 w 312"/>
                  <a:gd name="T17" fmla="*/ 176 h 349"/>
                  <a:gd name="T18" fmla="*/ 244 w 312"/>
                  <a:gd name="T19" fmla="*/ 187 h 349"/>
                  <a:gd name="T20" fmla="*/ 168 w 312"/>
                  <a:gd name="T21" fmla="*/ 224 h 349"/>
                  <a:gd name="T22" fmla="*/ 78 w 312"/>
                  <a:gd name="T23" fmla="*/ 265 h 349"/>
                  <a:gd name="T24" fmla="*/ 56 w 312"/>
                  <a:gd name="T25" fmla="*/ 283 h 349"/>
                  <a:gd name="T26" fmla="*/ 56 w 312"/>
                  <a:gd name="T27" fmla="*/ 303 h 349"/>
                  <a:gd name="T28" fmla="*/ 127 w 312"/>
                  <a:gd name="T29" fmla="*/ 323 h 349"/>
                  <a:gd name="T30" fmla="*/ 232 w 312"/>
                  <a:gd name="T31" fmla="*/ 348 h 349"/>
                  <a:gd name="T32" fmla="*/ 268 w 312"/>
                  <a:gd name="T33" fmla="*/ 348 h 349"/>
                  <a:gd name="T34" fmla="*/ 311 w 312"/>
                  <a:gd name="T35" fmla="*/ 330 h 349"/>
                  <a:gd name="T36" fmla="*/ 311 w 312"/>
                  <a:gd name="T37" fmla="*/ 318 h 349"/>
                  <a:gd name="T38" fmla="*/ 279 w 312"/>
                  <a:gd name="T39" fmla="*/ 312 h 349"/>
                  <a:gd name="T40" fmla="*/ 145 w 312"/>
                  <a:gd name="T41" fmla="*/ 303 h 349"/>
                  <a:gd name="T42" fmla="*/ 93 w 312"/>
                  <a:gd name="T43" fmla="*/ 294 h 349"/>
                  <a:gd name="T44" fmla="*/ 88 w 312"/>
                  <a:gd name="T45" fmla="*/ 281 h 349"/>
                  <a:gd name="T46" fmla="*/ 175 w 312"/>
                  <a:gd name="T47" fmla="*/ 243 h 349"/>
                  <a:gd name="T48" fmla="*/ 270 w 312"/>
                  <a:gd name="T49" fmla="*/ 204 h 349"/>
                  <a:gd name="T50" fmla="*/ 293 w 312"/>
                  <a:gd name="T51" fmla="*/ 190 h 349"/>
                  <a:gd name="T52" fmla="*/ 301 w 312"/>
                  <a:gd name="T53" fmla="*/ 171 h 349"/>
                  <a:gd name="T54" fmla="*/ 293 w 312"/>
                  <a:gd name="T55" fmla="*/ 144 h 349"/>
                  <a:gd name="T56" fmla="*/ 264 w 312"/>
                  <a:gd name="T57" fmla="*/ 124 h 349"/>
                  <a:gd name="T58" fmla="*/ 168 w 312"/>
                  <a:gd name="T59" fmla="*/ 56 h 349"/>
                  <a:gd name="T60" fmla="*/ 102 w 312"/>
                  <a:gd name="T61" fmla="*/ 13 h 34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312" h="349">
                    <a:moveTo>
                      <a:pt x="102" y="13"/>
                    </a:moveTo>
                    <a:lnTo>
                      <a:pt x="66" y="0"/>
                    </a:lnTo>
                    <a:lnTo>
                      <a:pt x="17" y="0"/>
                    </a:lnTo>
                    <a:lnTo>
                      <a:pt x="0" y="17"/>
                    </a:lnTo>
                    <a:lnTo>
                      <a:pt x="5" y="46"/>
                    </a:lnTo>
                    <a:lnTo>
                      <a:pt x="49" y="72"/>
                    </a:lnTo>
                    <a:lnTo>
                      <a:pt x="136" y="99"/>
                    </a:lnTo>
                    <a:lnTo>
                      <a:pt x="237" y="154"/>
                    </a:lnTo>
                    <a:lnTo>
                      <a:pt x="252" y="176"/>
                    </a:lnTo>
                    <a:lnTo>
                      <a:pt x="244" y="187"/>
                    </a:lnTo>
                    <a:lnTo>
                      <a:pt x="168" y="224"/>
                    </a:lnTo>
                    <a:lnTo>
                      <a:pt x="78" y="265"/>
                    </a:lnTo>
                    <a:lnTo>
                      <a:pt x="56" y="283"/>
                    </a:lnTo>
                    <a:lnTo>
                      <a:pt x="56" y="303"/>
                    </a:lnTo>
                    <a:lnTo>
                      <a:pt x="127" y="323"/>
                    </a:lnTo>
                    <a:lnTo>
                      <a:pt x="232" y="348"/>
                    </a:lnTo>
                    <a:lnTo>
                      <a:pt x="268" y="348"/>
                    </a:lnTo>
                    <a:lnTo>
                      <a:pt x="311" y="330"/>
                    </a:lnTo>
                    <a:lnTo>
                      <a:pt x="311" y="318"/>
                    </a:lnTo>
                    <a:lnTo>
                      <a:pt x="279" y="312"/>
                    </a:lnTo>
                    <a:lnTo>
                      <a:pt x="145" y="303"/>
                    </a:lnTo>
                    <a:lnTo>
                      <a:pt x="93" y="294"/>
                    </a:lnTo>
                    <a:lnTo>
                      <a:pt x="88" y="281"/>
                    </a:lnTo>
                    <a:lnTo>
                      <a:pt x="175" y="243"/>
                    </a:lnTo>
                    <a:lnTo>
                      <a:pt x="270" y="204"/>
                    </a:lnTo>
                    <a:lnTo>
                      <a:pt x="293" y="190"/>
                    </a:lnTo>
                    <a:lnTo>
                      <a:pt x="301" y="171"/>
                    </a:lnTo>
                    <a:lnTo>
                      <a:pt x="293" y="144"/>
                    </a:lnTo>
                    <a:lnTo>
                      <a:pt x="264" y="124"/>
                    </a:lnTo>
                    <a:lnTo>
                      <a:pt x="168" y="56"/>
                    </a:lnTo>
                    <a:lnTo>
                      <a:pt x="102" y="13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4" name="Freeform 9">
                <a:extLst>
                  <a:ext uri="{FF2B5EF4-FFF2-40B4-BE49-F238E27FC236}">
                    <a16:creationId xmlns:a16="http://schemas.microsoft.com/office/drawing/2014/main" id="{046174A4-C305-8E0A-8913-A22AC186F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" y="2322"/>
                <a:ext cx="384" cy="371"/>
              </a:xfrm>
              <a:custGeom>
                <a:avLst/>
                <a:gdLst>
                  <a:gd name="T0" fmla="*/ 206 w 384"/>
                  <a:gd name="T1" fmla="*/ 48 h 371"/>
                  <a:gd name="T2" fmla="*/ 266 w 384"/>
                  <a:gd name="T3" fmla="*/ 16 h 371"/>
                  <a:gd name="T4" fmla="*/ 324 w 384"/>
                  <a:gd name="T5" fmla="*/ 0 h 371"/>
                  <a:gd name="T6" fmla="*/ 360 w 384"/>
                  <a:gd name="T7" fmla="*/ 0 h 371"/>
                  <a:gd name="T8" fmla="*/ 383 w 384"/>
                  <a:gd name="T9" fmla="*/ 16 h 371"/>
                  <a:gd name="T10" fmla="*/ 383 w 384"/>
                  <a:gd name="T11" fmla="*/ 33 h 371"/>
                  <a:gd name="T12" fmla="*/ 369 w 384"/>
                  <a:gd name="T13" fmla="*/ 53 h 371"/>
                  <a:gd name="T14" fmla="*/ 330 w 384"/>
                  <a:gd name="T15" fmla="*/ 64 h 371"/>
                  <a:gd name="T16" fmla="*/ 250 w 384"/>
                  <a:gd name="T17" fmla="*/ 90 h 371"/>
                  <a:gd name="T18" fmla="*/ 203 w 384"/>
                  <a:gd name="T19" fmla="*/ 122 h 371"/>
                  <a:gd name="T20" fmla="*/ 171 w 384"/>
                  <a:gd name="T21" fmla="*/ 163 h 371"/>
                  <a:gd name="T22" fmla="*/ 164 w 384"/>
                  <a:gd name="T23" fmla="*/ 184 h 371"/>
                  <a:gd name="T24" fmla="*/ 206 w 384"/>
                  <a:gd name="T25" fmla="*/ 214 h 371"/>
                  <a:gd name="T26" fmla="*/ 250 w 384"/>
                  <a:gd name="T27" fmla="*/ 253 h 371"/>
                  <a:gd name="T28" fmla="*/ 282 w 384"/>
                  <a:gd name="T29" fmla="*/ 292 h 371"/>
                  <a:gd name="T30" fmla="*/ 290 w 384"/>
                  <a:gd name="T31" fmla="*/ 315 h 371"/>
                  <a:gd name="T32" fmla="*/ 290 w 384"/>
                  <a:gd name="T33" fmla="*/ 329 h 371"/>
                  <a:gd name="T34" fmla="*/ 269 w 384"/>
                  <a:gd name="T35" fmla="*/ 337 h 371"/>
                  <a:gd name="T36" fmla="*/ 203 w 384"/>
                  <a:gd name="T37" fmla="*/ 340 h 371"/>
                  <a:gd name="T38" fmla="*/ 102 w 384"/>
                  <a:gd name="T39" fmla="*/ 353 h 371"/>
                  <a:gd name="T40" fmla="*/ 84 w 384"/>
                  <a:gd name="T41" fmla="*/ 366 h 371"/>
                  <a:gd name="T42" fmla="*/ 69 w 384"/>
                  <a:gd name="T43" fmla="*/ 370 h 371"/>
                  <a:gd name="T44" fmla="*/ 0 w 384"/>
                  <a:gd name="T45" fmla="*/ 353 h 371"/>
                  <a:gd name="T46" fmla="*/ 0 w 384"/>
                  <a:gd name="T47" fmla="*/ 340 h 371"/>
                  <a:gd name="T48" fmla="*/ 30 w 384"/>
                  <a:gd name="T49" fmla="*/ 329 h 371"/>
                  <a:gd name="T50" fmla="*/ 156 w 384"/>
                  <a:gd name="T51" fmla="*/ 315 h 371"/>
                  <a:gd name="T52" fmla="*/ 221 w 384"/>
                  <a:gd name="T53" fmla="*/ 320 h 371"/>
                  <a:gd name="T54" fmla="*/ 254 w 384"/>
                  <a:gd name="T55" fmla="*/ 320 h 371"/>
                  <a:gd name="T56" fmla="*/ 261 w 384"/>
                  <a:gd name="T57" fmla="*/ 313 h 371"/>
                  <a:gd name="T58" fmla="*/ 235 w 384"/>
                  <a:gd name="T59" fmla="*/ 277 h 371"/>
                  <a:gd name="T60" fmla="*/ 181 w 384"/>
                  <a:gd name="T61" fmla="*/ 232 h 371"/>
                  <a:gd name="T62" fmla="*/ 139 w 384"/>
                  <a:gd name="T63" fmla="*/ 200 h 371"/>
                  <a:gd name="T64" fmla="*/ 124 w 384"/>
                  <a:gd name="T65" fmla="*/ 180 h 371"/>
                  <a:gd name="T66" fmla="*/ 124 w 384"/>
                  <a:gd name="T67" fmla="*/ 152 h 371"/>
                  <a:gd name="T68" fmla="*/ 150 w 384"/>
                  <a:gd name="T69" fmla="*/ 106 h 371"/>
                  <a:gd name="T70" fmla="*/ 174 w 384"/>
                  <a:gd name="T71" fmla="*/ 76 h 371"/>
                  <a:gd name="T72" fmla="*/ 206 w 384"/>
                  <a:gd name="T73" fmla="*/ 48 h 37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84" h="371">
                    <a:moveTo>
                      <a:pt x="206" y="48"/>
                    </a:moveTo>
                    <a:lnTo>
                      <a:pt x="266" y="16"/>
                    </a:lnTo>
                    <a:lnTo>
                      <a:pt x="324" y="0"/>
                    </a:lnTo>
                    <a:lnTo>
                      <a:pt x="360" y="0"/>
                    </a:lnTo>
                    <a:lnTo>
                      <a:pt x="383" y="16"/>
                    </a:lnTo>
                    <a:lnTo>
                      <a:pt x="383" y="33"/>
                    </a:lnTo>
                    <a:lnTo>
                      <a:pt x="369" y="53"/>
                    </a:lnTo>
                    <a:lnTo>
                      <a:pt x="330" y="64"/>
                    </a:lnTo>
                    <a:lnTo>
                      <a:pt x="250" y="90"/>
                    </a:lnTo>
                    <a:lnTo>
                      <a:pt x="203" y="122"/>
                    </a:lnTo>
                    <a:lnTo>
                      <a:pt x="171" y="163"/>
                    </a:lnTo>
                    <a:lnTo>
                      <a:pt x="164" y="184"/>
                    </a:lnTo>
                    <a:lnTo>
                      <a:pt x="206" y="214"/>
                    </a:lnTo>
                    <a:lnTo>
                      <a:pt x="250" y="253"/>
                    </a:lnTo>
                    <a:lnTo>
                      <a:pt x="282" y="292"/>
                    </a:lnTo>
                    <a:lnTo>
                      <a:pt x="290" y="315"/>
                    </a:lnTo>
                    <a:lnTo>
                      <a:pt x="290" y="329"/>
                    </a:lnTo>
                    <a:lnTo>
                      <a:pt x="269" y="337"/>
                    </a:lnTo>
                    <a:lnTo>
                      <a:pt x="203" y="340"/>
                    </a:lnTo>
                    <a:lnTo>
                      <a:pt x="102" y="353"/>
                    </a:lnTo>
                    <a:lnTo>
                      <a:pt x="84" y="366"/>
                    </a:lnTo>
                    <a:lnTo>
                      <a:pt x="69" y="370"/>
                    </a:lnTo>
                    <a:lnTo>
                      <a:pt x="0" y="353"/>
                    </a:lnTo>
                    <a:lnTo>
                      <a:pt x="0" y="340"/>
                    </a:lnTo>
                    <a:lnTo>
                      <a:pt x="30" y="329"/>
                    </a:lnTo>
                    <a:lnTo>
                      <a:pt x="156" y="315"/>
                    </a:lnTo>
                    <a:lnTo>
                      <a:pt x="221" y="320"/>
                    </a:lnTo>
                    <a:lnTo>
                      <a:pt x="254" y="320"/>
                    </a:lnTo>
                    <a:lnTo>
                      <a:pt x="261" y="313"/>
                    </a:lnTo>
                    <a:lnTo>
                      <a:pt x="235" y="277"/>
                    </a:lnTo>
                    <a:lnTo>
                      <a:pt x="181" y="232"/>
                    </a:lnTo>
                    <a:lnTo>
                      <a:pt x="139" y="200"/>
                    </a:lnTo>
                    <a:lnTo>
                      <a:pt x="124" y="180"/>
                    </a:lnTo>
                    <a:lnTo>
                      <a:pt x="124" y="152"/>
                    </a:lnTo>
                    <a:lnTo>
                      <a:pt x="150" y="106"/>
                    </a:lnTo>
                    <a:lnTo>
                      <a:pt x="174" y="76"/>
                    </a:lnTo>
                    <a:lnTo>
                      <a:pt x="206" y="48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5" name="Freeform 10">
                <a:extLst>
                  <a:ext uri="{FF2B5EF4-FFF2-40B4-BE49-F238E27FC236}">
                    <a16:creationId xmlns:a16="http://schemas.microsoft.com/office/drawing/2014/main" id="{1CA66A0A-B159-CA11-286D-20DF06B6E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" y="2029"/>
                <a:ext cx="517" cy="272"/>
              </a:xfrm>
              <a:custGeom>
                <a:avLst/>
                <a:gdLst>
                  <a:gd name="T0" fmla="*/ 307 w 517"/>
                  <a:gd name="T1" fmla="*/ 271 h 272"/>
                  <a:gd name="T2" fmla="*/ 339 w 517"/>
                  <a:gd name="T3" fmla="*/ 268 h 272"/>
                  <a:gd name="T4" fmla="*/ 350 w 517"/>
                  <a:gd name="T5" fmla="*/ 252 h 272"/>
                  <a:gd name="T6" fmla="*/ 357 w 517"/>
                  <a:gd name="T7" fmla="*/ 197 h 272"/>
                  <a:gd name="T8" fmla="*/ 405 w 517"/>
                  <a:gd name="T9" fmla="*/ 133 h 272"/>
                  <a:gd name="T10" fmla="*/ 456 w 517"/>
                  <a:gd name="T11" fmla="*/ 103 h 272"/>
                  <a:gd name="T12" fmla="*/ 516 w 517"/>
                  <a:gd name="T13" fmla="*/ 72 h 272"/>
                  <a:gd name="T14" fmla="*/ 509 w 517"/>
                  <a:gd name="T15" fmla="*/ 50 h 272"/>
                  <a:gd name="T16" fmla="*/ 473 w 517"/>
                  <a:gd name="T17" fmla="*/ 40 h 272"/>
                  <a:gd name="T18" fmla="*/ 431 w 517"/>
                  <a:gd name="T19" fmla="*/ 50 h 272"/>
                  <a:gd name="T20" fmla="*/ 383 w 517"/>
                  <a:gd name="T21" fmla="*/ 82 h 272"/>
                  <a:gd name="T22" fmla="*/ 338 w 517"/>
                  <a:gd name="T23" fmla="*/ 150 h 272"/>
                  <a:gd name="T24" fmla="*/ 318 w 517"/>
                  <a:gd name="T25" fmla="*/ 203 h 272"/>
                  <a:gd name="T26" fmla="*/ 306 w 517"/>
                  <a:gd name="T27" fmla="*/ 230 h 272"/>
                  <a:gd name="T28" fmla="*/ 270 w 517"/>
                  <a:gd name="T29" fmla="*/ 221 h 272"/>
                  <a:gd name="T30" fmla="*/ 227 w 517"/>
                  <a:gd name="T31" fmla="*/ 174 h 272"/>
                  <a:gd name="T32" fmla="*/ 194 w 517"/>
                  <a:gd name="T33" fmla="*/ 112 h 272"/>
                  <a:gd name="T34" fmla="*/ 200 w 517"/>
                  <a:gd name="T35" fmla="*/ 83 h 272"/>
                  <a:gd name="T36" fmla="*/ 219 w 517"/>
                  <a:gd name="T37" fmla="*/ 55 h 272"/>
                  <a:gd name="T38" fmla="*/ 227 w 517"/>
                  <a:gd name="T39" fmla="*/ 32 h 272"/>
                  <a:gd name="T40" fmla="*/ 143 w 517"/>
                  <a:gd name="T41" fmla="*/ 30 h 272"/>
                  <a:gd name="T42" fmla="*/ 60 w 517"/>
                  <a:gd name="T43" fmla="*/ 20 h 272"/>
                  <a:gd name="T44" fmla="*/ 20 w 517"/>
                  <a:gd name="T45" fmla="*/ 0 h 272"/>
                  <a:gd name="T46" fmla="*/ 0 w 517"/>
                  <a:gd name="T47" fmla="*/ 9 h 272"/>
                  <a:gd name="T48" fmla="*/ 30 w 517"/>
                  <a:gd name="T49" fmla="*/ 50 h 272"/>
                  <a:gd name="T50" fmla="*/ 96 w 517"/>
                  <a:gd name="T51" fmla="*/ 55 h 272"/>
                  <a:gd name="T52" fmla="*/ 168 w 517"/>
                  <a:gd name="T53" fmla="*/ 59 h 272"/>
                  <a:gd name="T54" fmla="*/ 171 w 517"/>
                  <a:gd name="T55" fmla="*/ 94 h 272"/>
                  <a:gd name="T56" fmla="*/ 176 w 517"/>
                  <a:gd name="T57" fmla="*/ 135 h 272"/>
                  <a:gd name="T58" fmla="*/ 201 w 517"/>
                  <a:gd name="T59" fmla="*/ 181 h 272"/>
                  <a:gd name="T60" fmla="*/ 230 w 517"/>
                  <a:gd name="T61" fmla="*/ 229 h 272"/>
                  <a:gd name="T62" fmla="*/ 277 w 517"/>
                  <a:gd name="T63" fmla="*/ 258 h 272"/>
                  <a:gd name="T64" fmla="*/ 307 w 517"/>
                  <a:gd name="T65" fmla="*/ 271 h 27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517" h="272">
                    <a:moveTo>
                      <a:pt x="307" y="271"/>
                    </a:moveTo>
                    <a:lnTo>
                      <a:pt x="339" y="268"/>
                    </a:lnTo>
                    <a:lnTo>
                      <a:pt x="350" y="252"/>
                    </a:lnTo>
                    <a:lnTo>
                      <a:pt x="357" y="197"/>
                    </a:lnTo>
                    <a:lnTo>
                      <a:pt x="405" y="133"/>
                    </a:lnTo>
                    <a:lnTo>
                      <a:pt x="456" y="103"/>
                    </a:lnTo>
                    <a:lnTo>
                      <a:pt x="516" y="72"/>
                    </a:lnTo>
                    <a:lnTo>
                      <a:pt x="509" y="50"/>
                    </a:lnTo>
                    <a:lnTo>
                      <a:pt x="473" y="40"/>
                    </a:lnTo>
                    <a:lnTo>
                      <a:pt x="431" y="50"/>
                    </a:lnTo>
                    <a:lnTo>
                      <a:pt x="383" y="82"/>
                    </a:lnTo>
                    <a:lnTo>
                      <a:pt x="338" y="150"/>
                    </a:lnTo>
                    <a:lnTo>
                      <a:pt x="318" y="203"/>
                    </a:lnTo>
                    <a:lnTo>
                      <a:pt x="306" y="230"/>
                    </a:lnTo>
                    <a:lnTo>
                      <a:pt x="270" y="221"/>
                    </a:lnTo>
                    <a:lnTo>
                      <a:pt x="227" y="174"/>
                    </a:lnTo>
                    <a:lnTo>
                      <a:pt x="194" y="112"/>
                    </a:lnTo>
                    <a:lnTo>
                      <a:pt x="200" y="83"/>
                    </a:lnTo>
                    <a:lnTo>
                      <a:pt x="219" y="55"/>
                    </a:lnTo>
                    <a:lnTo>
                      <a:pt x="227" y="32"/>
                    </a:lnTo>
                    <a:lnTo>
                      <a:pt x="143" y="30"/>
                    </a:lnTo>
                    <a:lnTo>
                      <a:pt x="60" y="20"/>
                    </a:lnTo>
                    <a:lnTo>
                      <a:pt x="20" y="0"/>
                    </a:lnTo>
                    <a:lnTo>
                      <a:pt x="0" y="9"/>
                    </a:lnTo>
                    <a:lnTo>
                      <a:pt x="30" y="50"/>
                    </a:lnTo>
                    <a:lnTo>
                      <a:pt x="96" y="55"/>
                    </a:lnTo>
                    <a:lnTo>
                      <a:pt x="168" y="59"/>
                    </a:lnTo>
                    <a:lnTo>
                      <a:pt x="171" y="94"/>
                    </a:lnTo>
                    <a:lnTo>
                      <a:pt x="176" y="135"/>
                    </a:lnTo>
                    <a:lnTo>
                      <a:pt x="201" y="181"/>
                    </a:lnTo>
                    <a:lnTo>
                      <a:pt x="230" y="229"/>
                    </a:lnTo>
                    <a:lnTo>
                      <a:pt x="277" y="258"/>
                    </a:lnTo>
                    <a:lnTo>
                      <a:pt x="307" y="271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Freeform 11">
                <a:extLst>
                  <a:ext uri="{FF2B5EF4-FFF2-40B4-BE49-F238E27FC236}">
                    <a16:creationId xmlns:a16="http://schemas.microsoft.com/office/drawing/2014/main" id="{3CF560DD-9AD9-9E08-6534-18226E434D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" y="1695"/>
                <a:ext cx="382" cy="372"/>
              </a:xfrm>
              <a:custGeom>
                <a:avLst/>
                <a:gdLst>
                  <a:gd name="T0" fmla="*/ 0 w 382"/>
                  <a:gd name="T1" fmla="*/ 366 h 372"/>
                  <a:gd name="T2" fmla="*/ 0 w 382"/>
                  <a:gd name="T3" fmla="*/ 341 h 372"/>
                  <a:gd name="T4" fmla="*/ 20 w 382"/>
                  <a:gd name="T5" fmla="*/ 322 h 372"/>
                  <a:gd name="T6" fmla="*/ 124 w 382"/>
                  <a:gd name="T7" fmla="*/ 301 h 372"/>
                  <a:gd name="T8" fmla="*/ 252 w 382"/>
                  <a:gd name="T9" fmla="*/ 281 h 372"/>
                  <a:gd name="T10" fmla="*/ 327 w 382"/>
                  <a:gd name="T11" fmla="*/ 272 h 372"/>
                  <a:gd name="T12" fmla="*/ 335 w 382"/>
                  <a:gd name="T13" fmla="*/ 262 h 372"/>
                  <a:gd name="T14" fmla="*/ 299 w 382"/>
                  <a:gd name="T15" fmla="*/ 234 h 372"/>
                  <a:gd name="T16" fmla="*/ 230 w 382"/>
                  <a:gd name="T17" fmla="*/ 192 h 372"/>
                  <a:gd name="T18" fmla="*/ 158 w 382"/>
                  <a:gd name="T19" fmla="*/ 159 h 372"/>
                  <a:gd name="T20" fmla="*/ 103 w 382"/>
                  <a:gd name="T21" fmla="*/ 142 h 372"/>
                  <a:gd name="T22" fmla="*/ 71 w 382"/>
                  <a:gd name="T23" fmla="*/ 123 h 372"/>
                  <a:gd name="T24" fmla="*/ 69 w 382"/>
                  <a:gd name="T25" fmla="*/ 108 h 372"/>
                  <a:gd name="T26" fmla="*/ 88 w 382"/>
                  <a:gd name="T27" fmla="*/ 95 h 372"/>
                  <a:gd name="T28" fmla="*/ 133 w 382"/>
                  <a:gd name="T29" fmla="*/ 90 h 372"/>
                  <a:gd name="T30" fmla="*/ 190 w 382"/>
                  <a:gd name="T31" fmla="*/ 66 h 372"/>
                  <a:gd name="T32" fmla="*/ 196 w 382"/>
                  <a:gd name="T33" fmla="*/ 44 h 372"/>
                  <a:gd name="T34" fmla="*/ 196 w 382"/>
                  <a:gd name="T35" fmla="*/ 11 h 372"/>
                  <a:gd name="T36" fmla="*/ 190 w 382"/>
                  <a:gd name="T37" fmla="*/ 0 h 372"/>
                  <a:gd name="T38" fmla="*/ 212 w 382"/>
                  <a:gd name="T39" fmla="*/ 1 h 372"/>
                  <a:gd name="T40" fmla="*/ 241 w 382"/>
                  <a:gd name="T41" fmla="*/ 29 h 372"/>
                  <a:gd name="T42" fmla="*/ 252 w 382"/>
                  <a:gd name="T43" fmla="*/ 60 h 372"/>
                  <a:gd name="T44" fmla="*/ 220 w 382"/>
                  <a:gd name="T45" fmla="*/ 81 h 372"/>
                  <a:gd name="T46" fmla="*/ 190 w 382"/>
                  <a:gd name="T47" fmla="*/ 87 h 372"/>
                  <a:gd name="T48" fmla="*/ 135 w 382"/>
                  <a:gd name="T49" fmla="*/ 103 h 372"/>
                  <a:gd name="T50" fmla="*/ 124 w 382"/>
                  <a:gd name="T51" fmla="*/ 112 h 372"/>
                  <a:gd name="T52" fmla="*/ 133 w 382"/>
                  <a:gd name="T53" fmla="*/ 123 h 372"/>
                  <a:gd name="T54" fmla="*/ 183 w 382"/>
                  <a:gd name="T55" fmla="*/ 147 h 372"/>
                  <a:gd name="T56" fmla="*/ 237 w 382"/>
                  <a:gd name="T57" fmla="*/ 160 h 372"/>
                  <a:gd name="T58" fmla="*/ 307 w 382"/>
                  <a:gd name="T59" fmla="*/ 196 h 372"/>
                  <a:gd name="T60" fmla="*/ 356 w 382"/>
                  <a:gd name="T61" fmla="*/ 239 h 372"/>
                  <a:gd name="T62" fmla="*/ 381 w 382"/>
                  <a:gd name="T63" fmla="*/ 272 h 372"/>
                  <a:gd name="T64" fmla="*/ 371 w 382"/>
                  <a:gd name="T65" fmla="*/ 281 h 372"/>
                  <a:gd name="T66" fmla="*/ 356 w 382"/>
                  <a:gd name="T67" fmla="*/ 289 h 372"/>
                  <a:gd name="T68" fmla="*/ 294 w 382"/>
                  <a:gd name="T69" fmla="*/ 304 h 372"/>
                  <a:gd name="T70" fmla="*/ 172 w 382"/>
                  <a:gd name="T71" fmla="*/ 327 h 372"/>
                  <a:gd name="T72" fmla="*/ 96 w 382"/>
                  <a:gd name="T73" fmla="*/ 347 h 372"/>
                  <a:gd name="T74" fmla="*/ 46 w 382"/>
                  <a:gd name="T75" fmla="*/ 364 h 372"/>
                  <a:gd name="T76" fmla="*/ 15 w 382"/>
                  <a:gd name="T77" fmla="*/ 371 h 372"/>
                  <a:gd name="T78" fmla="*/ 0 w 382"/>
                  <a:gd name="T79" fmla="*/ 366 h 37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382" h="372">
                    <a:moveTo>
                      <a:pt x="0" y="366"/>
                    </a:moveTo>
                    <a:lnTo>
                      <a:pt x="0" y="341"/>
                    </a:lnTo>
                    <a:lnTo>
                      <a:pt x="20" y="322"/>
                    </a:lnTo>
                    <a:lnTo>
                      <a:pt x="124" y="301"/>
                    </a:lnTo>
                    <a:lnTo>
                      <a:pt x="252" y="281"/>
                    </a:lnTo>
                    <a:lnTo>
                      <a:pt x="327" y="272"/>
                    </a:lnTo>
                    <a:lnTo>
                      <a:pt x="335" y="262"/>
                    </a:lnTo>
                    <a:lnTo>
                      <a:pt x="299" y="234"/>
                    </a:lnTo>
                    <a:lnTo>
                      <a:pt x="230" y="192"/>
                    </a:lnTo>
                    <a:lnTo>
                      <a:pt x="158" y="159"/>
                    </a:lnTo>
                    <a:lnTo>
                      <a:pt x="103" y="142"/>
                    </a:lnTo>
                    <a:lnTo>
                      <a:pt x="71" y="123"/>
                    </a:lnTo>
                    <a:lnTo>
                      <a:pt x="69" y="108"/>
                    </a:lnTo>
                    <a:lnTo>
                      <a:pt x="88" y="95"/>
                    </a:lnTo>
                    <a:lnTo>
                      <a:pt x="133" y="90"/>
                    </a:lnTo>
                    <a:lnTo>
                      <a:pt x="190" y="66"/>
                    </a:lnTo>
                    <a:lnTo>
                      <a:pt x="196" y="44"/>
                    </a:lnTo>
                    <a:lnTo>
                      <a:pt x="196" y="11"/>
                    </a:lnTo>
                    <a:lnTo>
                      <a:pt x="190" y="0"/>
                    </a:lnTo>
                    <a:lnTo>
                      <a:pt x="212" y="1"/>
                    </a:lnTo>
                    <a:lnTo>
                      <a:pt x="241" y="29"/>
                    </a:lnTo>
                    <a:lnTo>
                      <a:pt x="252" y="60"/>
                    </a:lnTo>
                    <a:lnTo>
                      <a:pt x="220" y="81"/>
                    </a:lnTo>
                    <a:lnTo>
                      <a:pt x="190" y="87"/>
                    </a:lnTo>
                    <a:lnTo>
                      <a:pt x="135" y="103"/>
                    </a:lnTo>
                    <a:lnTo>
                      <a:pt x="124" y="112"/>
                    </a:lnTo>
                    <a:lnTo>
                      <a:pt x="133" y="123"/>
                    </a:lnTo>
                    <a:lnTo>
                      <a:pt x="183" y="147"/>
                    </a:lnTo>
                    <a:lnTo>
                      <a:pt x="237" y="160"/>
                    </a:lnTo>
                    <a:lnTo>
                      <a:pt x="307" y="196"/>
                    </a:lnTo>
                    <a:lnTo>
                      <a:pt x="356" y="239"/>
                    </a:lnTo>
                    <a:lnTo>
                      <a:pt x="381" y="272"/>
                    </a:lnTo>
                    <a:lnTo>
                      <a:pt x="371" y="281"/>
                    </a:lnTo>
                    <a:lnTo>
                      <a:pt x="356" y="289"/>
                    </a:lnTo>
                    <a:lnTo>
                      <a:pt x="294" y="304"/>
                    </a:lnTo>
                    <a:lnTo>
                      <a:pt x="172" y="327"/>
                    </a:lnTo>
                    <a:lnTo>
                      <a:pt x="96" y="347"/>
                    </a:lnTo>
                    <a:lnTo>
                      <a:pt x="46" y="364"/>
                    </a:lnTo>
                    <a:lnTo>
                      <a:pt x="15" y="371"/>
                    </a:lnTo>
                    <a:lnTo>
                      <a:pt x="0" y="366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Freeform 12">
                <a:extLst>
                  <a:ext uri="{FF2B5EF4-FFF2-40B4-BE49-F238E27FC236}">
                    <a16:creationId xmlns:a16="http://schemas.microsoft.com/office/drawing/2014/main" id="{7ED17FF3-CE32-B7D5-67A1-4F58434AAF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" y="1750"/>
                <a:ext cx="297" cy="266"/>
              </a:xfrm>
              <a:custGeom>
                <a:avLst/>
                <a:gdLst>
                  <a:gd name="T0" fmla="*/ 58 w 297"/>
                  <a:gd name="T1" fmla="*/ 213 h 266"/>
                  <a:gd name="T2" fmla="*/ 91 w 297"/>
                  <a:gd name="T3" fmla="*/ 236 h 266"/>
                  <a:gd name="T4" fmla="*/ 148 w 297"/>
                  <a:gd name="T5" fmla="*/ 258 h 266"/>
                  <a:gd name="T6" fmla="*/ 195 w 297"/>
                  <a:gd name="T7" fmla="*/ 265 h 266"/>
                  <a:gd name="T8" fmla="*/ 230 w 297"/>
                  <a:gd name="T9" fmla="*/ 258 h 266"/>
                  <a:gd name="T10" fmla="*/ 275 w 297"/>
                  <a:gd name="T11" fmla="*/ 240 h 266"/>
                  <a:gd name="T12" fmla="*/ 289 w 297"/>
                  <a:gd name="T13" fmla="*/ 203 h 266"/>
                  <a:gd name="T14" fmla="*/ 296 w 297"/>
                  <a:gd name="T15" fmla="*/ 175 h 266"/>
                  <a:gd name="T16" fmla="*/ 280 w 297"/>
                  <a:gd name="T17" fmla="*/ 147 h 266"/>
                  <a:gd name="T18" fmla="*/ 257 w 297"/>
                  <a:gd name="T19" fmla="*/ 114 h 266"/>
                  <a:gd name="T20" fmla="*/ 233 w 297"/>
                  <a:gd name="T21" fmla="*/ 87 h 266"/>
                  <a:gd name="T22" fmla="*/ 230 w 297"/>
                  <a:gd name="T23" fmla="*/ 81 h 266"/>
                  <a:gd name="T24" fmla="*/ 240 w 297"/>
                  <a:gd name="T25" fmla="*/ 48 h 266"/>
                  <a:gd name="T26" fmla="*/ 275 w 297"/>
                  <a:gd name="T27" fmla="*/ 14 h 266"/>
                  <a:gd name="T28" fmla="*/ 278 w 297"/>
                  <a:gd name="T29" fmla="*/ 6 h 266"/>
                  <a:gd name="T30" fmla="*/ 261 w 297"/>
                  <a:gd name="T31" fmla="*/ 0 h 266"/>
                  <a:gd name="T32" fmla="*/ 240 w 297"/>
                  <a:gd name="T33" fmla="*/ 0 h 266"/>
                  <a:gd name="T34" fmla="*/ 218 w 297"/>
                  <a:gd name="T35" fmla="*/ 40 h 266"/>
                  <a:gd name="T36" fmla="*/ 208 w 297"/>
                  <a:gd name="T37" fmla="*/ 67 h 266"/>
                  <a:gd name="T38" fmla="*/ 179 w 297"/>
                  <a:gd name="T39" fmla="*/ 49 h 266"/>
                  <a:gd name="T40" fmla="*/ 154 w 297"/>
                  <a:gd name="T41" fmla="*/ 34 h 266"/>
                  <a:gd name="T42" fmla="*/ 105 w 297"/>
                  <a:gd name="T43" fmla="*/ 24 h 266"/>
                  <a:gd name="T44" fmla="*/ 69 w 297"/>
                  <a:gd name="T45" fmla="*/ 24 h 266"/>
                  <a:gd name="T46" fmla="*/ 13 w 297"/>
                  <a:gd name="T47" fmla="*/ 40 h 266"/>
                  <a:gd name="T48" fmla="*/ 0 w 297"/>
                  <a:gd name="T49" fmla="*/ 85 h 266"/>
                  <a:gd name="T50" fmla="*/ 12 w 297"/>
                  <a:gd name="T51" fmla="*/ 142 h 266"/>
                  <a:gd name="T52" fmla="*/ 34 w 297"/>
                  <a:gd name="T53" fmla="*/ 197 h 266"/>
                  <a:gd name="T54" fmla="*/ 58 w 297"/>
                  <a:gd name="T55" fmla="*/ 213 h 26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297" h="266">
                    <a:moveTo>
                      <a:pt x="58" y="213"/>
                    </a:moveTo>
                    <a:lnTo>
                      <a:pt x="91" y="236"/>
                    </a:lnTo>
                    <a:lnTo>
                      <a:pt x="148" y="258"/>
                    </a:lnTo>
                    <a:lnTo>
                      <a:pt x="195" y="265"/>
                    </a:lnTo>
                    <a:lnTo>
                      <a:pt x="230" y="258"/>
                    </a:lnTo>
                    <a:lnTo>
                      <a:pt x="275" y="240"/>
                    </a:lnTo>
                    <a:lnTo>
                      <a:pt x="289" y="203"/>
                    </a:lnTo>
                    <a:lnTo>
                      <a:pt x="296" y="175"/>
                    </a:lnTo>
                    <a:lnTo>
                      <a:pt x="280" y="147"/>
                    </a:lnTo>
                    <a:lnTo>
                      <a:pt x="257" y="114"/>
                    </a:lnTo>
                    <a:lnTo>
                      <a:pt x="233" y="87"/>
                    </a:lnTo>
                    <a:lnTo>
                      <a:pt x="230" y="81"/>
                    </a:lnTo>
                    <a:lnTo>
                      <a:pt x="240" y="48"/>
                    </a:lnTo>
                    <a:lnTo>
                      <a:pt x="275" y="14"/>
                    </a:lnTo>
                    <a:lnTo>
                      <a:pt x="278" y="6"/>
                    </a:lnTo>
                    <a:lnTo>
                      <a:pt x="261" y="0"/>
                    </a:lnTo>
                    <a:lnTo>
                      <a:pt x="240" y="0"/>
                    </a:lnTo>
                    <a:lnTo>
                      <a:pt x="218" y="40"/>
                    </a:lnTo>
                    <a:lnTo>
                      <a:pt x="208" y="67"/>
                    </a:lnTo>
                    <a:lnTo>
                      <a:pt x="179" y="49"/>
                    </a:lnTo>
                    <a:lnTo>
                      <a:pt x="154" y="34"/>
                    </a:lnTo>
                    <a:lnTo>
                      <a:pt x="105" y="24"/>
                    </a:lnTo>
                    <a:lnTo>
                      <a:pt x="69" y="24"/>
                    </a:lnTo>
                    <a:lnTo>
                      <a:pt x="13" y="40"/>
                    </a:lnTo>
                    <a:lnTo>
                      <a:pt x="0" y="85"/>
                    </a:lnTo>
                    <a:lnTo>
                      <a:pt x="12" y="142"/>
                    </a:lnTo>
                    <a:lnTo>
                      <a:pt x="34" y="197"/>
                    </a:lnTo>
                    <a:lnTo>
                      <a:pt x="58" y="213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4103" name="Picture 13">
              <a:extLst>
                <a:ext uri="{FF2B5EF4-FFF2-40B4-BE49-F238E27FC236}">
                  <a16:creationId xmlns:a16="http://schemas.microsoft.com/office/drawing/2014/main" id="{C7E8EECF-8F85-5ACB-B45C-54F377C1667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2189"/>
              <a:ext cx="332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104" name="Group 14">
              <a:extLst>
                <a:ext uri="{FF2B5EF4-FFF2-40B4-BE49-F238E27FC236}">
                  <a16:creationId xmlns:a16="http://schemas.microsoft.com/office/drawing/2014/main" id="{A9E01881-C406-0F3F-A180-C7492F74E9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05" y="1584"/>
              <a:ext cx="179" cy="282"/>
              <a:chOff x="695" y="1188"/>
              <a:chExt cx="194" cy="231"/>
            </a:xfrm>
          </p:grpSpPr>
          <p:sp>
            <p:nvSpPr>
              <p:cNvPr id="4117" name="Freeform 15">
                <a:extLst>
                  <a:ext uri="{FF2B5EF4-FFF2-40B4-BE49-F238E27FC236}">
                    <a16:creationId xmlns:a16="http://schemas.microsoft.com/office/drawing/2014/main" id="{1F825C69-9EB0-072C-7427-9391D7BBE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" y="1188"/>
                <a:ext cx="28" cy="33"/>
              </a:xfrm>
              <a:custGeom>
                <a:avLst/>
                <a:gdLst>
                  <a:gd name="T0" fmla="*/ 0 w 28"/>
                  <a:gd name="T1" fmla="*/ 0 h 33"/>
                  <a:gd name="T2" fmla="*/ 27 w 28"/>
                  <a:gd name="T3" fmla="*/ 18 h 33"/>
                  <a:gd name="T4" fmla="*/ 24 w 28"/>
                  <a:gd name="T5" fmla="*/ 28 h 33"/>
                  <a:gd name="T6" fmla="*/ 18 w 28"/>
                  <a:gd name="T7" fmla="*/ 32 h 33"/>
                  <a:gd name="T8" fmla="*/ 0 w 28"/>
                  <a:gd name="T9" fmla="*/ 2 h 33"/>
                  <a:gd name="T10" fmla="*/ 0 w 28"/>
                  <a:gd name="T11" fmla="*/ 0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" h="33">
                    <a:moveTo>
                      <a:pt x="0" y="0"/>
                    </a:moveTo>
                    <a:lnTo>
                      <a:pt x="27" y="18"/>
                    </a:lnTo>
                    <a:lnTo>
                      <a:pt x="24" y="28"/>
                    </a:lnTo>
                    <a:lnTo>
                      <a:pt x="18" y="3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8" name="Freeform 16">
                <a:extLst>
                  <a:ext uri="{FF2B5EF4-FFF2-40B4-BE49-F238E27FC236}">
                    <a16:creationId xmlns:a16="http://schemas.microsoft.com/office/drawing/2014/main" id="{D11523C5-E41C-FB9A-715A-8BC7C2F68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" y="1329"/>
                <a:ext cx="48" cy="46"/>
              </a:xfrm>
              <a:custGeom>
                <a:avLst/>
                <a:gdLst>
                  <a:gd name="T0" fmla="*/ 1 w 48"/>
                  <a:gd name="T1" fmla="*/ 42 h 46"/>
                  <a:gd name="T2" fmla="*/ 5 w 48"/>
                  <a:gd name="T3" fmla="*/ 45 h 46"/>
                  <a:gd name="T4" fmla="*/ 9 w 48"/>
                  <a:gd name="T5" fmla="*/ 45 h 46"/>
                  <a:gd name="T6" fmla="*/ 11 w 48"/>
                  <a:gd name="T7" fmla="*/ 43 h 46"/>
                  <a:gd name="T8" fmla="*/ 15 w 48"/>
                  <a:gd name="T9" fmla="*/ 43 h 46"/>
                  <a:gd name="T10" fmla="*/ 20 w 48"/>
                  <a:gd name="T11" fmla="*/ 40 h 46"/>
                  <a:gd name="T12" fmla="*/ 26 w 48"/>
                  <a:gd name="T13" fmla="*/ 37 h 46"/>
                  <a:gd name="T14" fmla="*/ 30 w 48"/>
                  <a:gd name="T15" fmla="*/ 34 h 46"/>
                  <a:gd name="T16" fmla="*/ 35 w 48"/>
                  <a:gd name="T17" fmla="*/ 29 h 46"/>
                  <a:gd name="T18" fmla="*/ 39 w 48"/>
                  <a:gd name="T19" fmla="*/ 24 h 46"/>
                  <a:gd name="T20" fmla="*/ 40 w 48"/>
                  <a:gd name="T21" fmla="*/ 20 h 46"/>
                  <a:gd name="T22" fmla="*/ 44 w 48"/>
                  <a:gd name="T23" fmla="*/ 15 h 46"/>
                  <a:gd name="T24" fmla="*/ 45 w 48"/>
                  <a:gd name="T25" fmla="*/ 13 h 46"/>
                  <a:gd name="T26" fmla="*/ 45 w 48"/>
                  <a:gd name="T27" fmla="*/ 10 h 46"/>
                  <a:gd name="T28" fmla="*/ 47 w 48"/>
                  <a:gd name="T29" fmla="*/ 5 h 46"/>
                  <a:gd name="T30" fmla="*/ 45 w 48"/>
                  <a:gd name="T31" fmla="*/ 3 h 46"/>
                  <a:gd name="T32" fmla="*/ 44 w 48"/>
                  <a:gd name="T33" fmla="*/ 0 h 46"/>
                  <a:gd name="T34" fmla="*/ 44 w 48"/>
                  <a:gd name="T35" fmla="*/ 3 h 46"/>
                  <a:gd name="T36" fmla="*/ 44 w 48"/>
                  <a:gd name="T37" fmla="*/ 7 h 46"/>
                  <a:gd name="T38" fmla="*/ 43 w 48"/>
                  <a:gd name="T39" fmla="*/ 10 h 46"/>
                  <a:gd name="T40" fmla="*/ 41 w 48"/>
                  <a:gd name="T41" fmla="*/ 14 h 46"/>
                  <a:gd name="T42" fmla="*/ 39 w 48"/>
                  <a:gd name="T43" fmla="*/ 18 h 46"/>
                  <a:gd name="T44" fmla="*/ 33 w 48"/>
                  <a:gd name="T45" fmla="*/ 23 h 46"/>
                  <a:gd name="T46" fmla="*/ 31 w 48"/>
                  <a:gd name="T47" fmla="*/ 28 h 46"/>
                  <a:gd name="T48" fmla="*/ 23 w 48"/>
                  <a:gd name="T49" fmla="*/ 33 h 46"/>
                  <a:gd name="T50" fmla="*/ 18 w 48"/>
                  <a:gd name="T51" fmla="*/ 36 h 46"/>
                  <a:gd name="T52" fmla="*/ 13 w 48"/>
                  <a:gd name="T53" fmla="*/ 37 h 46"/>
                  <a:gd name="T54" fmla="*/ 7 w 48"/>
                  <a:gd name="T55" fmla="*/ 41 h 46"/>
                  <a:gd name="T56" fmla="*/ 3 w 48"/>
                  <a:gd name="T57" fmla="*/ 41 h 46"/>
                  <a:gd name="T58" fmla="*/ 2 w 48"/>
                  <a:gd name="T59" fmla="*/ 41 h 46"/>
                  <a:gd name="T60" fmla="*/ 0 w 48"/>
                  <a:gd name="T61" fmla="*/ 41 h 46"/>
                  <a:gd name="T62" fmla="*/ 1 w 48"/>
                  <a:gd name="T63" fmla="*/ 42 h 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8" h="46">
                    <a:moveTo>
                      <a:pt x="1" y="42"/>
                    </a:moveTo>
                    <a:lnTo>
                      <a:pt x="5" y="45"/>
                    </a:lnTo>
                    <a:lnTo>
                      <a:pt x="9" y="45"/>
                    </a:lnTo>
                    <a:lnTo>
                      <a:pt x="11" y="43"/>
                    </a:lnTo>
                    <a:lnTo>
                      <a:pt x="15" y="43"/>
                    </a:lnTo>
                    <a:lnTo>
                      <a:pt x="20" y="40"/>
                    </a:lnTo>
                    <a:lnTo>
                      <a:pt x="26" y="37"/>
                    </a:lnTo>
                    <a:lnTo>
                      <a:pt x="30" y="34"/>
                    </a:lnTo>
                    <a:lnTo>
                      <a:pt x="35" y="29"/>
                    </a:lnTo>
                    <a:lnTo>
                      <a:pt x="39" y="24"/>
                    </a:lnTo>
                    <a:lnTo>
                      <a:pt x="40" y="20"/>
                    </a:lnTo>
                    <a:lnTo>
                      <a:pt x="44" y="15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7" y="5"/>
                    </a:lnTo>
                    <a:lnTo>
                      <a:pt x="45" y="3"/>
                    </a:lnTo>
                    <a:lnTo>
                      <a:pt x="44" y="0"/>
                    </a:lnTo>
                    <a:lnTo>
                      <a:pt x="44" y="3"/>
                    </a:lnTo>
                    <a:lnTo>
                      <a:pt x="44" y="7"/>
                    </a:lnTo>
                    <a:lnTo>
                      <a:pt x="43" y="10"/>
                    </a:lnTo>
                    <a:lnTo>
                      <a:pt x="41" y="14"/>
                    </a:lnTo>
                    <a:lnTo>
                      <a:pt x="39" y="18"/>
                    </a:lnTo>
                    <a:lnTo>
                      <a:pt x="33" y="23"/>
                    </a:lnTo>
                    <a:lnTo>
                      <a:pt x="31" y="28"/>
                    </a:lnTo>
                    <a:lnTo>
                      <a:pt x="23" y="33"/>
                    </a:lnTo>
                    <a:lnTo>
                      <a:pt x="18" y="36"/>
                    </a:lnTo>
                    <a:lnTo>
                      <a:pt x="13" y="37"/>
                    </a:lnTo>
                    <a:lnTo>
                      <a:pt x="7" y="41"/>
                    </a:lnTo>
                    <a:lnTo>
                      <a:pt x="3" y="41"/>
                    </a:lnTo>
                    <a:lnTo>
                      <a:pt x="2" y="41"/>
                    </a:lnTo>
                    <a:lnTo>
                      <a:pt x="0" y="41"/>
                    </a:lnTo>
                    <a:lnTo>
                      <a:pt x="1" y="4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9" name="Freeform 17">
                <a:extLst>
                  <a:ext uri="{FF2B5EF4-FFF2-40B4-BE49-F238E27FC236}">
                    <a16:creationId xmlns:a16="http://schemas.microsoft.com/office/drawing/2014/main" id="{359DEC8E-5251-A4A4-1E06-F4F68F7763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" y="1334"/>
                <a:ext cx="53" cy="50"/>
              </a:xfrm>
              <a:custGeom>
                <a:avLst/>
                <a:gdLst>
                  <a:gd name="T0" fmla="*/ 0 w 53"/>
                  <a:gd name="T1" fmla="*/ 46 h 50"/>
                  <a:gd name="T2" fmla="*/ 2 w 53"/>
                  <a:gd name="T3" fmla="*/ 46 h 50"/>
                  <a:gd name="T4" fmla="*/ 5 w 53"/>
                  <a:gd name="T5" fmla="*/ 49 h 50"/>
                  <a:gd name="T6" fmla="*/ 10 w 53"/>
                  <a:gd name="T7" fmla="*/ 49 h 50"/>
                  <a:gd name="T8" fmla="*/ 14 w 53"/>
                  <a:gd name="T9" fmla="*/ 47 h 50"/>
                  <a:gd name="T10" fmla="*/ 20 w 53"/>
                  <a:gd name="T11" fmla="*/ 45 h 50"/>
                  <a:gd name="T12" fmla="*/ 24 w 53"/>
                  <a:gd name="T13" fmla="*/ 42 h 50"/>
                  <a:gd name="T14" fmla="*/ 32 w 53"/>
                  <a:gd name="T15" fmla="*/ 37 h 50"/>
                  <a:gd name="T16" fmla="*/ 37 w 53"/>
                  <a:gd name="T17" fmla="*/ 32 h 50"/>
                  <a:gd name="T18" fmla="*/ 42 w 53"/>
                  <a:gd name="T19" fmla="*/ 26 h 50"/>
                  <a:gd name="T20" fmla="*/ 46 w 53"/>
                  <a:gd name="T21" fmla="*/ 21 h 50"/>
                  <a:gd name="T22" fmla="*/ 49 w 53"/>
                  <a:gd name="T23" fmla="*/ 16 h 50"/>
                  <a:gd name="T24" fmla="*/ 52 w 53"/>
                  <a:gd name="T25" fmla="*/ 11 h 50"/>
                  <a:gd name="T26" fmla="*/ 52 w 53"/>
                  <a:gd name="T27" fmla="*/ 8 h 50"/>
                  <a:gd name="T28" fmla="*/ 50 w 53"/>
                  <a:gd name="T29" fmla="*/ 5 h 50"/>
                  <a:gd name="T30" fmla="*/ 46 w 53"/>
                  <a:gd name="T31" fmla="*/ 0 h 50"/>
                  <a:gd name="T32" fmla="*/ 48 w 53"/>
                  <a:gd name="T33" fmla="*/ 2 h 50"/>
                  <a:gd name="T34" fmla="*/ 48 w 53"/>
                  <a:gd name="T35" fmla="*/ 5 h 50"/>
                  <a:gd name="T36" fmla="*/ 48 w 53"/>
                  <a:gd name="T37" fmla="*/ 8 h 50"/>
                  <a:gd name="T38" fmla="*/ 45 w 53"/>
                  <a:gd name="T39" fmla="*/ 15 h 50"/>
                  <a:gd name="T40" fmla="*/ 42 w 53"/>
                  <a:gd name="T41" fmla="*/ 20 h 50"/>
                  <a:gd name="T42" fmla="*/ 40 w 53"/>
                  <a:gd name="T43" fmla="*/ 23 h 50"/>
                  <a:gd name="T44" fmla="*/ 34 w 53"/>
                  <a:gd name="T45" fmla="*/ 30 h 50"/>
                  <a:gd name="T46" fmla="*/ 29 w 53"/>
                  <a:gd name="T47" fmla="*/ 33 h 50"/>
                  <a:gd name="T48" fmla="*/ 24 w 53"/>
                  <a:gd name="T49" fmla="*/ 38 h 50"/>
                  <a:gd name="T50" fmla="*/ 18 w 53"/>
                  <a:gd name="T51" fmla="*/ 42 h 50"/>
                  <a:gd name="T52" fmla="*/ 12 w 53"/>
                  <a:gd name="T53" fmla="*/ 43 h 50"/>
                  <a:gd name="T54" fmla="*/ 6 w 53"/>
                  <a:gd name="T55" fmla="*/ 45 h 50"/>
                  <a:gd name="T56" fmla="*/ 2 w 53"/>
                  <a:gd name="T57" fmla="*/ 45 h 50"/>
                  <a:gd name="T58" fmla="*/ 0 w 53"/>
                  <a:gd name="T59" fmla="*/ 45 h 50"/>
                  <a:gd name="T60" fmla="*/ 0 w 53"/>
                  <a:gd name="T61" fmla="*/ 46 h 5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53" h="50">
                    <a:moveTo>
                      <a:pt x="0" y="46"/>
                    </a:moveTo>
                    <a:lnTo>
                      <a:pt x="2" y="46"/>
                    </a:lnTo>
                    <a:lnTo>
                      <a:pt x="5" y="49"/>
                    </a:lnTo>
                    <a:lnTo>
                      <a:pt x="10" y="49"/>
                    </a:lnTo>
                    <a:lnTo>
                      <a:pt x="14" y="47"/>
                    </a:lnTo>
                    <a:lnTo>
                      <a:pt x="20" y="45"/>
                    </a:lnTo>
                    <a:lnTo>
                      <a:pt x="24" y="42"/>
                    </a:lnTo>
                    <a:lnTo>
                      <a:pt x="32" y="37"/>
                    </a:lnTo>
                    <a:lnTo>
                      <a:pt x="37" y="32"/>
                    </a:lnTo>
                    <a:lnTo>
                      <a:pt x="42" y="26"/>
                    </a:lnTo>
                    <a:lnTo>
                      <a:pt x="46" y="21"/>
                    </a:lnTo>
                    <a:lnTo>
                      <a:pt x="49" y="16"/>
                    </a:lnTo>
                    <a:lnTo>
                      <a:pt x="52" y="11"/>
                    </a:lnTo>
                    <a:lnTo>
                      <a:pt x="52" y="8"/>
                    </a:lnTo>
                    <a:lnTo>
                      <a:pt x="50" y="5"/>
                    </a:lnTo>
                    <a:lnTo>
                      <a:pt x="46" y="0"/>
                    </a:lnTo>
                    <a:lnTo>
                      <a:pt x="48" y="2"/>
                    </a:lnTo>
                    <a:lnTo>
                      <a:pt x="48" y="5"/>
                    </a:lnTo>
                    <a:lnTo>
                      <a:pt x="48" y="8"/>
                    </a:lnTo>
                    <a:lnTo>
                      <a:pt x="45" y="15"/>
                    </a:lnTo>
                    <a:lnTo>
                      <a:pt x="42" y="20"/>
                    </a:lnTo>
                    <a:lnTo>
                      <a:pt x="40" y="23"/>
                    </a:lnTo>
                    <a:lnTo>
                      <a:pt x="34" y="30"/>
                    </a:lnTo>
                    <a:lnTo>
                      <a:pt x="29" y="33"/>
                    </a:lnTo>
                    <a:lnTo>
                      <a:pt x="24" y="38"/>
                    </a:lnTo>
                    <a:lnTo>
                      <a:pt x="18" y="42"/>
                    </a:lnTo>
                    <a:lnTo>
                      <a:pt x="12" y="43"/>
                    </a:lnTo>
                    <a:lnTo>
                      <a:pt x="6" y="45"/>
                    </a:lnTo>
                    <a:lnTo>
                      <a:pt x="2" y="45"/>
                    </a:lnTo>
                    <a:lnTo>
                      <a:pt x="0" y="45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0" name="Freeform 18">
                <a:extLst>
                  <a:ext uri="{FF2B5EF4-FFF2-40B4-BE49-F238E27FC236}">
                    <a16:creationId xmlns:a16="http://schemas.microsoft.com/office/drawing/2014/main" id="{09EF86CE-F56E-FE05-AFCC-7E29019F76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" y="1343"/>
                <a:ext cx="74" cy="76"/>
              </a:xfrm>
              <a:custGeom>
                <a:avLst/>
                <a:gdLst>
                  <a:gd name="T0" fmla="*/ 0 w 74"/>
                  <a:gd name="T1" fmla="*/ 46 h 76"/>
                  <a:gd name="T2" fmla="*/ 18 w 74"/>
                  <a:gd name="T3" fmla="*/ 71 h 76"/>
                  <a:gd name="T4" fmla="*/ 19 w 74"/>
                  <a:gd name="T5" fmla="*/ 71 h 76"/>
                  <a:gd name="T6" fmla="*/ 22 w 74"/>
                  <a:gd name="T7" fmla="*/ 72 h 76"/>
                  <a:gd name="T8" fmla="*/ 26 w 74"/>
                  <a:gd name="T9" fmla="*/ 75 h 76"/>
                  <a:gd name="T10" fmla="*/ 32 w 74"/>
                  <a:gd name="T11" fmla="*/ 73 h 76"/>
                  <a:gd name="T12" fmla="*/ 36 w 74"/>
                  <a:gd name="T13" fmla="*/ 70 h 76"/>
                  <a:gd name="T14" fmla="*/ 42 w 74"/>
                  <a:gd name="T15" fmla="*/ 67 h 76"/>
                  <a:gd name="T16" fmla="*/ 47 w 74"/>
                  <a:gd name="T17" fmla="*/ 63 h 76"/>
                  <a:gd name="T18" fmla="*/ 54 w 74"/>
                  <a:gd name="T19" fmla="*/ 60 h 76"/>
                  <a:gd name="T20" fmla="*/ 58 w 74"/>
                  <a:gd name="T21" fmla="*/ 52 h 76"/>
                  <a:gd name="T22" fmla="*/ 63 w 74"/>
                  <a:gd name="T23" fmla="*/ 48 h 76"/>
                  <a:gd name="T24" fmla="*/ 67 w 74"/>
                  <a:gd name="T25" fmla="*/ 42 h 76"/>
                  <a:gd name="T26" fmla="*/ 70 w 74"/>
                  <a:gd name="T27" fmla="*/ 37 h 76"/>
                  <a:gd name="T28" fmla="*/ 71 w 74"/>
                  <a:gd name="T29" fmla="*/ 32 h 76"/>
                  <a:gd name="T30" fmla="*/ 73 w 74"/>
                  <a:gd name="T31" fmla="*/ 30 h 76"/>
                  <a:gd name="T32" fmla="*/ 71 w 74"/>
                  <a:gd name="T33" fmla="*/ 25 h 76"/>
                  <a:gd name="T34" fmla="*/ 70 w 74"/>
                  <a:gd name="T35" fmla="*/ 23 h 76"/>
                  <a:gd name="T36" fmla="*/ 50 w 74"/>
                  <a:gd name="T37" fmla="*/ 0 h 76"/>
                  <a:gd name="T38" fmla="*/ 51 w 74"/>
                  <a:gd name="T39" fmla="*/ 3 h 76"/>
                  <a:gd name="T40" fmla="*/ 50 w 74"/>
                  <a:gd name="T41" fmla="*/ 7 h 76"/>
                  <a:gd name="T42" fmla="*/ 49 w 74"/>
                  <a:gd name="T43" fmla="*/ 12 h 76"/>
                  <a:gd name="T44" fmla="*/ 46 w 74"/>
                  <a:gd name="T45" fmla="*/ 17 h 76"/>
                  <a:gd name="T46" fmla="*/ 43 w 74"/>
                  <a:gd name="T47" fmla="*/ 22 h 76"/>
                  <a:gd name="T48" fmla="*/ 39 w 74"/>
                  <a:gd name="T49" fmla="*/ 27 h 76"/>
                  <a:gd name="T50" fmla="*/ 32 w 74"/>
                  <a:gd name="T51" fmla="*/ 35 h 76"/>
                  <a:gd name="T52" fmla="*/ 25 w 74"/>
                  <a:gd name="T53" fmla="*/ 40 h 76"/>
                  <a:gd name="T54" fmla="*/ 19 w 74"/>
                  <a:gd name="T55" fmla="*/ 43 h 76"/>
                  <a:gd name="T56" fmla="*/ 14 w 74"/>
                  <a:gd name="T57" fmla="*/ 46 h 76"/>
                  <a:gd name="T58" fmla="*/ 7 w 74"/>
                  <a:gd name="T59" fmla="*/ 48 h 76"/>
                  <a:gd name="T60" fmla="*/ 2 w 74"/>
                  <a:gd name="T61" fmla="*/ 47 h 76"/>
                  <a:gd name="T62" fmla="*/ 0 w 74"/>
                  <a:gd name="T63" fmla="*/ 46 h 76"/>
                  <a:gd name="T64" fmla="*/ 0 w 74"/>
                  <a:gd name="T65" fmla="*/ 46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4" h="76">
                    <a:moveTo>
                      <a:pt x="0" y="46"/>
                    </a:moveTo>
                    <a:lnTo>
                      <a:pt x="18" y="71"/>
                    </a:lnTo>
                    <a:lnTo>
                      <a:pt x="19" y="71"/>
                    </a:lnTo>
                    <a:lnTo>
                      <a:pt x="22" y="72"/>
                    </a:lnTo>
                    <a:lnTo>
                      <a:pt x="26" y="75"/>
                    </a:lnTo>
                    <a:lnTo>
                      <a:pt x="32" y="73"/>
                    </a:lnTo>
                    <a:lnTo>
                      <a:pt x="36" y="70"/>
                    </a:lnTo>
                    <a:lnTo>
                      <a:pt x="42" y="67"/>
                    </a:lnTo>
                    <a:lnTo>
                      <a:pt x="47" y="63"/>
                    </a:lnTo>
                    <a:lnTo>
                      <a:pt x="54" y="60"/>
                    </a:lnTo>
                    <a:lnTo>
                      <a:pt x="58" y="52"/>
                    </a:lnTo>
                    <a:lnTo>
                      <a:pt x="63" y="48"/>
                    </a:lnTo>
                    <a:lnTo>
                      <a:pt x="67" y="42"/>
                    </a:lnTo>
                    <a:lnTo>
                      <a:pt x="70" y="37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1" y="25"/>
                    </a:lnTo>
                    <a:lnTo>
                      <a:pt x="70" y="23"/>
                    </a:lnTo>
                    <a:lnTo>
                      <a:pt x="50" y="0"/>
                    </a:lnTo>
                    <a:lnTo>
                      <a:pt x="51" y="3"/>
                    </a:lnTo>
                    <a:lnTo>
                      <a:pt x="50" y="7"/>
                    </a:lnTo>
                    <a:lnTo>
                      <a:pt x="49" y="12"/>
                    </a:lnTo>
                    <a:lnTo>
                      <a:pt x="46" y="17"/>
                    </a:lnTo>
                    <a:lnTo>
                      <a:pt x="43" y="22"/>
                    </a:lnTo>
                    <a:lnTo>
                      <a:pt x="39" y="27"/>
                    </a:lnTo>
                    <a:lnTo>
                      <a:pt x="32" y="35"/>
                    </a:lnTo>
                    <a:lnTo>
                      <a:pt x="25" y="40"/>
                    </a:lnTo>
                    <a:lnTo>
                      <a:pt x="19" y="43"/>
                    </a:lnTo>
                    <a:lnTo>
                      <a:pt x="14" y="46"/>
                    </a:lnTo>
                    <a:lnTo>
                      <a:pt x="7" y="48"/>
                    </a:lnTo>
                    <a:lnTo>
                      <a:pt x="2" y="47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Freeform 19">
                <a:extLst>
                  <a:ext uri="{FF2B5EF4-FFF2-40B4-BE49-F238E27FC236}">
                    <a16:creationId xmlns:a16="http://schemas.microsoft.com/office/drawing/2014/main" id="{6E31C3F0-8C64-F089-0E82-1DB26F095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" y="1196"/>
                <a:ext cx="194" cy="221"/>
              </a:xfrm>
              <a:custGeom>
                <a:avLst/>
                <a:gdLst>
                  <a:gd name="T0" fmla="*/ 17 w 194"/>
                  <a:gd name="T1" fmla="*/ 75 h 221"/>
                  <a:gd name="T2" fmla="*/ 5 w 194"/>
                  <a:gd name="T3" fmla="*/ 28 h 221"/>
                  <a:gd name="T4" fmla="*/ 6 w 194"/>
                  <a:gd name="T5" fmla="*/ 29 h 221"/>
                  <a:gd name="T6" fmla="*/ 9 w 194"/>
                  <a:gd name="T7" fmla="*/ 30 h 221"/>
                  <a:gd name="T8" fmla="*/ 12 w 194"/>
                  <a:gd name="T9" fmla="*/ 30 h 221"/>
                  <a:gd name="T10" fmla="*/ 16 w 194"/>
                  <a:gd name="T11" fmla="*/ 29 h 221"/>
                  <a:gd name="T12" fmla="*/ 20 w 194"/>
                  <a:gd name="T13" fmla="*/ 27 h 221"/>
                  <a:gd name="T14" fmla="*/ 0 w 194"/>
                  <a:gd name="T15" fmla="*/ 0 h 221"/>
                  <a:gd name="T16" fmla="*/ 16 w 194"/>
                  <a:gd name="T17" fmla="*/ 76 h 221"/>
                  <a:gd name="T18" fmla="*/ 137 w 194"/>
                  <a:gd name="T19" fmla="*/ 216 h 221"/>
                  <a:gd name="T20" fmla="*/ 139 w 194"/>
                  <a:gd name="T21" fmla="*/ 216 h 221"/>
                  <a:gd name="T22" fmla="*/ 141 w 194"/>
                  <a:gd name="T23" fmla="*/ 217 h 221"/>
                  <a:gd name="T24" fmla="*/ 144 w 194"/>
                  <a:gd name="T25" fmla="*/ 218 h 221"/>
                  <a:gd name="T26" fmla="*/ 147 w 194"/>
                  <a:gd name="T27" fmla="*/ 218 h 221"/>
                  <a:gd name="T28" fmla="*/ 154 w 194"/>
                  <a:gd name="T29" fmla="*/ 220 h 221"/>
                  <a:gd name="T30" fmla="*/ 159 w 194"/>
                  <a:gd name="T31" fmla="*/ 217 h 221"/>
                  <a:gd name="T32" fmla="*/ 162 w 194"/>
                  <a:gd name="T33" fmla="*/ 215 h 221"/>
                  <a:gd name="T34" fmla="*/ 168 w 194"/>
                  <a:gd name="T35" fmla="*/ 211 h 221"/>
                  <a:gd name="T36" fmla="*/ 175 w 194"/>
                  <a:gd name="T37" fmla="*/ 207 h 221"/>
                  <a:gd name="T38" fmla="*/ 180 w 194"/>
                  <a:gd name="T39" fmla="*/ 201 h 221"/>
                  <a:gd name="T40" fmla="*/ 184 w 194"/>
                  <a:gd name="T41" fmla="*/ 196 h 221"/>
                  <a:gd name="T42" fmla="*/ 188 w 194"/>
                  <a:gd name="T43" fmla="*/ 191 h 221"/>
                  <a:gd name="T44" fmla="*/ 191 w 194"/>
                  <a:gd name="T45" fmla="*/ 187 h 221"/>
                  <a:gd name="T46" fmla="*/ 193 w 194"/>
                  <a:gd name="T47" fmla="*/ 182 h 221"/>
                  <a:gd name="T48" fmla="*/ 193 w 194"/>
                  <a:gd name="T49" fmla="*/ 179 h 221"/>
                  <a:gd name="T50" fmla="*/ 193 w 194"/>
                  <a:gd name="T51" fmla="*/ 176 h 221"/>
                  <a:gd name="T52" fmla="*/ 193 w 194"/>
                  <a:gd name="T53" fmla="*/ 171 h 221"/>
                  <a:gd name="T54" fmla="*/ 191 w 194"/>
                  <a:gd name="T55" fmla="*/ 171 h 221"/>
                  <a:gd name="T56" fmla="*/ 68 w 194"/>
                  <a:gd name="T57" fmla="*/ 29 h 221"/>
                  <a:gd name="T58" fmla="*/ 0 w 194"/>
                  <a:gd name="T59" fmla="*/ 0 h 221"/>
                  <a:gd name="T60" fmla="*/ 23 w 194"/>
                  <a:gd name="T61" fmla="*/ 17 h 221"/>
                  <a:gd name="T62" fmla="*/ 22 w 194"/>
                  <a:gd name="T63" fmla="*/ 18 h 221"/>
                  <a:gd name="T64" fmla="*/ 20 w 194"/>
                  <a:gd name="T65" fmla="*/ 19 h 221"/>
                  <a:gd name="T66" fmla="*/ 0 w 194"/>
                  <a:gd name="T67" fmla="*/ 0 h 221"/>
                  <a:gd name="T68" fmla="*/ 19 w 194"/>
                  <a:gd name="T69" fmla="*/ 22 h 221"/>
                  <a:gd name="T70" fmla="*/ 19 w 194"/>
                  <a:gd name="T71" fmla="*/ 23 h 221"/>
                  <a:gd name="T72" fmla="*/ 20 w 194"/>
                  <a:gd name="T73" fmla="*/ 27 h 221"/>
                  <a:gd name="T74" fmla="*/ 23 w 194"/>
                  <a:gd name="T75" fmla="*/ 25 h 221"/>
                  <a:gd name="T76" fmla="*/ 26 w 194"/>
                  <a:gd name="T77" fmla="*/ 22 h 221"/>
                  <a:gd name="T78" fmla="*/ 26 w 194"/>
                  <a:gd name="T79" fmla="*/ 18 h 221"/>
                  <a:gd name="T80" fmla="*/ 26 w 194"/>
                  <a:gd name="T81" fmla="*/ 16 h 221"/>
                  <a:gd name="T82" fmla="*/ 26 w 194"/>
                  <a:gd name="T83" fmla="*/ 12 h 221"/>
                  <a:gd name="T84" fmla="*/ 67 w 194"/>
                  <a:gd name="T85" fmla="*/ 30 h 221"/>
                  <a:gd name="T86" fmla="*/ 188 w 194"/>
                  <a:gd name="T87" fmla="*/ 171 h 221"/>
                  <a:gd name="T88" fmla="*/ 190 w 194"/>
                  <a:gd name="T89" fmla="*/ 173 h 221"/>
                  <a:gd name="T90" fmla="*/ 191 w 194"/>
                  <a:gd name="T91" fmla="*/ 177 h 221"/>
                  <a:gd name="T92" fmla="*/ 190 w 194"/>
                  <a:gd name="T93" fmla="*/ 180 h 221"/>
                  <a:gd name="T94" fmla="*/ 188 w 194"/>
                  <a:gd name="T95" fmla="*/ 185 h 221"/>
                  <a:gd name="T96" fmla="*/ 186 w 194"/>
                  <a:gd name="T97" fmla="*/ 190 h 221"/>
                  <a:gd name="T98" fmla="*/ 183 w 194"/>
                  <a:gd name="T99" fmla="*/ 195 h 221"/>
                  <a:gd name="T100" fmla="*/ 179 w 194"/>
                  <a:gd name="T101" fmla="*/ 200 h 221"/>
                  <a:gd name="T102" fmla="*/ 175 w 194"/>
                  <a:gd name="T103" fmla="*/ 205 h 221"/>
                  <a:gd name="T104" fmla="*/ 168 w 194"/>
                  <a:gd name="T105" fmla="*/ 210 h 221"/>
                  <a:gd name="T106" fmla="*/ 162 w 194"/>
                  <a:gd name="T107" fmla="*/ 212 h 221"/>
                  <a:gd name="T108" fmla="*/ 159 w 194"/>
                  <a:gd name="T109" fmla="*/ 215 h 221"/>
                  <a:gd name="T110" fmla="*/ 154 w 194"/>
                  <a:gd name="T111" fmla="*/ 216 h 221"/>
                  <a:gd name="T112" fmla="*/ 148 w 194"/>
                  <a:gd name="T113" fmla="*/ 217 h 221"/>
                  <a:gd name="T114" fmla="*/ 144 w 194"/>
                  <a:gd name="T115" fmla="*/ 217 h 221"/>
                  <a:gd name="T116" fmla="*/ 141 w 194"/>
                  <a:gd name="T117" fmla="*/ 217 h 221"/>
                  <a:gd name="T118" fmla="*/ 139 w 194"/>
                  <a:gd name="T119" fmla="*/ 216 h 221"/>
                  <a:gd name="T120" fmla="*/ 17 w 194"/>
                  <a:gd name="T121" fmla="*/ 75 h 22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94" h="221">
                    <a:moveTo>
                      <a:pt x="17" y="75"/>
                    </a:moveTo>
                    <a:lnTo>
                      <a:pt x="5" y="28"/>
                    </a:lnTo>
                    <a:lnTo>
                      <a:pt x="6" y="29"/>
                    </a:lnTo>
                    <a:lnTo>
                      <a:pt x="9" y="30"/>
                    </a:lnTo>
                    <a:lnTo>
                      <a:pt x="12" y="30"/>
                    </a:lnTo>
                    <a:lnTo>
                      <a:pt x="16" y="29"/>
                    </a:lnTo>
                    <a:lnTo>
                      <a:pt x="20" y="27"/>
                    </a:lnTo>
                    <a:lnTo>
                      <a:pt x="0" y="0"/>
                    </a:lnTo>
                    <a:lnTo>
                      <a:pt x="16" y="76"/>
                    </a:lnTo>
                    <a:lnTo>
                      <a:pt x="137" y="216"/>
                    </a:lnTo>
                    <a:lnTo>
                      <a:pt x="139" y="216"/>
                    </a:lnTo>
                    <a:lnTo>
                      <a:pt x="141" y="217"/>
                    </a:lnTo>
                    <a:lnTo>
                      <a:pt x="144" y="218"/>
                    </a:lnTo>
                    <a:lnTo>
                      <a:pt x="147" y="218"/>
                    </a:lnTo>
                    <a:lnTo>
                      <a:pt x="154" y="220"/>
                    </a:lnTo>
                    <a:lnTo>
                      <a:pt x="159" y="217"/>
                    </a:lnTo>
                    <a:lnTo>
                      <a:pt x="162" y="215"/>
                    </a:lnTo>
                    <a:lnTo>
                      <a:pt x="168" y="211"/>
                    </a:lnTo>
                    <a:lnTo>
                      <a:pt x="175" y="207"/>
                    </a:lnTo>
                    <a:lnTo>
                      <a:pt x="180" y="201"/>
                    </a:lnTo>
                    <a:lnTo>
                      <a:pt x="184" y="196"/>
                    </a:lnTo>
                    <a:lnTo>
                      <a:pt x="188" y="191"/>
                    </a:lnTo>
                    <a:lnTo>
                      <a:pt x="191" y="187"/>
                    </a:lnTo>
                    <a:lnTo>
                      <a:pt x="193" y="182"/>
                    </a:lnTo>
                    <a:lnTo>
                      <a:pt x="193" y="179"/>
                    </a:lnTo>
                    <a:lnTo>
                      <a:pt x="193" y="176"/>
                    </a:lnTo>
                    <a:lnTo>
                      <a:pt x="193" y="171"/>
                    </a:lnTo>
                    <a:lnTo>
                      <a:pt x="191" y="171"/>
                    </a:lnTo>
                    <a:lnTo>
                      <a:pt x="68" y="29"/>
                    </a:lnTo>
                    <a:lnTo>
                      <a:pt x="0" y="0"/>
                    </a:lnTo>
                    <a:lnTo>
                      <a:pt x="23" y="17"/>
                    </a:lnTo>
                    <a:lnTo>
                      <a:pt x="22" y="18"/>
                    </a:lnTo>
                    <a:lnTo>
                      <a:pt x="20" y="19"/>
                    </a:lnTo>
                    <a:lnTo>
                      <a:pt x="0" y="0"/>
                    </a:lnTo>
                    <a:lnTo>
                      <a:pt x="19" y="22"/>
                    </a:lnTo>
                    <a:lnTo>
                      <a:pt x="19" y="23"/>
                    </a:lnTo>
                    <a:lnTo>
                      <a:pt x="20" y="27"/>
                    </a:lnTo>
                    <a:lnTo>
                      <a:pt x="23" y="25"/>
                    </a:lnTo>
                    <a:lnTo>
                      <a:pt x="26" y="22"/>
                    </a:lnTo>
                    <a:lnTo>
                      <a:pt x="26" y="18"/>
                    </a:lnTo>
                    <a:lnTo>
                      <a:pt x="26" y="16"/>
                    </a:lnTo>
                    <a:lnTo>
                      <a:pt x="26" y="12"/>
                    </a:lnTo>
                    <a:lnTo>
                      <a:pt x="67" y="30"/>
                    </a:lnTo>
                    <a:lnTo>
                      <a:pt x="188" y="171"/>
                    </a:lnTo>
                    <a:lnTo>
                      <a:pt x="190" y="173"/>
                    </a:lnTo>
                    <a:lnTo>
                      <a:pt x="191" y="177"/>
                    </a:lnTo>
                    <a:lnTo>
                      <a:pt x="190" y="180"/>
                    </a:lnTo>
                    <a:lnTo>
                      <a:pt x="188" y="185"/>
                    </a:lnTo>
                    <a:lnTo>
                      <a:pt x="186" y="190"/>
                    </a:lnTo>
                    <a:lnTo>
                      <a:pt x="183" y="195"/>
                    </a:lnTo>
                    <a:lnTo>
                      <a:pt x="179" y="200"/>
                    </a:lnTo>
                    <a:lnTo>
                      <a:pt x="175" y="205"/>
                    </a:lnTo>
                    <a:lnTo>
                      <a:pt x="168" y="210"/>
                    </a:lnTo>
                    <a:lnTo>
                      <a:pt x="162" y="212"/>
                    </a:lnTo>
                    <a:lnTo>
                      <a:pt x="159" y="215"/>
                    </a:lnTo>
                    <a:lnTo>
                      <a:pt x="154" y="216"/>
                    </a:lnTo>
                    <a:lnTo>
                      <a:pt x="148" y="217"/>
                    </a:lnTo>
                    <a:lnTo>
                      <a:pt x="144" y="217"/>
                    </a:lnTo>
                    <a:lnTo>
                      <a:pt x="141" y="217"/>
                    </a:lnTo>
                    <a:lnTo>
                      <a:pt x="139" y="216"/>
                    </a:lnTo>
                    <a:lnTo>
                      <a:pt x="17" y="7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20">
                <a:extLst>
                  <a:ext uri="{FF2B5EF4-FFF2-40B4-BE49-F238E27FC236}">
                    <a16:creationId xmlns:a16="http://schemas.microsoft.com/office/drawing/2014/main" id="{2656626C-C5CB-58A1-A897-9321C32A8D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" y="1308"/>
                <a:ext cx="53" cy="53"/>
              </a:xfrm>
              <a:custGeom>
                <a:avLst/>
                <a:gdLst>
                  <a:gd name="T0" fmla="*/ 0 w 53"/>
                  <a:gd name="T1" fmla="*/ 48 h 53"/>
                  <a:gd name="T2" fmla="*/ 0 w 53"/>
                  <a:gd name="T3" fmla="*/ 46 h 53"/>
                  <a:gd name="T4" fmla="*/ 4 w 53"/>
                  <a:gd name="T5" fmla="*/ 48 h 53"/>
                  <a:gd name="T6" fmla="*/ 7 w 53"/>
                  <a:gd name="T7" fmla="*/ 48 h 53"/>
                  <a:gd name="T8" fmla="*/ 12 w 53"/>
                  <a:gd name="T9" fmla="*/ 45 h 53"/>
                  <a:gd name="T10" fmla="*/ 15 w 53"/>
                  <a:gd name="T11" fmla="*/ 44 h 53"/>
                  <a:gd name="T12" fmla="*/ 21 w 53"/>
                  <a:gd name="T13" fmla="*/ 41 h 53"/>
                  <a:gd name="T14" fmla="*/ 28 w 53"/>
                  <a:gd name="T15" fmla="*/ 36 h 53"/>
                  <a:gd name="T16" fmla="*/ 33 w 53"/>
                  <a:gd name="T17" fmla="*/ 31 h 53"/>
                  <a:gd name="T18" fmla="*/ 37 w 53"/>
                  <a:gd name="T19" fmla="*/ 25 h 53"/>
                  <a:gd name="T20" fmla="*/ 42 w 53"/>
                  <a:gd name="T21" fmla="*/ 21 h 53"/>
                  <a:gd name="T22" fmla="*/ 43 w 53"/>
                  <a:gd name="T23" fmla="*/ 16 h 53"/>
                  <a:gd name="T24" fmla="*/ 46 w 53"/>
                  <a:gd name="T25" fmla="*/ 11 h 53"/>
                  <a:gd name="T26" fmla="*/ 47 w 53"/>
                  <a:gd name="T27" fmla="*/ 8 h 53"/>
                  <a:gd name="T28" fmla="*/ 47 w 53"/>
                  <a:gd name="T29" fmla="*/ 6 h 53"/>
                  <a:gd name="T30" fmla="*/ 47 w 53"/>
                  <a:gd name="T31" fmla="*/ 2 h 53"/>
                  <a:gd name="T32" fmla="*/ 47 w 53"/>
                  <a:gd name="T33" fmla="*/ 0 h 53"/>
                  <a:gd name="T34" fmla="*/ 49 w 53"/>
                  <a:gd name="T35" fmla="*/ 3 h 53"/>
                  <a:gd name="T36" fmla="*/ 50 w 53"/>
                  <a:gd name="T37" fmla="*/ 5 h 53"/>
                  <a:gd name="T38" fmla="*/ 50 w 53"/>
                  <a:gd name="T39" fmla="*/ 6 h 53"/>
                  <a:gd name="T40" fmla="*/ 52 w 53"/>
                  <a:gd name="T41" fmla="*/ 8 h 53"/>
                  <a:gd name="T42" fmla="*/ 49 w 53"/>
                  <a:gd name="T43" fmla="*/ 12 h 53"/>
                  <a:gd name="T44" fmla="*/ 50 w 53"/>
                  <a:gd name="T45" fmla="*/ 15 h 53"/>
                  <a:gd name="T46" fmla="*/ 47 w 53"/>
                  <a:gd name="T47" fmla="*/ 21 h 53"/>
                  <a:gd name="T48" fmla="*/ 43 w 53"/>
                  <a:gd name="T49" fmla="*/ 26 h 53"/>
                  <a:gd name="T50" fmla="*/ 36 w 53"/>
                  <a:gd name="T51" fmla="*/ 32 h 53"/>
                  <a:gd name="T52" fmla="*/ 32 w 53"/>
                  <a:gd name="T53" fmla="*/ 36 h 53"/>
                  <a:gd name="T54" fmla="*/ 26 w 53"/>
                  <a:gd name="T55" fmla="*/ 43 h 53"/>
                  <a:gd name="T56" fmla="*/ 22 w 53"/>
                  <a:gd name="T57" fmla="*/ 46 h 53"/>
                  <a:gd name="T58" fmla="*/ 16 w 53"/>
                  <a:gd name="T59" fmla="*/ 48 h 53"/>
                  <a:gd name="T60" fmla="*/ 11 w 53"/>
                  <a:gd name="T61" fmla="*/ 52 h 53"/>
                  <a:gd name="T62" fmla="*/ 8 w 53"/>
                  <a:gd name="T63" fmla="*/ 52 h 53"/>
                  <a:gd name="T64" fmla="*/ 5 w 53"/>
                  <a:gd name="T65" fmla="*/ 49 h 53"/>
                  <a:gd name="T66" fmla="*/ 0 w 53"/>
                  <a:gd name="T67" fmla="*/ 48 h 53"/>
                  <a:gd name="T68" fmla="*/ 0 w 53"/>
                  <a:gd name="T69" fmla="*/ 48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3" h="53">
                    <a:moveTo>
                      <a:pt x="0" y="48"/>
                    </a:moveTo>
                    <a:lnTo>
                      <a:pt x="0" y="46"/>
                    </a:lnTo>
                    <a:lnTo>
                      <a:pt x="4" y="48"/>
                    </a:lnTo>
                    <a:lnTo>
                      <a:pt x="7" y="48"/>
                    </a:lnTo>
                    <a:lnTo>
                      <a:pt x="12" y="45"/>
                    </a:lnTo>
                    <a:lnTo>
                      <a:pt x="15" y="44"/>
                    </a:lnTo>
                    <a:lnTo>
                      <a:pt x="21" y="41"/>
                    </a:lnTo>
                    <a:lnTo>
                      <a:pt x="28" y="36"/>
                    </a:lnTo>
                    <a:lnTo>
                      <a:pt x="33" y="31"/>
                    </a:lnTo>
                    <a:lnTo>
                      <a:pt x="37" y="25"/>
                    </a:lnTo>
                    <a:lnTo>
                      <a:pt x="42" y="21"/>
                    </a:lnTo>
                    <a:lnTo>
                      <a:pt x="43" y="16"/>
                    </a:lnTo>
                    <a:lnTo>
                      <a:pt x="46" y="11"/>
                    </a:lnTo>
                    <a:lnTo>
                      <a:pt x="47" y="8"/>
                    </a:lnTo>
                    <a:lnTo>
                      <a:pt x="47" y="6"/>
                    </a:lnTo>
                    <a:lnTo>
                      <a:pt x="47" y="2"/>
                    </a:lnTo>
                    <a:lnTo>
                      <a:pt x="47" y="0"/>
                    </a:lnTo>
                    <a:lnTo>
                      <a:pt x="49" y="3"/>
                    </a:lnTo>
                    <a:lnTo>
                      <a:pt x="50" y="5"/>
                    </a:lnTo>
                    <a:lnTo>
                      <a:pt x="50" y="6"/>
                    </a:lnTo>
                    <a:lnTo>
                      <a:pt x="52" y="8"/>
                    </a:lnTo>
                    <a:lnTo>
                      <a:pt x="49" y="12"/>
                    </a:lnTo>
                    <a:lnTo>
                      <a:pt x="50" y="15"/>
                    </a:lnTo>
                    <a:lnTo>
                      <a:pt x="47" y="21"/>
                    </a:lnTo>
                    <a:lnTo>
                      <a:pt x="43" y="26"/>
                    </a:lnTo>
                    <a:lnTo>
                      <a:pt x="36" y="32"/>
                    </a:lnTo>
                    <a:lnTo>
                      <a:pt x="32" y="36"/>
                    </a:lnTo>
                    <a:lnTo>
                      <a:pt x="26" y="43"/>
                    </a:lnTo>
                    <a:lnTo>
                      <a:pt x="22" y="46"/>
                    </a:lnTo>
                    <a:lnTo>
                      <a:pt x="16" y="48"/>
                    </a:lnTo>
                    <a:lnTo>
                      <a:pt x="11" y="52"/>
                    </a:lnTo>
                    <a:lnTo>
                      <a:pt x="8" y="52"/>
                    </a:lnTo>
                    <a:lnTo>
                      <a:pt x="5" y="49"/>
                    </a:lnTo>
                    <a:lnTo>
                      <a:pt x="0" y="48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Freeform 21">
                <a:extLst>
                  <a:ext uri="{FF2B5EF4-FFF2-40B4-BE49-F238E27FC236}">
                    <a16:creationId xmlns:a16="http://schemas.microsoft.com/office/drawing/2014/main" id="{A0ABA76E-1027-EA3A-559A-8DA7244878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" y="1318"/>
                <a:ext cx="58" cy="48"/>
              </a:xfrm>
              <a:custGeom>
                <a:avLst/>
                <a:gdLst>
                  <a:gd name="T0" fmla="*/ 0 w 58"/>
                  <a:gd name="T1" fmla="*/ 39 h 48"/>
                  <a:gd name="T2" fmla="*/ 4 w 58"/>
                  <a:gd name="T3" fmla="*/ 42 h 48"/>
                  <a:gd name="T4" fmla="*/ 8 w 58"/>
                  <a:gd name="T5" fmla="*/ 43 h 48"/>
                  <a:gd name="T6" fmla="*/ 12 w 58"/>
                  <a:gd name="T7" fmla="*/ 42 h 48"/>
                  <a:gd name="T8" fmla="*/ 16 w 58"/>
                  <a:gd name="T9" fmla="*/ 40 h 48"/>
                  <a:gd name="T10" fmla="*/ 22 w 58"/>
                  <a:gd name="T11" fmla="*/ 38 h 48"/>
                  <a:gd name="T12" fmla="*/ 30 w 58"/>
                  <a:gd name="T13" fmla="*/ 34 h 48"/>
                  <a:gd name="T14" fmla="*/ 36 w 58"/>
                  <a:gd name="T15" fmla="*/ 30 h 48"/>
                  <a:gd name="T16" fmla="*/ 41 w 58"/>
                  <a:gd name="T17" fmla="*/ 25 h 48"/>
                  <a:gd name="T18" fmla="*/ 47 w 58"/>
                  <a:gd name="T19" fmla="*/ 19 h 48"/>
                  <a:gd name="T20" fmla="*/ 50 w 58"/>
                  <a:gd name="T21" fmla="*/ 14 h 48"/>
                  <a:gd name="T22" fmla="*/ 50 w 58"/>
                  <a:gd name="T23" fmla="*/ 12 h 48"/>
                  <a:gd name="T24" fmla="*/ 51 w 58"/>
                  <a:gd name="T25" fmla="*/ 9 h 48"/>
                  <a:gd name="T26" fmla="*/ 52 w 58"/>
                  <a:gd name="T27" fmla="*/ 6 h 48"/>
                  <a:gd name="T28" fmla="*/ 51 w 58"/>
                  <a:gd name="T29" fmla="*/ 3 h 48"/>
                  <a:gd name="T30" fmla="*/ 51 w 58"/>
                  <a:gd name="T31" fmla="*/ 0 h 48"/>
                  <a:gd name="T32" fmla="*/ 55 w 58"/>
                  <a:gd name="T33" fmla="*/ 4 h 48"/>
                  <a:gd name="T34" fmla="*/ 55 w 58"/>
                  <a:gd name="T35" fmla="*/ 6 h 48"/>
                  <a:gd name="T36" fmla="*/ 55 w 58"/>
                  <a:gd name="T37" fmla="*/ 8 h 48"/>
                  <a:gd name="T38" fmla="*/ 57 w 58"/>
                  <a:gd name="T39" fmla="*/ 12 h 48"/>
                  <a:gd name="T40" fmla="*/ 52 w 58"/>
                  <a:gd name="T41" fmla="*/ 17 h 48"/>
                  <a:gd name="T42" fmla="*/ 51 w 58"/>
                  <a:gd name="T43" fmla="*/ 21 h 48"/>
                  <a:gd name="T44" fmla="*/ 47 w 58"/>
                  <a:gd name="T45" fmla="*/ 25 h 48"/>
                  <a:gd name="T46" fmla="*/ 40 w 58"/>
                  <a:gd name="T47" fmla="*/ 32 h 48"/>
                  <a:gd name="T48" fmla="*/ 34 w 58"/>
                  <a:gd name="T49" fmla="*/ 37 h 48"/>
                  <a:gd name="T50" fmla="*/ 29 w 58"/>
                  <a:gd name="T51" fmla="*/ 39 h 48"/>
                  <a:gd name="T52" fmla="*/ 25 w 58"/>
                  <a:gd name="T53" fmla="*/ 43 h 48"/>
                  <a:gd name="T54" fmla="*/ 20 w 58"/>
                  <a:gd name="T55" fmla="*/ 43 h 48"/>
                  <a:gd name="T56" fmla="*/ 15 w 58"/>
                  <a:gd name="T57" fmla="*/ 45 h 48"/>
                  <a:gd name="T58" fmla="*/ 9 w 58"/>
                  <a:gd name="T59" fmla="*/ 47 h 48"/>
                  <a:gd name="T60" fmla="*/ 6 w 58"/>
                  <a:gd name="T61" fmla="*/ 45 h 48"/>
                  <a:gd name="T62" fmla="*/ 4 w 58"/>
                  <a:gd name="T63" fmla="*/ 44 h 48"/>
                  <a:gd name="T64" fmla="*/ 2 w 58"/>
                  <a:gd name="T65" fmla="*/ 43 h 48"/>
                  <a:gd name="T66" fmla="*/ 0 w 58"/>
                  <a:gd name="T67" fmla="*/ 39 h 4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58" h="48">
                    <a:moveTo>
                      <a:pt x="0" y="39"/>
                    </a:moveTo>
                    <a:lnTo>
                      <a:pt x="4" y="42"/>
                    </a:lnTo>
                    <a:lnTo>
                      <a:pt x="8" y="43"/>
                    </a:lnTo>
                    <a:lnTo>
                      <a:pt x="12" y="42"/>
                    </a:lnTo>
                    <a:lnTo>
                      <a:pt x="16" y="40"/>
                    </a:lnTo>
                    <a:lnTo>
                      <a:pt x="22" y="38"/>
                    </a:lnTo>
                    <a:lnTo>
                      <a:pt x="30" y="34"/>
                    </a:lnTo>
                    <a:lnTo>
                      <a:pt x="36" y="30"/>
                    </a:lnTo>
                    <a:lnTo>
                      <a:pt x="41" y="25"/>
                    </a:lnTo>
                    <a:lnTo>
                      <a:pt x="47" y="19"/>
                    </a:lnTo>
                    <a:lnTo>
                      <a:pt x="50" y="14"/>
                    </a:lnTo>
                    <a:lnTo>
                      <a:pt x="50" y="12"/>
                    </a:lnTo>
                    <a:lnTo>
                      <a:pt x="51" y="9"/>
                    </a:lnTo>
                    <a:lnTo>
                      <a:pt x="52" y="6"/>
                    </a:lnTo>
                    <a:lnTo>
                      <a:pt x="51" y="3"/>
                    </a:lnTo>
                    <a:lnTo>
                      <a:pt x="51" y="0"/>
                    </a:lnTo>
                    <a:lnTo>
                      <a:pt x="55" y="4"/>
                    </a:lnTo>
                    <a:lnTo>
                      <a:pt x="55" y="6"/>
                    </a:lnTo>
                    <a:lnTo>
                      <a:pt x="55" y="8"/>
                    </a:lnTo>
                    <a:lnTo>
                      <a:pt x="57" y="12"/>
                    </a:lnTo>
                    <a:lnTo>
                      <a:pt x="52" y="17"/>
                    </a:lnTo>
                    <a:lnTo>
                      <a:pt x="51" y="21"/>
                    </a:lnTo>
                    <a:lnTo>
                      <a:pt x="47" y="25"/>
                    </a:lnTo>
                    <a:lnTo>
                      <a:pt x="40" y="32"/>
                    </a:lnTo>
                    <a:lnTo>
                      <a:pt x="34" y="37"/>
                    </a:lnTo>
                    <a:lnTo>
                      <a:pt x="29" y="39"/>
                    </a:lnTo>
                    <a:lnTo>
                      <a:pt x="25" y="43"/>
                    </a:lnTo>
                    <a:lnTo>
                      <a:pt x="20" y="43"/>
                    </a:lnTo>
                    <a:lnTo>
                      <a:pt x="15" y="45"/>
                    </a:lnTo>
                    <a:lnTo>
                      <a:pt x="9" y="47"/>
                    </a:lnTo>
                    <a:lnTo>
                      <a:pt x="6" y="45"/>
                    </a:lnTo>
                    <a:lnTo>
                      <a:pt x="4" y="44"/>
                    </a:lnTo>
                    <a:lnTo>
                      <a:pt x="2" y="43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4" name="Freeform 22">
                <a:extLst>
                  <a:ext uri="{FF2B5EF4-FFF2-40B4-BE49-F238E27FC236}">
                    <a16:creationId xmlns:a16="http://schemas.microsoft.com/office/drawing/2014/main" id="{6DD99F67-8DA3-7D46-13F7-19D9BA150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" y="1207"/>
                <a:ext cx="76" cy="76"/>
              </a:xfrm>
              <a:custGeom>
                <a:avLst/>
                <a:gdLst>
                  <a:gd name="T0" fmla="*/ 75 w 76"/>
                  <a:gd name="T1" fmla="*/ 48 h 76"/>
                  <a:gd name="T2" fmla="*/ 68 w 76"/>
                  <a:gd name="T3" fmla="*/ 46 h 76"/>
                  <a:gd name="T4" fmla="*/ 62 w 76"/>
                  <a:gd name="T5" fmla="*/ 43 h 76"/>
                  <a:gd name="T6" fmla="*/ 58 w 76"/>
                  <a:gd name="T7" fmla="*/ 42 h 76"/>
                  <a:gd name="T8" fmla="*/ 54 w 76"/>
                  <a:gd name="T9" fmla="*/ 41 h 76"/>
                  <a:gd name="T10" fmla="*/ 50 w 76"/>
                  <a:gd name="T11" fmla="*/ 40 h 76"/>
                  <a:gd name="T12" fmla="*/ 45 w 76"/>
                  <a:gd name="T13" fmla="*/ 42 h 76"/>
                  <a:gd name="T14" fmla="*/ 41 w 76"/>
                  <a:gd name="T15" fmla="*/ 43 h 76"/>
                  <a:gd name="T16" fmla="*/ 40 w 76"/>
                  <a:gd name="T17" fmla="*/ 45 h 76"/>
                  <a:gd name="T18" fmla="*/ 38 w 76"/>
                  <a:gd name="T19" fmla="*/ 46 h 76"/>
                  <a:gd name="T20" fmla="*/ 37 w 76"/>
                  <a:gd name="T21" fmla="*/ 50 h 76"/>
                  <a:gd name="T22" fmla="*/ 36 w 76"/>
                  <a:gd name="T23" fmla="*/ 52 h 76"/>
                  <a:gd name="T24" fmla="*/ 34 w 76"/>
                  <a:gd name="T25" fmla="*/ 60 h 76"/>
                  <a:gd name="T26" fmla="*/ 36 w 76"/>
                  <a:gd name="T27" fmla="*/ 63 h 76"/>
                  <a:gd name="T28" fmla="*/ 38 w 76"/>
                  <a:gd name="T29" fmla="*/ 71 h 76"/>
                  <a:gd name="T30" fmla="*/ 41 w 76"/>
                  <a:gd name="T31" fmla="*/ 75 h 76"/>
                  <a:gd name="T32" fmla="*/ 38 w 76"/>
                  <a:gd name="T33" fmla="*/ 73 h 76"/>
                  <a:gd name="T34" fmla="*/ 30 w 76"/>
                  <a:gd name="T35" fmla="*/ 68 h 76"/>
                  <a:gd name="T36" fmla="*/ 26 w 76"/>
                  <a:gd name="T37" fmla="*/ 65 h 76"/>
                  <a:gd name="T38" fmla="*/ 20 w 76"/>
                  <a:gd name="T39" fmla="*/ 62 h 76"/>
                  <a:gd name="T40" fmla="*/ 16 w 76"/>
                  <a:gd name="T41" fmla="*/ 61 h 76"/>
                  <a:gd name="T42" fmla="*/ 12 w 76"/>
                  <a:gd name="T43" fmla="*/ 61 h 76"/>
                  <a:gd name="T44" fmla="*/ 11 w 76"/>
                  <a:gd name="T45" fmla="*/ 62 h 76"/>
                  <a:gd name="T46" fmla="*/ 0 w 76"/>
                  <a:gd name="T47" fmla="*/ 17 h 76"/>
                  <a:gd name="T48" fmla="*/ 0 w 76"/>
                  <a:gd name="T49" fmla="*/ 16 h 76"/>
                  <a:gd name="T50" fmla="*/ 0 w 76"/>
                  <a:gd name="T51" fmla="*/ 17 h 76"/>
                  <a:gd name="T52" fmla="*/ 2 w 76"/>
                  <a:gd name="T53" fmla="*/ 18 h 76"/>
                  <a:gd name="T54" fmla="*/ 5 w 76"/>
                  <a:gd name="T55" fmla="*/ 18 h 76"/>
                  <a:gd name="T56" fmla="*/ 8 w 76"/>
                  <a:gd name="T57" fmla="*/ 18 h 76"/>
                  <a:gd name="T58" fmla="*/ 13 w 76"/>
                  <a:gd name="T59" fmla="*/ 13 h 76"/>
                  <a:gd name="T60" fmla="*/ 16 w 76"/>
                  <a:gd name="T61" fmla="*/ 12 h 76"/>
                  <a:gd name="T62" fmla="*/ 18 w 76"/>
                  <a:gd name="T63" fmla="*/ 10 h 76"/>
                  <a:gd name="T64" fmla="*/ 19 w 76"/>
                  <a:gd name="T65" fmla="*/ 6 h 76"/>
                  <a:gd name="T66" fmla="*/ 19 w 76"/>
                  <a:gd name="T67" fmla="*/ 3 h 76"/>
                  <a:gd name="T68" fmla="*/ 18 w 76"/>
                  <a:gd name="T69" fmla="*/ 0 h 76"/>
                  <a:gd name="T70" fmla="*/ 63 w 76"/>
                  <a:gd name="T71" fmla="*/ 20 h 76"/>
                  <a:gd name="T72" fmla="*/ 62 w 76"/>
                  <a:gd name="T73" fmla="*/ 21 h 76"/>
                  <a:gd name="T74" fmla="*/ 62 w 76"/>
                  <a:gd name="T75" fmla="*/ 25 h 76"/>
                  <a:gd name="T76" fmla="*/ 61 w 76"/>
                  <a:gd name="T77" fmla="*/ 27 h 76"/>
                  <a:gd name="T78" fmla="*/ 62 w 76"/>
                  <a:gd name="T79" fmla="*/ 31 h 76"/>
                  <a:gd name="T80" fmla="*/ 66 w 76"/>
                  <a:gd name="T81" fmla="*/ 38 h 76"/>
                  <a:gd name="T82" fmla="*/ 70 w 76"/>
                  <a:gd name="T83" fmla="*/ 43 h 76"/>
                  <a:gd name="T84" fmla="*/ 73 w 76"/>
                  <a:gd name="T85" fmla="*/ 47 h 76"/>
                  <a:gd name="T86" fmla="*/ 75 w 76"/>
                  <a:gd name="T87" fmla="*/ 48 h 7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76" h="76">
                    <a:moveTo>
                      <a:pt x="75" y="48"/>
                    </a:moveTo>
                    <a:lnTo>
                      <a:pt x="68" y="46"/>
                    </a:lnTo>
                    <a:lnTo>
                      <a:pt x="62" y="43"/>
                    </a:lnTo>
                    <a:lnTo>
                      <a:pt x="58" y="42"/>
                    </a:lnTo>
                    <a:lnTo>
                      <a:pt x="54" y="41"/>
                    </a:lnTo>
                    <a:lnTo>
                      <a:pt x="50" y="40"/>
                    </a:lnTo>
                    <a:lnTo>
                      <a:pt x="45" y="42"/>
                    </a:lnTo>
                    <a:lnTo>
                      <a:pt x="41" y="43"/>
                    </a:lnTo>
                    <a:lnTo>
                      <a:pt x="40" y="45"/>
                    </a:lnTo>
                    <a:lnTo>
                      <a:pt x="38" y="46"/>
                    </a:lnTo>
                    <a:lnTo>
                      <a:pt x="37" y="50"/>
                    </a:lnTo>
                    <a:lnTo>
                      <a:pt x="36" y="52"/>
                    </a:lnTo>
                    <a:lnTo>
                      <a:pt x="34" y="60"/>
                    </a:lnTo>
                    <a:lnTo>
                      <a:pt x="36" y="63"/>
                    </a:lnTo>
                    <a:lnTo>
                      <a:pt x="38" y="71"/>
                    </a:lnTo>
                    <a:lnTo>
                      <a:pt x="41" y="75"/>
                    </a:lnTo>
                    <a:lnTo>
                      <a:pt x="38" y="73"/>
                    </a:lnTo>
                    <a:lnTo>
                      <a:pt x="30" y="68"/>
                    </a:lnTo>
                    <a:lnTo>
                      <a:pt x="26" y="65"/>
                    </a:lnTo>
                    <a:lnTo>
                      <a:pt x="20" y="62"/>
                    </a:lnTo>
                    <a:lnTo>
                      <a:pt x="16" y="61"/>
                    </a:lnTo>
                    <a:lnTo>
                      <a:pt x="12" y="61"/>
                    </a:lnTo>
                    <a:lnTo>
                      <a:pt x="11" y="62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2" y="18"/>
                    </a:lnTo>
                    <a:lnTo>
                      <a:pt x="5" y="18"/>
                    </a:lnTo>
                    <a:lnTo>
                      <a:pt x="8" y="18"/>
                    </a:lnTo>
                    <a:lnTo>
                      <a:pt x="13" y="13"/>
                    </a:lnTo>
                    <a:lnTo>
                      <a:pt x="16" y="12"/>
                    </a:lnTo>
                    <a:lnTo>
                      <a:pt x="18" y="10"/>
                    </a:lnTo>
                    <a:lnTo>
                      <a:pt x="19" y="6"/>
                    </a:lnTo>
                    <a:lnTo>
                      <a:pt x="19" y="3"/>
                    </a:lnTo>
                    <a:lnTo>
                      <a:pt x="18" y="0"/>
                    </a:lnTo>
                    <a:lnTo>
                      <a:pt x="63" y="20"/>
                    </a:lnTo>
                    <a:lnTo>
                      <a:pt x="62" y="21"/>
                    </a:lnTo>
                    <a:lnTo>
                      <a:pt x="62" y="25"/>
                    </a:lnTo>
                    <a:lnTo>
                      <a:pt x="61" y="27"/>
                    </a:lnTo>
                    <a:lnTo>
                      <a:pt x="62" y="31"/>
                    </a:lnTo>
                    <a:lnTo>
                      <a:pt x="66" y="38"/>
                    </a:lnTo>
                    <a:lnTo>
                      <a:pt x="70" y="43"/>
                    </a:lnTo>
                    <a:lnTo>
                      <a:pt x="73" y="47"/>
                    </a:lnTo>
                    <a:lnTo>
                      <a:pt x="75" y="48"/>
                    </a:lnTo>
                  </a:path>
                </a:pathLst>
              </a:custGeom>
              <a:solidFill>
                <a:srgbClr val="FFE1C5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5" name="Freeform 23">
                <a:extLst>
                  <a:ext uri="{FF2B5EF4-FFF2-40B4-BE49-F238E27FC236}">
                    <a16:creationId xmlns:a16="http://schemas.microsoft.com/office/drawing/2014/main" id="{D6250E06-77FA-065B-93DC-2038BE975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" y="1266"/>
                <a:ext cx="89" cy="92"/>
              </a:xfrm>
              <a:custGeom>
                <a:avLst/>
                <a:gdLst>
                  <a:gd name="T0" fmla="*/ 44 w 89"/>
                  <a:gd name="T1" fmla="*/ 56 h 92"/>
                  <a:gd name="T2" fmla="*/ 0 w 89"/>
                  <a:gd name="T3" fmla="*/ 2 h 92"/>
                  <a:gd name="T4" fmla="*/ 0 w 89"/>
                  <a:gd name="T5" fmla="*/ 0 h 92"/>
                  <a:gd name="T6" fmla="*/ 2 w 89"/>
                  <a:gd name="T7" fmla="*/ 0 h 92"/>
                  <a:gd name="T8" fmla="*/ 5 w 89"/>
                  <a:gd name="T9" fmla="*/ 0 h 92"/>
                  <a:gd name="T10" fmla="*/ 12 w 89"/>
                  <a:gd name="T11" fmla="*/ 4 h 92"/>
                  <a:gd name="T12" fmla="*/ 16 w 89"/>
                  <a:gd name="T13" fmla="*/ 7 h 92"/>
                  <a:gd name="T14" fmla="*/ 23 w 89"/>
                  <a:gd name="T15" fmla="*/ 12 h 92"/>
                  <a:gd name="T16" fmla="*/ 26 w 89"/>
                  <a:gd name="T17" fmla="*/ 14 h 92"/>
                  <a:gd name="T18" fmla="*/ 88 w 89"/>
                  <a:gd name="T19" fmla="*/ 88 h 92"/>
                  <a:gd name="T20" fmla="*/ 85 w 89"/>
                  <a:gd name="T21" fmla="*/ 88 h 92"/>
                  <a:gd name="T22" fmla="*/ 79 w 89"/>
                  <a:gd name="T23" fmla="*/ 89 h 92"/>
                  <a:gd name="T24" fmla="*/ 78 w 89"/>
                  <a:gd name="T25" fmla="*/ 91 h 92"/>
                  <a:gd name="T26" fmla="*/ 74 w 89"/>
                  <a:gd name="T27" fmla="*/ 88 h 92"/>
                  <a:gd name="T28" fmla="*/ 71 w 89"/>
                  <a:gd name="T29" fmla="*/ 87 h 92"/>
                  <a:gd name="T30" fmla="*/ 44 w 89"/>
                  <a:gd name="T31" fmla="*/ 56 h 9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89" h="92">
                    <a:moveTo>
                      <a:pt x="44" y="5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2" y="4"/>
                    </a:lnTo>
                    <a:lnTo>
                      <a:pt x="16" y="7"/>
                    </a:lnTo>
                    <a:lnTo>
                      <a:pt x="23" y="12"/>
                    </a:lnTo>
                    <a:lnTo>
                      <a:pt x="26" y="14"/>
                    </a:lnTo>
                    <a:lnTo>
                      <a:pt x="88" y="88"/>
                    </a:lnTo>
                    <a:lnTo>
                      <a:pt x="85" y="88"/>
                    </a:lnTo>
                    <a:lnTo>
                      <a:pt x="79" y="89"/>
                    </a:lnTo>
                    <a:lnTo>
                      <a:pt x="78" y="91"/>
                    </a:lnTo>
                    <a:lnTo>
                      <a:pt x="74" y="88"/>
                    </a:lnTo>
                    <a:lnTo>
                      <a:pt x="71" y="87"/>
                    </a:lnTo>
                    <a:lnTo>
                      <a:pt x="44" y="56"/>
                    </a:lnTo>
                  </a:path>
                </a:pathLst>
              </a:custGeom>
              <a:solidFill>
                <a:srgbClr val="FDC50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Freeform 24">
                <a:extLst>
                  <a:ext uri="{FF2B5EF4-FFF2-40B4-BE49-F238E27FC236}">
                    <a16:creationId xmlns:a16="http://schemas.microsoft.com/office/drawing/2014/main" id="{4590EBAA-5FA4-FF1F-DA13-96608498CE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" y="1249"/>
                <a:ext cx="102" cy="107"/>
              </a:xfrm>
              <a:custGeom>
                <a:avLst/>
                <a:gdLst>
                  <a:gd name="T0" fmla="*/ 31 w 102"/>
                  <a:gd name="T1" fmla="*/ 4 h 107"/>
                  <a:gd name="T2" fmla="*/ 27 w 102"/>
                  <a:gd name="T3" fmla="*/ 1 h 107"/>
                  <a:gd name="T4" fmla="*/ 22 w 102"/>
                  <a:gd name="T5" fmla="*/ 0 h 107"/>
                  <a:gd name="T6" fmla="*/ 18 w 102"/>
                  <a:gd name="T7" fmla="*/ 0 h 107"/>
                  <a:gd name="T8" fmla="*/ 12 w 102"/>
                  <a:gd name="T9" fmla="*/ 0 h 107"/>
                  <a:gd name="T10" fmla="*/ 9 w 102"/>
                  <a:gd name="T11" fmla="*/ 0 h 107"/>
                  <a:gd name="T12" fmla="*/ 5 w 102"/>
                  <a:gd name="T13" fmla="*/ 2 h 107"/>
                  <a:gd name="T14" fmla="*/ 4 w 102"/>
                  <a:gd name="T15" fmla="*/ 3 h 107"/>
                  <a:gd name="T16" fmla="*/ 2 w 102"/>
                  <a:gd name="T17" fmla="*/ 6 h 107"/>
                  <a:gd name="T18" fmla="*/ 2 w 102"/>
                  <a:gd name="T19" fmla="*/ 9 h 107"/>
                  <a:gd name="T20" fmla="*/ 1 w 102"/>
                  <a:gd name="T21" fmla="*/ 12 h 107"/>
                  <a:gd name="T22" fmla="*/ 0 w 102"/>
                  <a:gd name="T23" fmla="*/ 17 h 107"/>
                  <a:gd name="T24" fmla="*/ 0 w 102"/>
                  <a:gd name="T25" fmla="*/ 23 h 107"/>
                  <a:gd name="T26" fmla="*/ 2 w 102"/>
                  <a:gd name="T27" fmla="*/ 29 h 107"/>
                  <a:gd name="T28" fmla="*/ 4 w 102"/>
                  <a:gd name="T29" fmla="*/ 33 h 107"/>
                  <a:gd name="T30" fmla="*/ 68 w 102"/>
                  <a:gd name="T31" fmla="*/ 106 h 107"/>
                  <a:gd name="T32" fmla="*/ 73 w 102"/>
                  <a:gd name="T33" fmla="*/ 102 h 107"/>
                  <a:gd name="T34" fmla="*/ 81 w 102"/>
                  <a:gd name="T35" fmla="*/ 98 h 107"/>
                  <a:gd name="T36" fmla="*/ 88 w 102"/>
                  <a:gd name="T37" fmla="*/ 94 h 107"/>
                  <a:gd name="T38" fmla="*/ 92 w 102"/>
                  <a:gd name="T39" fmla="*/ 88 h 107"/>
                  <a:gd name="T40" fmla="*/ 96 w 102"/>
                  <a:gd name="T41" fmla="*/ 84 h 107"/>
                  <a:gd name="T42" fmla="*/ 101 w 102"/>
                  <a:gd name="T43" fmla="*/ 78 h 107"/>
                  <a:gd name="T44" fmla="*/ 49 w 102"/>
                  <a:gd name="T45" fmla="*/ 21 h 107"/>
                  <a:gd name="T46" fmla="*/ 36 w 102"/>
                  <a:gd name="T47" fmla="*/ 7 h 107"/>
                  <a:gd name="T48" fmla="*/ 31 w 102"/>
                  <a:gd name="T49" fmla="*/ 4 h 10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2" h="107">
                    <a:moveTo>
                      <a:pt x="31" y="4"/>
                    </a:moveTo>
                    <a:lnTo>
                      <a:pt x="27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6"/>
                    </a:lnTo>
                    <a:lnTo>
                      <a:pt x="2" y="9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2" y="29"/>
                    </a:lnTo>
                    <a:lnTo>
                      <a:pt x="4" y="33"/>
                    </a:lnTo>
                    <a:lnTo>
                      <a:pt x="68" y="106"/>
                    </a:lnTo>
                    <a:lnTo>
                      <a:pt x="73" y="102"/>
                    </a:lnTo>
                    <a:lnTo>
                      <a:pt x="81" y="98"/>
                    </a:lnTo>
                    <a:lnTo>
                      <a:pt x="88" y="94"/>
                    </a:lnTo>
                    <a:lnTo>
                      <a:pt x="92" y="88"/>
                    </a:lnTo>
                    <a:lnTo>
                      <a:pt x="96" y="84"/>
                    </a:lnTo>
                    <a:lnTo>
                      <a:pt x="101" y="78"/>
                    </a:lnTo>
                    <a:lnTo>
                      <a:pt x="49" y="21"/>
                    </a:lnTo>
                    <a:lnTo>
                      <a:pt x="36" y="7"/>
                    </a:lnTo>
                    <a:lnTo>
                      <a:pt x="31" y="4"/>
                    </a:lnTo>
                  </a:path>
                </a:pathLst>
              </a:custGeom>
              <a:solidFill>
                <a:srgbClr val="FDC50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Freeform 25">
                <a:extLst>
                  <a:ext uri="{FF2B5EF4-FFF2-40B4-BE49-F238E27FC236}">
                    <a16:creationId xmlns:a16="http://schemas.microsoft.com/office/drawing/2014/main" id="{6BC4712D-4F1D-56AE-BFF8-878BC8092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" y="1223"/>
                <a:ext cx="77" cy="100"/>
              </a:xfrm>
              <a:custGeom>
                <a:avLst/>
                <a:gdLst>
                  <a:gd name="T0" fmla="*/ 1 w 77"/>
                  <a:gd name="T1" fmla="*/ 0 h 100"/>
                  <a:gd name="T2" fmla="*/ 0 w 77"/>
                  <a:gd name="T3" fmla="*/ 2 h 100"/>
                  <a:gd name="T4" fmla="*/ 0 w 77"/>
                  <a:gd name="T5" fmla="*/ 3 h 100"/>
                  <a:gd name="T6" fmla="*/ 0 w 77"/>
                  <a:gd name="T7" fmla="*/ 7 h 100"/>
                  <a:gd name="T8" fmla="*/ 0 w 77"/>
                  <a:gd name="T9" fmla="*/ 11 h 100"/>
                  <a:gd name="T10" fmla="*/ 4 w 77"/>
                  <a:gd name="T11" fmla="*/ 19 h 100"/>
                  <a:gd name="T12" fmla="*/ 8 w 77"/>
                  <a:gd name="T13" fmla="*/ 25 h 100"/>
                  <a:gd name="T14" fmla="*/ 8 w 77"/>
                  <a:gd name="T15" fmla="*/ 27 h 100"/>
                  <a:gd name="T16" fmla="*/ 73 w 77"/>
                  <a:gd name="T17" fmla="*/ 99 h 100"/>
                  <a:gd name="T18" fmla="*/ 76 w 77"/>
                  <a:gd name="T19" fmla="*/ 96 h 100"/>
                  <a:gd name="T20" fmla="*/ 76 w 77"/>
                  <a:gd name="T21" fmla="*/ 92 h 100"/>
                  <a:gd name="T22" fmla="*/ 76 w 77"/>
                  <a:gd name="T23" fmla="*/ 90 h 100"/>
                  <a:gd name="T24" fmla="*/ 76 w 77"/>
                  <a:gd name="T25" fmla="*/ 86 h 100"/>
                  <a:gd name="T26" fmla="*/ 76 w 77"/>
                  <a:gd name="T27" fmla="*/ 85 h 100"/>
                  <a:gd name="T28" fmla="*/ 1 w 77"/>
                  <a:gd name="T29" fmla="*/ 0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77" h="100">
                    <a:moveTo>
                      <a:pt x="1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9"/>
                    </a:lnTo>
                    <a:lnTo>
                      <a:pt x="8" y="25"/>
                    </a:lnTo>
                    <a:lnTo>
                      <a:pt x="8" y="27"/>
                    </a:lnTo>
                    <a:lnTo>
                      <a:pt x="73" y="99"/>
                    </a:lnTo>
                    <a:lnTo>
                      <a:pt x="76" y="96"/>
                    </a:lnTo>
                    <a:lnTo>
                      <a:pt x="76" y="92"/>
                    </a:lnTo>
                    <a:lnTo>
                      <a:pt x="76" y="90"/>
                    </a:lnTo>
                    <a:lnTo>
                      <a:pt x="76" y="86"/>
                    </a:lnTo>
                    <a:lnTo>
                      <a:pt x="76" y="85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FDC50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Freeform 26">
                <a:extLst>
                  <a:ext uri="{FF2B5EF4-FFF2-40B4-BE49-F238E27FC236}">
                    <a16:creationId xmlns:a16="http://schemas.microsoft.com/office/drawing/2014/main" id="{D0C30825-E5A0-44BE-59D7-7B4FA8CEB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1314"/>
                <a:ext cx="54" cy="50"/>
              </a:xfrm>
              <a:custGeom>
                <a:avLst/>
                <a:gdLst>
                  <a:gd name="T0" fmla="*/ 1 w 54"/>
                  <a:gd name="T1" fmla="*/ 45 h 50"/>
                  <a:gd name="T2" fmla="*/ 5 w 54"/>
                  <a:gd name="T3" fmla="*/ 47 h 50"/>
                  <a:gd name="T4" fmla="*/ 9 w 54"/>
                  <a:gd name="T5" fmla="*/ 49 h 50"/>
                  <a:gd name="T6" fmla="*/ 13 w 54"/>
                  <a:gd name="T7" fmla="*/ 47 h 50"/>
                  <a:gd name="T8" fmla="*/ 17 w 54"/>
                  <a:gd name="T9" fmla="*/ 46 h 50"/>
                  <a:gd name="T10" fmla="*/ 23 w 54"/>
                  <a:gd name="T11" fmla="*/ 42 h 50"/>
                  <a:gd name="T12" fmla="*/ 29 w 54"/>
                  <a:gd name="T13" fmla="*/ 38 h 50"/>
                  <a:gd name="T14" fmla="*/ 36 w 54"/>
                  <a:gd name="T15" fmla="*/ 33 h 50"/>
                  <a:gd name="T16" fmla="*/ 40 w 54"/>
                  <a:gd name="T17" fmla="*/ 27 h 50"/>
                  <a:gd name="T18" fmla="*/ 44 w 54"/>
                  <a:gd name="T19" fmla="*/ 23 h 50"/>
                  <a:gd name="T20" fmla="*/ 47 w 54"/>
                  <a:gd name="T21" fmla="*/ 18 h 50"/>
                  <a:gd name="T22" fmla="*/ 50 w 54"/>
                  <a:gd name="T23" fmla="*/ 13 h 50"/>
                  <a:gd name="T24" fmla="*/ 51 w 54"/>
                  <a:gd name="T25" fmla="*/ 10 h 50"/>
                  <a:gd name="T26" fmla="*/ 53 w 54"/>
                  <a:gd name="T27" fmla="*/ 8 h 50"/>
                  <a:gd name="T28" fmla="*/ 53 w 54"/>
                  <a:gd name="T29" fmla="*/ 3 h 50"/>
                  <a:gd name="T30" fmla="*/ 50 w 54"/>
                  <a:gd name="T31" fmla="*/ 2 h 50"/>
                  <a:gd name="T32" fmla="*/ 48 w 54"/>
                  <a:gd name="T33" fmla="*/ 0 h 50"/>
                  <a:gd name="T34" fmla="*/ 48 w 54"/>
                  <a:gd name="T35" fmla="*/ 1 h 50"/>
                  <a:gd name="T36" fmla="*/ 48 w 54"/>
                  <a:gd name="T37" fmla="*/ 2 h 50"/>
                  <a:gd name="T38" fmla="*/ 48 w 54"/>
                  <a:gd name="T39" fmla="*/ 8 h 50"/>
                  <a:gd name="T40" fmla="*/ 47 w 54"/>
                  <a:gd name="T41" fmla="*/ 10 h 50"/>
                  <a:gd name="T42" fmla="*/ 46 w 54"/>
                  <a:gd name="T43" fmla="*/ 16 h 50"/>
                  <a:gd name="T44" fmla="*/ 42 w 54"/>
                  <a:gd name="T45" fmla="*/ 21 h 50"/>
                  <a:gd name="T46" fmla="*/ 36 w 54"/>
                  <a:gd name="T47" fmla="*/ 27 h 50"/>
                  <a:gd name="T48" fmla="*/ 29 w 54"/>
                  <a:gd name="T49" fmla="*/ 32 h 50"/>
                  <a:gd name="T50" fmla="*/ 24 w 54"/>
                  <a:gd name="T51" fmla="*/ 37 h 50"/>
                  <a:gd name="T52" fmla="*/ 20 w 54"/>
                  <a:gd name="T53" fmla="*/ 41 h 50"/>
                  <a:gd name="T54" fmla="*/ 14 w 54"/>
                  <a:gd name="T55" fmla="*/ 42 h 50"/>
                  <a:gd name="T56" fmla="*/ 10 w 54"/>
                  <a:gd name="T57" fmla="*/ 45 h 50"/>
                  <a:gd name="T58" fmla="*/ 5 w 54"/>
                  <a:gd name="T59" fmla="*/ 45 h 50"/>
                  <a:gd name="T60" fmla="*/ 2 w 54"/>
                  <a:gd name="T61" fmla="*/ 45 h 50"/>
                  <a:gd name="T62" fmla="*/ 0 w 54"/>
                  <a:gd name="T63" fmla="*/ 43 h 50"/>
                  <a:gd name="T64" fmla="*/ 1 w 54"/>
                  <a:gd name="T65" fmla="*/ 45 h 5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54" h="50">
                    <a:moveTo>
                      <a:pt x="1" y="45"/>
                    </a:moveTo>
                    <a:lnTo>
                      <a:pt x="5" y="47"/>
                    </a:lnTo>
                    <a:lnTo>
                      <a:pt x="9" y="49"/>
                    </a:lnTo>
                    <a:lnTo>
                      <a:pt x="13" y="47"/>
                    </a:lnTo>
                    <a:lnTo>
                      <a:pt x="17" y="46"/>
                    </a:lnTo>
                    <a:lnTo>
                      <a:pt x="23" y="42"/>
                    </a:lnTo>
                    <a:lnTo>
                      <a:pt x="29" y="38"/>
                    </a:lnTo>
                    <a:lnTo>
                      <a:pt x="36" y="33"/>
                    </a:lnTo>
                    <a:lnTo>
                      <a:pt x="40" y="27"/>
                    </a:lnTo>
                    <a:lnTo>
                      <a:pt x="44" y="23"/>
                    </a:lnTo>
                    <a:lnTo>
                      <a:pt x="47" y="18"/>
                    </a:lnTo>
                    <a:lnTo>
                      <a:pt x="50" y="13"/>
                    </a:lnTo>
                    <a:lnTo>
                      <a:pt x="51" y="10"/>
                    </a:lnTo>
                    <a:lnTo>
                      <a:pt x="53" y="8"/>
                    </a:lnTo>
                    <a:lnTo>
                      <a:pt x="53" y="3"/>
                    </a:lnTo>
                    <a:lnTo>
                      <a:pt x="50" y="2"/>
                    </a:lnTo>
                    <a:lnTo>
                      <a:pt x="48" y="0"/>
                    </a:lnTo>
                    <a:lnTo>
                      <a:pt x="48" y="1"/>
                    </a:lnTo>
                    <a:lnTo>
                      <a:pt x="48" y="2"/>
                    </a:lnTo>
                    <a:lnTo>
                      <a:pt x="48" y="8"/>
                    </a:lnTo>
                    <a:lnTo>
                      <a:pt x="47" y="10"/>
                    </a:lnTo>
                    <a:lnTo>
                      <a:pt x="46" y="16"/>
                    </a:lnTo>
                    <a:lnTo>
                      <a:pt x="42" y="21"/>
                    </a:lnTo>
                    <a:lnTo>
                      <a:pt x="36" y="27"/>
                    </a:lnTo>
                    <a:lnTo>
                      <a:pt x="29" y="32"/>
                    </a:lnTo>
                    <a:lnTo>
                      <a:pt x="24" y="37"/>
                    </a:lnTo>
                    <a:lnTo>
                      <a:pt x="20" y="41"/>
                    </a:lnTo>
                    <a:lnTo>
                      <a:pt x="14" y="42"/>
                    </a:lnTo>
                    <a:lnTo>
                      <a:pt x="10" y="45"/>
                    </a:lnTo>
                    <a:lnTo>
                      <a:pt x="5" y="45"/>
                    </a:lnTo>
                    <a:lnTo>
                      <a:pt x="2" y="45"/>
                    </a:lnTo>
                    <a:lnTo>
                      <a:pt x="0" y="43"/>
                    </a:lnTo>
                    <a:lnTo>
                      <a:pt x="1" y="45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9" name="Freeform 27">
                <a:extLst>
                  <a:ext uri="{FF2B5EF4-FFF2-40B4-BE49-F238E27FC236}">
                    <a16:creationId xmlns:a16="http://schemas.microsoft.com/office/drawing/2014/main" id="{CAFE198F-09AD-6347-DF11-D444DF04AD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" y="1319"/>
                <a:ext cx="51" cy="53"/>
              </a:xfrm>
              <a:custGeom>
                <a:avLst/>
                <a:gdLst>
                  <a:gd name="T0" fmla="*/ 5 w 51"/>
                  <a:gd name="T1" fmla="*/ 49 h 53"/>
                  <a:gd name="T2" fmla="*/ 7 w 51"/>
                  <a:gd name="T3" fmla="*/ 52 h 53"/>
                  <a:gd name="T4" fmla="*/ 9 w 51"/>
                  <a:gd name="T5" fmla="*/ 52 h 53"/>
                  <a:gd name="T6" fmla="*/ 14 w 51"/>
                  <a:gd name="T7" fmla="*/ 50 h 53"/>
                  <a:gd name="T8" fmla="*/ 18 w 51"/>
                  <a:gd name="T9" fmla="*/ 48 h 53"/>
                  <a:gd name="T10" fmla="*/ 23 w 51"/>
                  <a:gd name="T11" fmla="*/ 46 h 53"/>
                  <a:gd name="T12" fmla="*/ 30 w 51"/>
                  <a:gd name="T13" fmla="*/ 41 h 53"/>
                  <a:gd name="T14" fmla="*/ 35 w 51"/>
                  <a:gd name="T15" fmla="*/ 36 h 53"/>
                  <a:gd name="T16" fmla="*/ 40 w 51"/>
                  <a:gd name="T17" fmla="*/ 31 h 53"/>
                  <a:gd name="T18" fmla="*/ 44 w 51"/>
                  <a:gd name="T19" fmla="*/ 27 h 53"/>
                  <a:gd name="T20" fmla="*/ 47 w 51"/>
                  <a:gd name="T21" fmla="*/ 21 h 53"/>
                  <a:gd name="T22" fmla="*/ 48 w 51"/>
                  <a:gd name="T23" fmla="*/ 19 h 53"/>
                  <a:gd name="T24" fmla="*/ 48 w 51"/>
                  <a:gd name="T25" fmla="*/ 15 h 53"/>
                  <a:gd name="T26" fmla="*/ 50 w 51"/>
                  <a:gd name="T27" fmla="*/ 11 h 53"/>
                  <a:gd name="T28" fmla="*/ 48 w 51"/>
                  <a:gd name="T29" fmla="*/ 8 h 53"/>
                  <a:gd name="T30" fmla="*/ 42 w 51"/>
                  <a:gd name="T31" fmla="*/ 0 h 53"/>
                  <a:gd name="T32" fmla="*/ 44 w 51"/>
                  <a:gd name="T33" fmla="*/ 2 h 53"/>
                  <a:gd name="T34" fmla="*/ 44 w 51"/>
                  <a:gd name="T35" fmla="*/ 5 h 53"/>
                  <a:gd name="T36" fmla="*/ 43 w 51"/>
                  <a:gd name="T37" fmla="*/ 8 h 53"/>
                  <a:gd name="T38" fmla="*/ 40 w 51"/>
                  <a:gd name="T39" fmla="*/ 12 h 53"/>
                  <a:gd name="T40" fmla="*/ 39 w 51"/>
                  <a:gd name="T41" fmla="*/ 17 h 53"/>
                  <a:gd name="T42" fmla="*/ 36 w 51"/>
                  <a:gd name="T43" fmla="*/ 22 h 53"/>
                  <a:gd name="T44" fmla="*/ 31 w 51"/>
                  <a:gd name="T45" fmla="*/ 29 h 53"/>
                  <a:gd name="T46" fmla="*/ 26 w 51"/>
                  <a:gd name="T47" fmla="*/ 34 h 53"/>
                  <a:gd name="T48" fmla="*/ 21 w 51"/>
                  <a:gd name="T49" fmla="*/ 38 h 53"/>
                  <a:gd name="T50" fmla="*/ 17 w 51"/>
                  <a:gd name="T51" fmla="*/ 39 h 53"/>
                  <a:gd name="T52" fmla="*/ 13 w 51"/>
                  <a:gd name="T53" fmla="*/ 41 h 53"/>
                  <a:gd name="T54" fmla="*/ 9 w 51"/>
                  <a:gd name="T55" fmla="*/ 44 h 53"/>
                  <a:gd name="T56" fmla="*/ 5 w 51"/>
                  <a:gd name="T57" fmla="*/ 44 h 53"/>
                  <a:gd name="T58" fmla="*/ 1 w 51"/>
                  <a:gd name="T59" fmla="*/ 44 h 53"/>
                  <a:gd name="T60" fmla="*/ 0 w 51"/>
                  <a:gd name="T61" fmla="*/ 43 h 53"/>
                  <a:gd name="T62" fmla="*/ 5 w 51"/>
                  <a:gd name="T63" fmla="*/ 49 h 5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1" h="53">
                    <a:moveTo>
                      <a:pt x="5" y="49"/>
                    </a:moveTo>
                    <a:lnTo>
                      <a:pt x="7" y="52"/>
                    </a:lnTo>
                    <a:lnTo>
                      <a:pt x="9" y="52"/>
                    </a:lnTo>
                    <a:lnTo>
                      <a:pt x="14" y="50"/>
                    </a:lnTo>
                    <a:lnTo>
                      <a:pt x="18" y="48"/>
                    </a:lnTo>
                    <a:lnTo>
                      <a:pt x="23" y="46"/>
                    </a:lnTo>
                    <a:lnTo>
                      <a:pt x="30" y="41"/>
                    </a:lnTo>
                    <a:lnTo>
                      <a:pt x="35" y="36"/>
                    </a:lnTo>
                    <a:lnTo>
                      <a:pt x="40" y="31"/>
                    </a:lnTo>
                    <a:lnTo>
                      <a:pt x="44" y="27"/>
                    </a:lnTo>
                    <a:lnTo>
                      <a:pt x="47" y="21"/>
                    </a:lnTo>
                    <a:lnTo>
                      <a:pt x="48" y="19"/>
                    </a:lnTo>
                    <a:lnTo>
                      <a:pt x="48" y="15"/>
                    </a:lnTo>
                    <a:lnTo>
                      <a:pt x="50" y="11"/>
                    </a:lnTo>
                    <a:lnTo>
                      <a:pt x="48" y="8"/>
                    </a:lnTo>
                    <a:lnTo>
                      <a:pt x="42" y="0"/>
                    </a:lnTo>
                    <a:lnTo>
                      <a:pt x="44" y="2"/>
                    </a:lnTo>
                    <a:lnTo>
                      <a:pt x="44" y="5"/>
                    </a:lnTo>
                    <a:lnTo>
                      <a:pt x="43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6" y="22"/>
                    </a:lnTo>
                    <a:lnTo>
                      <a:pt x="31" y="29"/>
                    </a:lnTo>
                    <a:lnTo>
                      <a:pt x="26" y="34"/>
                    </a:lnTo>
                    <a:lnTo>
                      <a:pt x="21" y="38"/>
                    </a:lnTo>
                    <a:lnTo>
                      <a:pt x="17" y="39"/>
                    </a:lnTo>
                    <a:lnTo>
                      <a:pt x="13" y="41"/>
                    </a:lnTo>
                    <a:lnTo>
                      <a:pt x="9" y="44"/>
                    </a:lnTo>
                    <a:lnTo>
                      <a:pt x="5" y="44"/>
                    </a:lnTo>
                    <a:lnTo>
                      <a:pt x="1" y="44"/>
                    </a:lnTo>
                    <a:lnTo>
                      <a:pt x="0" y="43"/>
                    </a:lnTo>
                    <a:lnTo>
                      <a:pt x="5" y="49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0" name="Freeform 28">
                <a:extLst>
                  <a:ext uri="{FF2B5EF4-FFF2-40B4-BE49-F238E27FC236}">
                    <a16:creationId xmlns:a16="http://schemas.microsoft.com/office/drawing/2014/main" id="{8322ABC1-0A4F-962E-A607-B269A984B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" y="1329"/>
                <a:ext cx="52" cy="51"/>
              </a:xfrm>
              <a:custGeom>
                <a:avLst/>
                <a:gdLst>
                  <a:gd name="T0" fmla="*/ 49 w 52"/>
                  <a:gd name="T1" fmla="*/ 3 h 51"/>
                  <a:gd name="T2" fmla="*/ 51 w 52"/>
                  <a:gd name="T3" fmla="*/ 3 h 51"/>
                  <a:gd name="T4" fmla="*/ 51 w 52"/>
                  <a:gd name="T5" fmla="*/ 8 h 51"/>
                  <a:gd name="T6" fmla="*/ 49 w 52"/>
                  <a:gd name="T7" fmla="*/ 12 h 51"/>
                  <a:gd name="T8" fmla="*/ 48 w 52"/>
                  <a:gd name="T9" fmla="*/ 18 h 51"/>
                  <a:gd name="T10" fmla="*/ 45 w 52"/>
                  <a:gd name="T11" fmla="*/ 23 h 51"/>
                  <a:gd name="T12" fmla="*/ 41 w 52"/>
                  <a:gd name="T13" fmla="*/ 26 h 51"/>
                  <a:gd name="T14" fmla="*/ 36 w 52"/>
                  <a:gd name="T15" fmla="*/ 31 h 51"/>
                  <a:gd name="T16" fmla="*/ 32 w 52"/>
                  <a:gd name="T17" fmla="*/ 36 h 51"/>
                  <a:gd name="T18" fmla="*/ 25 w 52"/>
                  <a:gd name="T19" fmla="*/ 42 h 51"/>
                  <a:gd name="T20" fmla="*/ 20 w 52"/>
                  <a:gd name="T21" fmla="*/ 45 h 51"/>
                  <a:gd name="T22" fmla="*/ 13 w 52"/>
                  <a:gd name="T23" fmla="*/ 47 h 51"/>
                  <a:gd name="T24" fmla="*/ 10 w 52"/>
                  <a:gd name="T25" fmla="*/ 50 h 51"/>
                  <a:gd name="T26" fmla="*/ 5 w 52"/>
                  <a:gd name="T27" fmla="*/ 48 h 51"/>
                  <a:gd name="T28" fmla="*/ 2 w 52"/>
                  <a:gd name="T29" fmla="*/ 47 h 51"/>
                  <a:gd name="T30" fmla="*/ 0 w 52"/>
                  <a:gd name="T31" fmla="*/ 45 h 51"/>
                  <a:gd name="T32" fmla="*/ 2 w 52"/>
                  <a:gd name="T33" fmla="*/ 45 h 51"/>
                  <a:gd name="T34" fmla="*/ 8 w 52"/>
                  <a:gd name="T35" fmla="*/ 46 h 51"/>
                  <a:gd name="T36" fmla="*/ 10 w 52"/>
                  <a:gd name="T37" fmla="*/ 43 h 51"/>
                  <a:gd name="T38" fmla="*/ 13 w 52"/>
                  <a:gd name="T39" fmla="*/ 42 h 51"/>
                  <a:gd name="T40" fmla="*/ 20 w 52"/>
                  <a:gd name="T41" fmla="*/ 40 h 51"/>
                  <a:gd name="T42" fmla="*/ 25 w 52"/>
                  <a:gd name="T43" fmla="*/ 36 h 51"/>
                  <a:gd name="T44" fmla="*/ 29 w 52"/>
                  <a:gd name="T45" fmla="*/ 34 h 51"/>
                  <a:gd name="T46" fmla="*/ 34 w 52"/>
                  <a:gd name="T47" fmla="*/ 28 h 51"/>
                  <a:gd name="T48" fmla="*/ 38 w 52"/>
                  <a:gd name="T49" fmla="*/ 23 h 51"/>
                  <a:gd name="T50" fmla="*/ 41 w 52"/>
                  <a:gd name="T51" fmla="*/ 18 h 51"/>
                  <a:gd name="T52" fmla="*/ 44 w 52"/>
                  <a:gd name="T53" fmla="*/ 13 h 51"/>
                  <a:gd name="T54" fmla="*/ 46 w 52"/>
                  <a:gd name="T55" fmla="*/ 10 h 51"/>
                  <a:gd name="T56" fmla="*/ 46 w 52"/>
                  <a:gd name="T57" fmla="*/ 6 h 51"/>
                  <a:gd name="T58" fmla="*/ 46 w 52"/>
                  <a:gd name="T59" fmla="*/ 2 h 51"/>
                  <a:gd name="T60" fmla="*/ 46 w 52"/>
                  <a:gd name="T61" fmla="*/ 0 h 51"/>
                  <a:gd name="T62" fmla="*/ 49 w 52"/>
                  <a:gd name="T63" fmla="*/ 3 h 5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2" h="51">
                    <a:moveTo>
                      <a:pt x="49" y="3"/>
                    </a:moveTo>
                    <a:lnTo>
                      <a:pt x="51" y="3"/>
                    </a:lnTo>
                    <a:lnTo>
                      <a:pt x="51" y="8"/>
                    </a:lnTo>
                    <a:lnTo>
                      <a:pt x="49" y="12"/>
                    </a:lnTo>
                    <a:lnTo>
                      <a:pt x="48" y="18"/>
                    </a:lnTo>
                    <a:lnTo>
                      <a:pt x="45" y="23"/>
                    </a:lnTo>
                    <a:lnTo>
                      <a:pt x="41" y="26"/>
                    </a:lnTo>
                    <a:lnTo>
                      <a:pt x="36" y="31"/>
                    </a:lnTo>
                    <a:lnTo>
                      <a:pt x="32" y="36"/>
                    </a:lnTo>
                    <a:lnTo>
                      <a:pt x="25" y="42"/>
                    </a:lnTo>
                    <a:lnTo>
                      <a:pt x="20" y="45"/>
                    </a:lnTo>
                    <a:lnTo>
                      <a:pt x="13" y="47"/>
                    </a:lnTo>
                    <a:lnTo>
                      <a:pt x="10" y="50"/>
                    </a:lnTo>
                    <a:lnTo>
                      <a:pt x="5" y="48"/>
                    </a:lnTo>
                    <a:lnTo>
                      <a:pt x="2" y="47"/>
                    </a:lnTo>
                    <a:lnTo>
                      <a:pt x="0" y="45"/>
                    </a:lnTo>
                    <a:lnTo>
                      <a:pt x="2" y="45"/>
                    </a:lnTo>
                    <a:lnTo>
                      <a:pt x="8" y="46"/>
                    </a:lnTo>
                    <a:lnTo>
                      <a:pt x="10" y="43"/>
                    </a:lnTo>
                    <a:lnTo>
                      <a:pt x="13" y="42"/>
                    </a:lnTo>
                    <a:lnTo>
                      <a:pt x="20" y="40"/>
                    </a:lnTo>
                    <a:lnTo>
                      <a:pt x="25" y="36"/>
                    </a:lnTo>
                    <a:lnTo>
                      <a:pt x="29" y="34"/>
                    </a:lnTo>
                    <a:lnTo>
                      <a:pt x="34" y="28"/>
                    </a:lnTo>
                    <a:lnTo>
                      <a:pt x="38" y="23"/>
                    </a:lnTo>
                    <a:lnTo>
                      <a:pt x="41" y="18"/>
                    </a:lnTo>
                    <a:lnTo>
                      <a:pt x="44" y="13"/>
                    </a:lnTo>
                    <a:lnTo>
                      <a:pt x="46" y="10"/>
                    </a:lnTo>
                    <a:lnTo>
                      <a:pt x="46" y="6"/>
                    </a:lnTo>
                    <a:lnTo>
                      <a:pt x="46" y="2"/>
                    </a:lnTo>
                    <a:lnTo>
                      <a:pt x="46" y="0"/>
                    </a:lnTo>
                    <a:lnTo>
                      <a:pt x="49" y="3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Freeform 29">
                <a:extLst>
                  <a:ext uri="{FF2B5EF4-FFF2-40B4-BE49-F238E27FC236}">
                    <a16:creationId xmlns:a16="http://schemas.microsoft.com/office/drawing/2014/main" id="{DA50EDFF-6F39-0EDA-49C6-D357165EE7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" y="1339"/>
                <a:ext cx="59" cy="50"/>
              </a:xfrm>
              <a:custGeom>
                <a:avLst/>
                <a:gdLst>
                  <a:gd name="T0" fmla="*/ 5 w 59"/>
                  <a:gd name="T1" fmla="*/ 46 h 50"/>
                  <a:gd name="T2" fmla="*/ 11 w 59"/>
                  <a:gd name="T3" fmla="*/ 49 h 50"/>
                  <a:gd name="T4" fmla="*/ 15 w 59"/>
                  <a:gd name="T5" fmla="*/ 49 h 50"/>
                  <a:gd name="T6" fmla="*/ 21 w 59"/>
                  <a:gd name="T7" fmla="*/ 46 h 50"/>
                  <a:gd name="T8" fmla="*/ 26 w 59"/>
                  <a:gd name="T9" fmla="*/ 45 h 50"/>
                  <a:gd name="T10" fmla="*/ 32 w 59"/>
                  <a:gd name="T11" fmla="*/ 40 h 50"/>
                  <a:gd name="T12" fmla="*/ 39 w 59"/>
                  <a:gd name="T13" fmla="*/ 35 h 50"/>
                  <a:gd name="T14" fmla="*/ 45 w 59"/>
                  <a:gd name="T15" fmla="*/ 31 h 50"/>
                  <a:gd name="T16" fmla="*/ 50 w 59"/>
                  <a:gd name="T17" fmla="*/ 25 h 50"/>
                  <a:gd name="T18" fmla="*/ 53 w 59"/>
                  <a:gd name="T19" fmla="*/ 21 h 50"/>
                  <a:gd name="T20" fmla="*/ 56 w 59"/>
                  <a:gd name="T21" fmla="*/ 17 h 50"/>
                  <a:gd name="T22" fmla="*/ 58 w 59"/>
                  <a:gd name="T23" fmla="*/ 11 h 50"/>
                  <a:gd name="T24" fmla="*/ 58 w 59"/>
                  <a:gd name="T25" fmla="*/ 8 h 50"/>
                  <a:gd name="T26" fmla="*/ 58 w 59"/>
                  <a:gd name="T27" fmla="*/ 5 h 50"/>
                  <a:gd name="T28" fmla="*/ 50 w 59"/>
                  <a:gd name="T29" fmla="*/ 0 h 50"/>
                  <a:gd name="T30" fmla="*/ 50 w 59"/>
                  <a:gd name="T31" fmla="*/ 4 h 50"/>
                  <a:gd name="T32" fmla="*/ 49 w 59"/>
                  <a:gd name="T33" fmla="*/ 8 h 50"/>
                  <a:gd name="T34" fmla="*/ 48 w 59"/>
                  <a:gd name="T35" fmla="*/ 10 h 50"/>
                  <a:gd name="T36" fmla="*/ 45 w 59"/>
                  <a:gd name="T37" fmla="*/ 16 h 50"/>
                  <a:gd name="T38" fmla="*/ 42 w 59"/>
                  <a:gd name="T39" fmla="*/ 21 h 50"/>
                  <a:gd name="T40" fmla="*/ 36 w 59"/>
                  <a:gd name="T41" fmla="*/ 27 h 50"/>
                  <a:gd name="T42" fmla="*/ 31 w 59"/>
                  <a:gd name="T43" fmla="*/ 31 h 50"/>
                  <a:gd name="T44" fmla="*/ 24 w 59"/>
                  <a:gd name="T45" fmla="*/ 35 h 50"/>
                  <a:gd name="T46" fmla="*/ 18 w 59"/>
                  <a:gd name="T47" fmla="*/ 38 h 50"/>
                  <a:gd name="T48" fmla="*/ 12 w 59"/>
                  <a:gd name="T49" fmla="*/ 39 h 50"/>
                  <a:gd name="T50" fmla="*/ 8 w 59"/>
                  <a:gd name="T51" fmla="*/ 40 h 50"/>
                  <a:gd name="T52" fmla="*/ 4 w 59"/>
                  <a:gd name="T53" fmla="*/ 41 h 50"/>
                  <a:gd name="T54" fmla="*/ 0 w 59"/>
                  <a:gd name="T55" fmla="*/ 40 h 50"/>
                  <a:gd name="T56" fmla="*/ 5 w 59"/>
                  <a:gd name="T57" fmla="*/ 46 h 50"/>
                  <a:gd name="T58" fmla="*/ 5 w 59"/>
                  <a:gd name="T59" fmla="*/ 46 h 5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9" h="50">
                    <a:moveTo>
                      <a:pt x="5" y="46"/>
                    </a:moveTo>
                    <a:lnTo>
                      <a:pt x="11" y="49"/>
                    </a:lnTo>
                    <a:lnTo>
                      <a:pt x="15" y="49"/>
                    </a:lnTo>
                    <a:lnTo>
                      <a:pt x="21" y="46"/>
                    </a:lnTo>
                    <a:lnTo>
                      <a:pt x="26" y="45"/>
                    </a:lnTo>
                    <a:lnTo>
                      <a:pt x="32" y="40"/>
                    </a:lnTo>
                    <a:lnTo>
                      <a:pt x="39" y="35"/>
                    </a:lnTo>
                    <a:lnTo>
                      <a:pt x="45" y="31"/>
                    </a:lnTo>
                    <a:lnTo>
                      <a:pt x="50" y="25"/>
                    </a:lnTo>
                    <a:lnTo>
                      <a:pt x="53" y="21"/>
                    </a:lnTo>
                    <a:lnTo>
                      <a:pt x="56" y="17"/>
                    </a:lnTo>
                    <a:lnTo>
                      <a:pt x="58" y="11"/>
                    </a:lnTo>
                    <a:lnTo>
                      <a:pt x="58" y="8"/>
                    </a:lnTo>
                    <a:lnTo>
                      <a:pt x="58" y="5"/>
                    </a:lnTo>
                    <a:lnTo>
                      <a:pt x="50" y="0"/>
                    </a:lnTo>
                    <a:lnTo>
                      <a:pt x="50" y="4"/>
                    </a:lnTo>
                    <a:lnTo>
                      <a:pt x="49" y="8"/>
                    </a:lnTo>
                    <a:lnTo>
                      <a:pt x="48" y="10"/>
                    </a:lnTo>
                    <a:lnTo>
                      <a:pt x="45" y="16"/>
                    </a:lnTo>
                    <a:lnTo>
                      <a:pt x="42" y="21"/>
                    </a:lnTo>
                    <a:lnTo>
                      <a:pt x="36" y="27"/>
                    </a:lnTo>
                    <a:lnTo>
                      <a:pt x="31" y="31"/>
                    </a:lnTo>
                    <a:lnTo>
                      <a:pt x="24" y="35"/>
                    </a:lnTo>
                    <a:lnTo>
                      <a:pt x="18" y="38"/>
                    </a:lnTo>
                    <a:lnTo>
                      <a:pt x="12" y="39"/>
                    </a:lnTo>
                    <a:lnTo>
                      <a:pt x="8" y="40"/>
                    </a:lnTo>
                    <a:lnTo>
                      <a:pt x="4" y="41"/>
                    </a:lnTo>
                    <a:lnTo>
                      <a:pt x="0" y="40"/>
                    </a:lnTo>
                    <a:lnTo>
                      <a:pt x="5" y="46"/>
                    </a:lnTo>
                  </a:path>
                </a:pathLst>
              </a:custGeom>
              <a:solidFill>
                <a:srgbClr val="E1E1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5" name="Freeform 30">
              <a:extLst>
                <a:ext uri="{FF2B5EF4-FFF2-40B4-BE49-F238E27FC236}">
                  <a16:creationId xmlns:a16="http://schemas.microsoft.com/office/drawing/2014/main" id="{5BA1F789-A666-E0D6-A055-B88055ABA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873"/>
              <a:ext cx="290" cy="219"/>
            </a:xfrm>
            <a:custGeom>
              <a:avLst/>
              <a:gdLst>
                <a:gd name="T0" fmla="*/ 82 w 314"/>
                <a:gd name="T1" fmla="*/ 10 h 179"/>
                <a:gd name="T2" fmla="*/ 138 w 314"/>
                <a:gd name="T3" fmla="*/ 11 h 179"/>
                <a:gd name="T4" fmla="*/ 198 w 314"/>
                <a:gd name="T5" fmla="*/ 0 h 179"/>
                <a:gd name="T6" fmla="*/ 270 w 314"/>
                <a:gd name="T7" fmla="*/ 0 h 179"/>
                <a:gd name="T8" fmla="*/ 190 w 314"/>
                <a:gd name="T9" fmla="*/ 61 h 179"/>
                <a:gd name="T10" fmla="*/ 211 w 314"/>
                <a:gd name="T11" fmla="*/ 66 h 179"/>
                <a:gd name="T12" fmla="*/ 233 w 314"/>
                <a:gd name="T13" fmla="*/ 73 h 179"/>
                <a:gd name="T14" fmla="*/ 251 w 314"/>
                <a:gd name="T15" fmla="*/ 82 h 179"/>
                <a:gd name="T16" fmla="*/ 267 w 314"/>
                <a:gd name="T17" fmla="*/ 93 h 179"/>
                <a:gd name="T18" fmla="*/ 279 w 314"/>
                <a:gd name="T19" fmla="*/ 106 h 179"/>
                <a:gd name="T20" fmla="*/ 287 w 314"/>
                <a:gd name="T21" fmla="*/ 122 h 179"/>
                <a:gd name="T22" fmla="*/ 289 w 314"/>
                <a:gd name="T23" fmla="*/ 138 h 179"/>
                <a:gd name="T24" fmla="*/ 286 w 314"/>
                <a:gd name="T25" fmla="*/ 155 h 179"/>
                <a:gd name="T26" fmla="*/ 281 w 314"/>
                <a:gd name="T27" fmla="*/ 169 h 179"/>
                <a:gd name="T28" fmla="*/ 268 w 314"/>
                <a:gd name="T29" fmla="*/ 184 h 179"/>
                <a:gd name="T30" fmla="*/ 248 w 314"/>
                <a:gd name="T31" fmla="*/ 198 h 179"/>
                <a:gd name="T32" fmla="*/ 226 w 314"/>
                <a:gd name="T33" fmla="*/ 207 h 179"/>
                <a:gd name="T34" fmla="*/ 208 w 314"/>
                <a:gd name="T35" fmla="*/ 213 h 179"/>
                <a:gd name="T36" fmla="*/ 189 w 314"/>
                <a:gd name="T37" fmla="*/ 217 h 179"/>
                <a:gd name="T38" fmla="*/ 167 w 314"/>
                <a:gd name="T39" fmla="*/ 218 h 179"/>
                <a:gd name="T40" fmla="*/ 107 w 314"/>
                <a:gd name="T41" fmla="*/ 218 h 179"/>
                <a:gd name="T42" fmla="*/ 79 w 314"/>
                <a:gd name="T43" fmla="*/ 213 h 179"/>
                <a:gd name="T44" fmla="*/ 49 w 314"/>
                <a:gd name="T45" fmla="*/ 202 h 179"/>
                <a:gd name="T46" fmla="*/ 26 w 314"/>
                <a:gd name="T47" fmla="*/ 187 h 179"/>
                <a:gd name="T48" fmla="*/ 11 w 314"/>
                <a:gd name="T49" fmla="*/ 173 h 179"/>
                <a:gd name="T50" fmla="*/ 4 w 314"/>
                <a:gd name="T51" fmla="*/ 155 h 179"/>
                <a:gd name="T52" fmla="*/ 0 w 314"/>
                <a:gd name="T53" fmla="*/ 142 h 179"/>
                <a:gd name="T54" fmla="*/ 3 w 314"/>
                <a:gd name="T55" fmla="*/ 125 h 179"/>
                <a:gd name="T56" fmla="*/ 12 w 314"/>
                <a:gd name="T57" fmla="*/ 105 h 179"/>
                <a:gd name="T58" fmla="*/ 30 w 314"/>
                <a:gd name="T59" fmla="*/ 87 h 179"/>
                <a:gd name="T60" fmla="*/ 55 w 314"/>
                <a:gd name="T61" fmla="*/ 73 h 179"/>
                <a:gd name="T62" fmla="*/ 90 w 314"/>
                <a:gd name="T63" fmla="*/ 64 h 179"/>
                <a:gd name="T64" fmla="*/ 35 w 314"/>
                <a:gd name="T65" fmla="*/ 2 h 1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4" h="179">
                  <a:moveTo>
                    <a:pt x="38" y="2"/>
                  </a:moveTo>
                  <a:lnTo>
                    <a:pt x="89" y="8"/>
                  </a:lnTo>
                  <a:lnTo>
                    <a:pt x="88" y="0"/>
                  </a:lnTo>
                  <a:lnTo>
                    <a:pt x="149" y="9"/>
                  </a:lnTo>
                  <a:lnTo>
                    <a:pt x="149" y="0"/>
                  </a:lnTo>
                  <a:lnTo>
                    <a:pt x="214" y="0"/>
                  </a:lnTo>
                  <a:lnTo>
                    <a:pt x="213" y="9"/>
                  </a:lnTo>
                  <a:lnTo>
                    <a:pt x="292" y="0"/>
                  </a:lnTo>
                  <a:lnTo>
                    <a:pt x="196" y="50"/>
                  </a:lnTo>
                  <a:lnTo>
                    <a:pt x="206" y="50"/>
                  </a:lnTo>
                  <a:lnTo>
                    <a:pt x="216" y="52"/>
                  </a:lnTo>
                  <a:lnTo>
                    <a:pt x="228" y="54"/>
                  </a:lnTo>
                  <a:lnTo>
                    <a:pt x="239" y="56"/>
                  </a:lnTo>
                  <a:lnTo>
                    <a:pt x="252" y="60"/>
                  </a:lnTo>
                  <a:lnTo>
                    <a:pt x="262" y="63"/>
                  </a:lnTo>
                  <a:lnTo>
                    <a:pt x="272" y="67"/>
                  </a:lnTo>
                  <a:lnTo>
                    <a:pt x="282" y="72"/>
                  </a:lnTo>
                  <a:lnTo>
                    <a:pt x="289" y="76"/>
                  </a:lnTo>
                  <a:lnTo>
                    <a:pt x="296" y="81"/>
                  </a:lnTo>
                  <a:lnTo>
                    <a:pt x="302" y="87"/>
                  </a:lnTo>
                  <a:lnTo>
                    <a:pt x="307" y="94"/>
                  </a:lnTo>
                  <a:lnTo>
                    <a:pt x="311" y="100"/>
                  </a:lnTo>
                  <a:lnTo>
                    <a:pt x="313" y="106"/>
                  </a:lnTo>
                  <a:lnTo>
                    <a:pt x="313" y="113"/>
                  </a:lnTo>
                  <a:lnTo>
                    <a:pt x="313" y="121"/>
                  </a:lnTo>
                  <a:lnTo>
                    <a:pt x="310" y="127"/>
                  </a:lnTo>
                  <a:lnTo>
                    <a:pt x="307" y="133"/>
                  </a:lnTo>
                  <a:lnTo>
                    <a:pt x="304" y="138"/>
                  </a:lnTo>
                  <a:lnTo>
                    <a:pt x="298" y="144"/>
                  </a:lnTo>
                  <a:lnTo>
                    <a:pt x="290" y="150"/>
                  </a:lnTo>
                  <a:lnTo>
                    <a:pt x="280" y="156"/>
                  </a:lnTo>
                  <a:lnTo>
                    <a:pt x="268" y="162"/>
                  </a:lnTo>
                  <a:lnTo>
                    <a:pt x="256" y="166"/>
                  </a:lnTo>
                  <a:lnTo>
                    <a:pt x="245" y="169"/>
                  </a:lnTo>
                  <a:lnTo>
                    <a:pt x="235" y="172"/>
                  </a:lnTo>
                  <a:lnTo>
                    <a:pt x="225" y="174"/>
                  </a:lnTo>
                  <a:lnTo>
                    <a:pt x="215" y="176"/>
                  </a:lnTo>
                  <a:lnTo>
                    <a:pt x="205" y="177"/>
                  </a:lnTo>
                  <a:lnTo>
                    <a:pt x="192" y="178"/>
                  </a:lnTo>
                  <a:lnTo>
                    <a:pt x="181" y="178"/>
                  </a:lnTo>
                  <a:lnTo>
                    <a:pt x="127" y="178"/>
                  </a:lnTo>
                  <a:lnTo>
                    <a:pt x="116" y="178"/>
                  </a:lnTo>
                  <a:lnTo>
                    <a:pt x="103" y="176"/>
                  </a:lnTo>
                  <a:lnTo>
                    <a:pt x="86" y="174"/>
                  </a:lnTo>
                  <a:lnTo>
                    <a:pt x="69" y="170"/>
                  </a:lnTo>
                  <a:lnTo>
                    <a:pt x="53" y="165"/>
                  </a:lnTo>
                  <a:lnTo>
                    <a:pt x="39" y="159"/>
                  </a:lnTo>
                  <a:lnTo>
                    <a:pt x="28" y="153"/>
                  </a:lnTo>
                  <a:lnTo>
                    <a:pt x="20" y="148"/>
                  </a:lnTo>
                  <a:lnTo>
                    <a:pt x="12" y="141"/>
                  </a:lnTo>
                  <a:lnTo>
                    <a:pt x="6" y="133"/>
                  </a:lnTo>
                  <a:lnTo>
                    <a:pt x="4" y="127"/>
                  </a:lnTo>
                  <a:lnTo>
                    <a:pt x="1" y="122"/>
                  </a:lnTo>
                  <a:lnTo>
                    <a:pt x="0" y="116"/>
                  </a:lnTo>
                  <a:lnTo>
                    <a:pt x="1" y="111"/>
                  </a:lnTo>
                  <a:lnTo>
                    <a:pt x="3" y="102"/>
                  </a:lnTo>
                  <a:lnTo>
                    <a:pt x="7" y="94"/>
                  </a:lnTo>
                  <a:lnTo>
                    <a:pt x="13" y="86"/>
                  </a:lnTo>
                  <a:lnTo>
                    <a:pt x="23" y="78"/>
                  </a:lnTo>
                  <a:lnTo>
                    <a:pt x="33" y="71"/>
                  </a:lnTo>
                  <a:lnTo>
                    <a:pt x="46" y="65"/>
                  </a:lnTo>
                  <a:lnTo>
                    <a:pt x="60" y="60"/>
                  </a:lnTo>
                  <a:lnTo>
                    <a:pt x="78" y="55"/>
                  </a:lnTo>
                  <a:lnTo>
                    <a:pt x="97" y="52"/>
                  </a:lnTo>
                  <a:lnTo>
                    <a:pt x="110" y="50"/>
                  </a:lnTo>
                  <a:lnTo>
                    <a:pt x="38" y="2"/>
                  </a:lnTo>
                </a:path>
              </a:pathLst>
            </a:custGeom>
            <a:solidFill>
              <a:srgbClr val="66FF66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Freeform 31">
              <a:extLst>
                <a:ext uri="{FF2B5EF4-FFF2-40B4-BE49-F238E27FC236}">
                  <a16:creationId xmlns:a16="http://schemas.microsoft.com/office/drawing/2014/main" id="{52A441E5-8838-A817-E7DC-97FCDF7F5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" y="1944"/>
              <a:ext cx="74" cy="129"/>
            </a:xfrm>
            <a:custGeom>
              <a:avLst/>
              <a:gdLst>
                <a:gd name="T0" fmla="*/ 28 w 80"/>
                <a:gd name="T1" fmla="*/ 12 h 106"/>
                <a:gd name="T2" fmla="*/ 45 w 80"/>
                <a:gd name="T3" fmla="*/ 12 h 106"/>
                <a:gd name="T4" fmla="*/ 45 w 80"/>
                <a:gd name="T5" fmla="*/ 0 h 106"/>
                <a:gd name="T6" fmla="*/ 54 w 80"/>
                <a:gd name="T7" fmla="*/ 0 h 106"/>
                <a:gd name="T8" fmla="*/ 54 w 80"/>
                <a:gd name="T9" fmla="*/ 12 h 106"/>
                <a:gd name="T10" fmla="*/ 73 w 80"/>
                <a:gd name="T11" fmla="*/ 28 h 106"/>
                <a:gd name="T12" fmla="*/ 73 w 80"/>
                <a:gd name="T13" fmla="*/ 46 h 106"/>
                <a:gd name="T14" fmla="*/ 49 w 80"/>
                <a:gd name="T15" fmla="*/ 46 h 106"/>
                <a:gd name="T16" fmla="*/ 49 w 80"/>
                <a:gd name="T17" fmla="*/ 32 h 106"/>
                <a:gd name="T18" fmla="*/ 26 w 80"/>
                <a:gd name="T19" fmla="*/ 32 h 106"/>
                <a:gd name="T20" fmla="*/ 26 w 80"/>
                <a:gd name="T21" fmla="*/ 55 h 106"/>
                <a:gd name="T22" fmla="*/ 56 w 80"/>
                <a:gd name="T23" fmla="*/ 55 h 106"/>
                <a:gd name="T24" fmla="*/ 73 w 80"/>
                <a:gd name="T25" fmla="*/ 69 h 106"/>
                <a:gd name="T26" fmla="*/ 73 w 80"/>
                <a:gd name="T27" fmla="*/ 100 h 106"/>
                <a:gd name="T28" fmla="*/ 54 w 80"/>
                <a:gd name="T29" fmla="*/ 116 h 106"/>
                <a:gd name="T30" fmla="*/ 54 w 80"/>
                <a:gd name="T31" fmla="*/ 128 h 106"/>
                <a:gd name="T32" fmla="*/ 45 w 80"/>
                <a:gd name="T33" fmla="*/ 128 h 106"/>
                <a:gd name="T34" fmla="*/ 45 w 80"/>
                <a:gd name="T35" fmla="*/ 116 h 106"/>
                <a:gd name="T36" fmla="*/ 28 w 80"/>
                <a:gd name="T37" fmla="*/ 116 h 106"/>
                <a:gd name="T38" fmla="*/ 28 w 80"/>
                <a:gd name="T39" fmla="*/ 128 h 106"/>
                <a:gd name="T40" fmla="*/ 19 w 80"/>
                <a:gd name="T41" fmla="*/ 128 h 106"/>
                <a:gd name="T42" fmla="*/ 19 w 80"/>
                <a:gd name="T43" fmla="*/ 116 h 106"/>
                <a:gd name="T44" fmla="*/ 0 w 80"/>
                <a:gd name="T45" fmla="*/ 100 h 106"/>
                <a:gd name="T46" fmla="*/ 0 w 80"/>
                <a:gd name="T47" fmla="*/ 85 h 106"/>
                <a:gd name="T48" fmla="*/ 26 w 80"/>
                <a:gd name="T49" fmla="*/ 85 h 106"/>
                <a:gd name="T50" fmla="*/ 26 w 80"/>
                <a:gd name="T51" fmla="*/ 97 h 106"/>
                <a:gd name="T52" fmla="*/ 49 w 80"/>
                <a:gd name="T53" fmla="*/ 97 h 106"/>
                <a:gd name="T54" fmla="*/ 49 w 80"/>
                <a:gd name="T55" fmla="*/ 74 h 106"/>
                <a:gd name="T56" fmla="*/ 19 w 80"/>
                <a:gd name="T57" fmla="*/ 74 h 106"/>
                <a:gd name="T58" fmla="*/ 0 w 80"/>
                <a:gd name="T59" fmla="*/ 58 h 106"/>
                <a:gd name="T60" fmla="*/ 0 w 80"/>
                <a:gd name="T61" fmla="*/ 28 h 106"/>
                <a:gd name="T62" fmla="*/ 19 w 80"/>
                <a:gd name="T63" fmla="*/ 12 h 106"/>
                <a:gd name="T64" fmla="*/ 19 w 80"/>
                <a:gd name="T65" fmla="*/ 0 h 106"/>
                <a:gd name="T66" fmla="*/ 28 w 80"/>
                <a:gd name="T67" fmla="*/ 0 h 106"/>
                <a:gd name="T68" fmla="*/ 28 w 80"/>
                <a:gd name="T69" fmla="*/ 12 h 1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0" h="106">
                  <a:moveTo>
                    <a:pt x="30" y="10"/>
                  </a:moveTo>
                  <a:lnTo>
                    <a:pt x="49" y="10"/>
                  </a:lnTo>
                  <a:lnTo>
                    <a:pt x="49" y="0"/>
                  </a:lnTo>
                  <a:lnTo>
                    <a:pt x="58" y="0"/>
                  </a:lnTo>
                  <a:lnTo>
                    <a:pt x="58" y="10"/>
                  </a:lnTo>
                  <a:lnTo>
                    <a:pt x="79" y="23"/>
                  </a:lnTo>
                  <a:lnTo>
                    <a:pt x="79" y="38"/>
                  </a:lnTo>
                  <a:lnTo>
                    <a:pt x="53" y="38"/>
                  </a:lnTo>
                  <a:lnTo>
                    <a:pt x="53" y="26"/>
                  </a:lnTo>
                  <a:lnTo>
                    <a:pt x="28" y="26"/>
                  </a:lnTo>
                  <a:lnTo>
                    <a:pt x="28" y="45"/>
                  </a:lnTo>
                  <a:lnTo>
                    <a:pt x="60" y="45"/>
                  </a:lnTo>
                  <a:lnTo>
                    <a:pt x="79" y="57"/>
                  </a:lnTo>
                  <a:lnTo>
                    <a:pt x="79" y="82"/>
                  </a:lnTo>
                  <a:lnTo>
                    <a:pt x="58" y="95"/>
                  </a:lnTo>
                  <a:lnTo>
                    <a:pt x="58" y="105"/>
                  </a:lnTo>
                  <a:lnTo>
                    <a:pt x="49" y="105"/>
                  </a:lnTo>
                  <a:lnTo>
                    <a:pt x="49" y="95"/>
                  </a:lnTo>
                  <a:lnTo>
                    <a:pt x="30" y="95"/>
                  </a:lnTo>
                  <a:lnTo>
                    <a:pt x="30" y="105"/>
                  </a:lnTo>
                  <a:lnTo>
                    <a:pt x="21" y="105"/>
                  </a:lnTo>
                  <a:lnTo>
                    <a:pt x="21" y="95"/>
                  </a:lnTo>
                  <a:lnTo>
                    <a:pt x="0" y="82"/>
                  </a:lnTo>
                  <a:lnTo>
                    <a:pt x="0" y="70"/>
                  </a:lnTo>
                  <a:lnTo>
                    <a:pt x="28" y="70"/>
                  </a:lnTo>
                  <a:lnTo>
                    <a:pt x="28" y="80"/>
                  </a:lnTo>
                  <a:lnTo>
                    <a:pt x="53" y="80"/>
                  </a:lnTo>
                  <a:lnTo>
                    <a:pt x="53" y="61"/>
                  </a:lnTo>
                  <a:lnTo>
                    <a:pt x="21" y="61"/>
                  </a:lnTo>
                  <a:lnTo>
                    <a:pt x="0" y="48"/>
                  </a:lnTo>
                  <a:lnTo>
                    <a:pt x="0" y="23"/>
                  </a:lnTo>
                  <a:lnTo>
                    <a:pt x="21" y="10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0" y="1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Freeform 32">
              <a:extLst>
                <a:ext uri="{FF2B5EF4-FFF2-40B4-BE49-F238E27FC236}">
                  <a16:creationId xmlns:a16="http://schemas.microsoft.com/office/drawing/2014/main" id="{F15D512C-D259-8334-9FBB-E673ABEB8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" y="1835"/>
              <a:ext cx="284" cy="234"/>
            </a:xfrm>
            <a:custGeom>
              <a:avLst/>
              <a:gdLst>
                <a:gd name="T0" fmla="*/ 101 w 309"/>
                <a:gd name="T1" fmla="*/ 0 h 192"/>
                <a:gd name="T2" fmla="*/ 283 w 309"/>
                <a:gd name="T3" fmla="*/ 69 h 192"/>
                <a:gd name="T4" fmla="*/ 183 w 309"/>
                <a:gd name="T5" fmla="*/ 233 h 192"/>
                <a:gd name="T6" fmla="*/ 0 w 309"/>
                <a:gd name="T7" fmla="*/ 155 h 192"/>
                <a:gd name="T8" fmla="*/ 101 w 309"/>
                <a:gd name="T9" fmla="*/ 0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9" h="192">
                  <a:moveTo>
                    <a:pt x="110" y="0"/>
                  </a:moveTo>
                  <a:lnTo>
                    <a:pt x="308" y="57"/>
                  </a:lnTo>
                  <a:lnTo>
                    <a:pt x="199" y="191"/>
                  </a:lnTo>
                  <a:lnTo>
                    <a:pt x="0" y="127"/>
                  </a:lnTo>
                  <a:lnTo>
                    <a:pt x="110" y="0"/>
                  </a:lnTo>
                </a:path>
              </a:pathLst>
            </a:custGeom>
            <a:solidFill>
              <a:srgbClr val="DDDDDD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8" name="Group 33">
              <a:extLst>
                <a:ext uri="{FF2B5EF4-FFF2-40B4-BE49-F238E27FC236}">
                  <a16:creationId xmlns:a16="http://schemas.microsoft.com/office/drawing/2014/main" id="{322DF5A4-19CC-40F3-E611-CBCFAB74B9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9" y="1914"/>
              <a:ext cx="284" cy="155"/>
              <a:chOff x="1360" y="1459"/>
              <a:chExt cx="309" cy="127"/>
            </a:xfrm>
          </p:grpSpPr>
          <p:sp>
            <p:nvSpPr>
              <p:cNvPr id="4115" name="Freeform 34">
                <a:extLst>
                  <a:ext uri="{FF2B5EF4-FFF2-40B4-BE49-F238E27FC236}">
                    <a16:creationId xmlns:a16="http://schemas.microsoft.com/office/drawing/2014/main" id="{8ED84FD1-E66A-F119-7884-31CF4D6961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459"/>
                <a:ext cx="309" cy="127"/>
              </a:xfrm>
              <a:custGeom>
                <a:avLst/>
                <a:gdLst>
                  <a:gd name="T0" fmla="*/ 308 w 309"/>
                  <a:gd name="T1" fmla="*/ 0 h 127"/>
                  <a:gd name="T2" fmla="*/ 199 w 309"/>
                  <a:gd name="T3" fmla="*/ 126 h 127"/>
                  <a:gd name="T4" fmla="*/ 0 w 309"/>
                  <a:gd name="T5" fmla="*/ 66 h 127"/>
                  <a:gd name="T6" fmla="*/ 199 w 309"/>
                  <a:gd name="T7" fmla="*/ 126 h 127"/>
                  <a:gd name="T8" fmla="*/ 308 w 309"/>
                  <a:gd name="T9" fmla="*/ 0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9" h="127">
                    <a:moveTo>
                      <a:pt x="308" y="0"/>
                    </a:moveTo>
                    <a:lnTo>
                      <a:pt x="199" y="126"/>
                    </a:lnTo>
                    <a:lnTo>
                      <a:pt x="0" y="66"/>
                    </a:lnTo>
                    <a:lnTo>
                      <a:pt x="199" y="126"/>
                    </a:lnTo>
                    <a:lnTo>
                      <a:pt x="308" y="0"/>
                    </a:lnTo>
                  </a:path>
                </a:pathLst>
              </a:custGeom>
              <a:solidFill>
                <a:srgbClr val="DDDDDD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6" name="Freeform 35">
                <a:extLst>
                  <a:ext uri="{FF2B5EF4-FFF2-40B4-BE49-F238E27FC236}">
                    <a16:creationId xmlns:a16="http://schemas.microsoft.com/office/drawing/2014/main" id="{61168902-664D-705B-CD0E-F5D6BB249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459"/>
                <a:ext cx="309" cy="127"/>
              </a:xfrm>
              <a:custGeom>
                <a:avLst/>
                <a:gdLst>
                  <a:gd name="T0" fmla="*/ 308 w 309"/>
                  <a:gd name="T1" fmla="*/ 0 h 127"/>
                  <a:gd name="T2" fmla="*/ 199 w 309"/>
                  <a:gd name="T3" fmla="*/ 126 h 127"/>
                  <a:gd name="T4" fmla="*/ 0 w 309"/>
                  <a:gd name="T5" fmla="*/ 66 h 127"/>
                  <a:gd name="T6" fmla="*/ 199 w 309"/>
                  <a:gd name="T7" fmla="*/ 126 h 12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09" h="127">
                    <a:moveTo>
                      <a:pt x="308" y="0"/>
                    </a:moveTo>
                    <a:lnTo>
                      <a:pt x="199" y="126"/>
                    </a:lnTo>
                    <a:lnTo>
                      <a:pt x="0" y="66"/>
                    </a:lnTo>
                    <a:lnTo>
                      <a:pt x="199" y="126"/>
                    </a:lnTo>
                  </a:path>
                </a:pathLst>
              </a:custGeom>
              <a:solidFill>
                <a:srgbClr val="DDDDDD"/>
              </a:solidFill>
              <a:ln w="12700" cap="rnd" cmpd="sng">
                <a:solidFill>
                  <a:srgbClr val="020725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9" name="Freeform 36">
              <a:extLst>
                <a:ext uri="{FF2B5EF4-FFF2-40B4-BE49-F238E27FC236}">
                  <a16:creationId xmlns:a16="http://schemas.microsoft.com/office/drawing/2014/main" id="{574728F6-DDD6-CD17-B68E-54A5D6D3E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" y="1885"/>
              <a:ext cx="181" cy="132"/>
            </a:xfrm>
            <a:custGeom>
              <a:avLst/>
              <a:gdLst>
                <a:gd name="T0" fmla="*/ 50 w 196"/>
                <a:gd name="T1" fmla="*/ 0 h 108"/>
                <a:gd name="T2" fmla="*/ 180 w 196"/>
                <a:gd name="T3" fmla="*/ 51 h 108"/>
                <a:gd name="T4" fmla="*/ 130 w 196"/>
                <a:gd name="T5" fmla="*/ 131 h 108"/>
                <a:gd name="T6" fmla="*/ 0 w 196"/>
                <a:gd name="T7" fmla="*/ 73 h 108"/>
                <a:gd name="T8" fmla="*/ 50 w 196"/>
                <a:gd name="T9" fmla="*/ 0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6" h="108">
                  <a:moveTo>
                    <a:pt x="54" y="0"/>
                  </a:moveTo>
                  <a:lnTo>
                    <a:pt x="195" y="42"/>
                  </a:lnTo>
                  <a:lnTo>
                    <a:pt x="141" y="107"/>
                  </a:lnTo>
                  <a:lnTo>
                    <a:pt x="0" y="60"/>
                  </a:lnTo>
                  <a:lnTo>
                    <a:pt x="54" y="0"/>
                  </a:lnTo>
                </a:path>
              </a:pathLst>
            </a:custGeom>
            <a:solidFill>
              <a:srgbClr val="D49F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37">
              <a:extLst>
                <a:ext uri="{FF2B5EF4-FFF2-40B4-BE49-F238E27FC236}">
                  <a16:creationId xmlns:a16="http://schemas.microsoft.com/office/drawing/2014/main" id="{3FD7CCE9-F69E-09AC-BF73-62D98DF4E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2016"/>
              <a:ext cx="246" cy="211"/>
            </a:xfrm>
            <a:custGeom>
              <a:avLst/>
              <a:gdLst>
                <a:gd name="T0" fmla="*/ 0 w 267"/>
                <a:gd name="T1" fmla="*/ 34 h 173"/>
                <a:gd name="T2" fmla="*/ 203 w 267"/>
                <a:gd name="T3" fmla="*/ 0 h 173"/>
                <a:gd name="T4" fmla="*/ 245 w 267"/>
                <a:gd name="T5" fmla="*/ 162 h 173"/>
                <a:gd name="T6" fmla="*/ 39 w 267"/>
                <a:gd name="T7" fmla="*/ 210 h 173"/>
                <a:gd name="T8" fmla="*/ 0 w 267"/>
                <a:gd name="T9" fmla="*/ 34 h 1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7" h="173">
                  <a:moveTo>
                    <a:pt x="0" y="28"/>
                  </a:moveTo>
                  <a:lnTo>
                    <a:pt x="220" y="0"/>
                  </a:lnTo>
                  <a:lnTo>
                    <a:pt x="266" y="133"/>
                  </a:lnTo>
                  <a:lnTo>
                    <a:pt x="42" y="172"/>
                  </a:lnTo>
                  <a:lnTo>
                    <a:pt x="0" y="28"/>
                  </a:lnTo>
                </a:path>
              </a:pathLst>
            </a:custGeom>
            <a:solidFill>
              <a:srgbClr val="DDDDDD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38">
              <a:extLst>
                <a:ext uri="{FF2B5EF4-FFF2-40B4-BE49-F238E27FC236}">
                  <a16:creationId xmlns:a16="http://schemas.microsoft.com/office/drawing/2014/main" id="{FD7BC51D-36DF-3805-C26B-F2B0EFF40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2050"/>
              <a:ext cx="247" cy="190"/>
            </a:xfrm>
            <a:custGeom>
              <a:avLst/>
              <a:gdLst>
                <a:gd name="T0" fmla="*/ 0 w 268"/>
                <a:gd name="T1" fmla="*/ 0 h 156"/>
                <a:gd name="T2" fmla="*/ 39 w 268"/>
                <a:gd name="T3" fmla="*/ 189 h 156"/>
                <a:gd name="T4" fmla="*/ 246 w 268"/>
                <a:gd name="T5" fmla="*/ 136 h 156"/>
                <a:gd name="T6" fmla="*/ 39 w 268"/>
                <a:gd name="T7" fmla="*/ 189 h 156"/>
                <a:gd name="T8" fmla="*/ 0 w 268"/>
                <a:gd name="T9" fmla="*/ 0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8" h="156">
                  <a:moveTo>
                    <a:pt x="0" y="0"/>
                  </a:moveTo>
                  <a:lnTo>
                    <a:pt x="42" y="155"/>
                  </a:lnTo>
                  <a:lnTo>
                    <a:pt x="267" y="112"/>
                  </a:lnTo>
                  <a:lnTo>
                    <a:pt x="42" y="155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12700" cap="rnd" cmpd="sng">
              <a:solidFill>
                <a:srgbClr val="020725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39">
              <a:extLst>
                <a:ext uri="{FF2B5EF4-FFF2-40B4-BE49-F238E27FC236}">
                  <a16:creationId xmlns:a16="http://schemas.microsoft.com/office/drawing/2014/main" id="{B16E9633-8D94-8E24-62D6-8C4AE58E3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" y="2064"/>
              <a:ext cx="149" cy="121"/>
            </a:xfrm>
            <a:custGeom>
              <a:avLst/>
              <a:gdLst>
                <a:gd name="T0" fmla="*/ 127 w 160"/>
                <a:gd name="T1" fmla="*/ 0 h 100"/>
                <a:gd name="T2" fmla="*/ 0 w 160"/>
                <a:gd name="T3" fmla="*/ 27 h 100"/>
                <a:gd name="T4" fmla="*/ 19 w 160"/>
                <a:gd name="T5" fmla="*/ 120 h 100"/>
                <a:gd name="T6" fmla="*/ 148 w 160"/>
                <a:gd name="T7" fmla="*/ 80 h 100"/>
                <a:gd name="T8" fmla="*/ 127 w 160"/>
                <a:gd name="T9" fmla="*/ 0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0" h="100">
                  <a:moveTo>
                    <a:pt x="136" y="0"/>
                  </a:moveTo>
                  <a:lnTo>
                    <a:pt x="0" y="22"/>
                  </a:lnTo>
                  <a:lnTo>
                    <a:pt x="20" y="99"/>
                  </a:lnTo>
                  <a:lnTo>
                    <a:pt x="159" y="66"/>
                  </a:lnTo>
                  <a:lnTo>
                    <a:pt x="136" y="0"/>
                  </a:lnTo>
                </a:path>
              </a:pathLst>
            </a:custGeom>
            <a:solidFill>
              <a:srgbClr val="FFCC66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40">
              <a:extLst>
                <a:ext uri="{FF2B5EF4-FFF2-40B4-BE49-F238E27FC236}">
                  <a16:creationId xmlns:a16="http://schemas.microsoft.com/office/drawing/2014/main" id="{8CF28518-EB0F-4C9F-8307-64281F0FF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" y="2064"/>
              <a:ext cx="153" cy="94"/>
            </a:xfrm>
            <a:custGeom>
              <a:avLst/>
              <a:gdLst>
                <a:gd name="T0" fmla="*/ 131 w 165"/>
                <a:gd name="T1" fmla="*/ 0 h 77"/>
                <a:gd name="T2" fmla="*/ 0 w 165"/>
                <a:gd name="T3" fmla="*/ 29 h 77"/>
                <a:gd name="T4" fmla="*/ 131 w 165"/>
                <a:gd name="T5" fmla="*/ 0 h 77"/>
                <a:gd name="T6" fmla="*/ 152 w 165"/>
                <a:gd name="T7" fmla="*/ 93 h 77"/>
                <a:gd name="T8" fmla="*/ 131 w 165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5" h="77">
                  <a:moveTo>
                    <a:pt x="141" y="0"/>
                  </a:moveTo>
                  <a:lnTo>
                    <a:pt x="0" y="24"/>
                  </a:lnTo>
                  <a:lnTo>
                    <a:pt x="141" y="0"/>
                  </a:lnTo>
                  <a:lnTo>
                    <a:pt x="164" y="76"/>
                  </a:lnTo>
                  <a:lnTo>
                    <a:pt x="141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4114" name="Picture 41">
              <a:extLst>
                <a:ext uri="{FF2B5EF4-FFF2-40B4-BE49-F238E27FC236}">
                  <a16:creationId xmlns:a16="http://schemas.microsoft.com/office/drawing/2014/main" id="{F880EA46-8D62-5F65-CB31-69A7FE3B2EC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" y="1620"/>
              <a:ext cx="261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5A527F99-4958-24FC-765A-40BF3B60EE5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Charting your Course</a:t>
            </a: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132D83F0-4D92-59F7-5934-6C7D8980C9B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b="1" dirty="0"/>
              <a:t>Fast Track: charting the course of your postdoc</a:t>
            </a:r>
            <a:r>
              <a:rPr lang="en-US" altLang="en-US" dirty="0"/>
              <a:t> </a:t>
            </a:r>
            <a:r>
              <a:rPr lang="en-US" altLang="en-US" sz="2000" dirty="0">
                <a:solidFill>
                  <a:srgbClr val="00B050"/>
                </a:solidFill>
              </a:rPr>
              <a:t>http://www.nature.com/cgi-taf/DynaPage.taf?file=/nature/journal/v431/n7012/full/nj7012-1126a_fs.html</a:t>
            </a:r>
            <a:br>
              <a:rPr lang="en-US" altLang="en-US" sz="2000" dirty="0">
                <a:solidFill>
                  <a:srgbClr val="00B050"/>
                </a:solidFill>
              </a:rPr>
            </a:br>
            <a:endParaRPr lang="en-US" altLang="en-US" sz="2000" dirty="0">
              <a:solidFill>
                <a:srgbClr val="00B050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000" dirty="0"/>
              <a:t>Individual Development Plan - FASEB has helped to come up with individual development plans for Post-docs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000" dirty="0">
                <a:solidFill>
                  <a:srgbClr val="00B050"/>
                </a:solidFill>
              </a:rPr>
              <a:t>http://www.faseb.org/opa/ppp/educ/idp.html</a:t>
            </a:r>
            <a:br>
              <a:rPr lang="en-US" altLang="en-US" sz="2000" dirty="0"/>
            </a:br>
            <a:endParaRPr lang="en-US" altLang="en-US" sz="2000" dirty="0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000" dirty="0"/>
              <a:t>Annual review for Post-doc: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000" dirty="0">
                <a:solidFill>
                  <a:srgbClr val="00B050"/>
                </a:solidFill>
              </a:rPr>
              <a:t>http://www.faseb.org/opa/ppp/educ/idp_annrev.html</a:t>
            </a:r>
            <a:br>
              <a:rPr lang="en-US" altLang="en-US" sz="2000" dirty="0">
                <a:solidFill>
                  <a:srgbClr val="00B050"/>
                </a:solidFill>
              </a:rPr>
            </a:br>
            <a:endParaRPr lang="en-US" altLang="en-US" sz="2000" dirty="0">
              <a:solidFill>
                <a:srgbClr val="00B050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altLang="en-US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20F92EF9-254F-E348-1DE6-0B4125ED92F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Additional Types of Postdoc Experiences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CEAC5AFC-39A7-7443-56C2-8499DED37C2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Teaching Postdocs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>
                <a:hlinkClick r:id="rId2"/>
              </a:rPr>
              <a:t>http://recruit.sciencemag.org/feature/advice/nw0102.shl</a:t>
            </a:r>
            <a:r>
              <a:rPr lang="en-US" altLang="en-US"/>
              <a:t> ...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FAEB445D-7734-B3F9-2899-A64D8E5416D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Postdoc Resources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7AAF0E80-5EDB-4BAE-3809-16CFB449554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 dirty="0"/>
              <a:t>Science </a:t>
            </a:r>
            <a:r>
              <a:rPr lang="en-US" altLang="en-US" dirty="0" err="1"/>
              <a:t>Nextwave</a:t>
            </a:r>
            <a:r>
              <a:rPr lang="en-US" altLang="en-US" dirty="0"/>
              <a:t> Postdoc Network</a:t>
            </a:r>
          </a:p>
          <a:p>
            <a:pPr lvl="1" eaLnBrk="1" hangingPunct="1">
              <a:defRPr/>
            </a:pPr>
            <a:r>
              <a:rPr lang="en-US" altLang="en-US" dirty="0"/>
              <a:t>California Comes Through:  </a:t>
            </a:r>
            <a:r>
              <a:rPr lang="en-US" altLang="en-US" sz="1800" dirty="0">
                <a:solidFill>
                  <a:srgbClr val="00B050"/>
                </a:solidFill>
              </a:rPr>
              <a:t>http://nextwave.sciencemag.org/cgi/content/full/2005/01/06/9</a:t>
            </a:r>
            <a:br>
              <a:rPr lang="en-US" altLang="en-US" sz="1800" dirty="0"/>
            </a:br>
            <a:endParaRPr lang="en-US" altLang="en-US" sz="1800" dirty="0"/>
          </a:p>
          <a:p>
            <a:pPr lvl="1" eaLnBrk="1" hangingPunct="1">
              <a:defRPr/>
            </a:pPr>
            <a:r>
              <a:rPr lang="en-US" altLang="en-US" dirty="0"/>
              <a:t>NSF Workshop on the Postdoc Experience Calls for "Culture Change"</a:t>
            </a:r>
            <a:br>
              <a:rPr lang="en-US" altLang="en-US" dirty="0"/>
            </a:br>
            <a:r>
              <a:rPr lang="en-US" altLang="en-US" sz="1800" dirty="0">
                <a:solidFill>
                  <a:srgbClr val="00B050"/>
                </a:solidFill>
              </a:rPr>
              <a:t>http://nextwave.sciencemag.org/cgi/content/full/2004/12/02/7</a:t>
            </a:r>
            <a:br>
              <a:rPr lang="en-US" altLang="en-US" sz="1800" dirty="0"/>
            </a:br>
            <a:endParaRPr lang="en-US" altLang="en-US" sz="1800" dirty="0"/>
          </a:p>
          <a:p>
            <a:pPr lvl="1" eaLnBrk="1" hangingPunct="1">
              <a:defRPr/>
            </a:pPr>
            <a:r>
              <a:rPr lang="en-US" altLang="en-US" sz="1800" dirty="0"/>
              <a:t>Charting the course of your Postdoc:  </a:t>
            </a:r>
            <a:r>
              <a:rPr lang="en-US" altLang="en-US" sz="1800" dirty="0">
                <a:solidFill>
                  <a:srgbClr val="00B050"/>
                </a:solidFill>
              </a:rPr>
              <a:t>http://www.nature.com/cgi-taf/DynaPage.taf?file=/nature/journal/v431/n7012/full/nj7012-1126a_fs.html</a:t>
            </a:r>
            <a:br>
              <a:rPr lang="en-US" altLang="en-US" sz="1800" dirty="0"/>
            </a:br>
            <a:endParaRPr lang="en-US" altLang="en-US" sz="1800" dirty="0"/>
          </a:p>
          <a:p>
            <a:pPr lvl="1" eaLnBrk="1" hangingPunct="1">
              <a:defRPr/>
            </a:pPr>
            <a:endParaRPr lang="en-US" altLang="en-US" sz="1800" dirty="0"/>
          </a:p>
          <a:p>
            <a:pPr lvl="1" eaLnBrk="1" hangingPunct="1">
              <a:defRPr/>
            </a:pPr>
            <a:endParaRPr lang="en-US" alt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44A68DE-D4A6-0615-A1CC-0D7E7C1ADED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533400"/>
            <a:ext cx="8540750" cy="60801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Additional Class Expectations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647BB2C-4071-D608-EBF7-A89EF02DFC3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613775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We are adult professionals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Please arrive on time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Please turn off cell phones (minimal, vibrate)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ED4F192A-2184-A355-A005-CB15F0F44BC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Standard Ph.D. Training Path</a:t>
            </a:r>
          </a:p>
        </p:txBody>
      </p:sp>
      <p:sp>
        <p:nvSpPr>
          <p:cNvPr id="6147" name="Rectangle 15">
            <a:extLst>
              <a:ext uri="{FF2B5EF4-FFF2-40B4-BE49-F238E27FC236}">
                <a16:creationId xmlns:a16="http://schemas.microsoft.com/office/drawing/2014/main" id="{9E7B5459-0798-47A7-3C2C-68F1BF556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8194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Undergrad</a:t>
            </a:r>
          </a:p>
          <a:p>
            <a:pPr algn="ctr"/>
            <a:r>
              <a:rPr lang="en-US" altLang="en-US" sz="1600"/>
              <a:t>Studies</a:t>
            </a:r>
          </a:p>
        </p:txBody>
      </p:sp>
      <p:sp>
        <p:nvSpPr>
          <p:cNvPr id="6150" name="Rectangle 20">
            <a:extLst>
              <a:ext uri="{FF2B5EF4-FFF2-40B4-BE49-F238E27FC236}">
                <a16:creationId xmlns:a16="http://schemas.microsoft.com/office/drawing/2014/main" id="{DDFF34DD-B780-E54E-3688-E953B39A2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6002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Post Bacc</a:t>
            </a:r>
          </a:p>
          <a:p>
            <a:pPr algn="ctr"/>
            <a:r>
              <a:rPr lang="en-US" altLang="en-US" sz="1600"/>
              <a:t>Research</a:t>
            </a:r>
          </a:p>
        </p:txBody>
      </p:sp>
      <p:sp>
        <p:nvSpPr>
          <p:cNvPr id="6149" name="Rectangle 19">
            <a:extLst>
              <a:ext uri="{FF2B5EF4-FFF2-40B4-BE49-F238E27FC236}">
                <a16:creationId xmlns:a16="http://schemas.microsoft.com/office/drawing/2014/main" id="{CF446983-CC5E-3BF0-FDE9-0093E6DBB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0386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M.S. Degree</a:t>
            </a:r>
          </a:p>
        </p:txBody>
      </p:sp>
      <p:sp>
        <p:nvSpPr>
          <p:cNvPr id="6152" name="Line 22">
            <a:extLst>
              <a:ext uri="{FF2B5EF4-FFF2-40B4-BE49-F238E27FC236}">
                <a16:creationId xmlns:a16="http://schemas.microsoft.com/office/drawing/2014/main" id="{D34BC8A5-E202-D6A6-EEE3-907AAAF37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9800" y="2590800"/>
            <a:ext cx="304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48" name="Line 17">
            <a:extLst>
              <a:ext uri="{FF2B5EF4-FFF2-40B4-BE49-F238E27FC236}">
                <a16:creationId xmlns:a16="http://schemas.microsoft.com/office/drawing/2014/main" id="{17D38876-4215-8589-C59D-DF66B3AC0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2766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3" name="Line 23">
            <a:extLst>
              <a:ext uri="{FF2B5EF4-FFF2-40B4-BE49-F238E27FC236}">
                <a16:creationId xmlns:a16="http://schemas.microsoft.com/office/drawing/2014/main" id="{AE1D278D-9D1B-1F39-2B4D-9879B0441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5052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1" name="Rectangle 21">
            <a:extLst>
              <a:ext uri="{FF2B5EF4-FFF2-40B4-BE49-F238E27FC236}">
                <a16:creationId xmlns:a16="http://schemas.microsoft.com/office/drawing/2014/main" id="{B1221DAC-8D1A-3BD3-AB72-73C00CAE8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8194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Doctoral</a:t>
            </a:r>
          </a:p>
          <a:p>
            <a:pPr algn="ctr"/>
            <a:r>
              <a:rPr lang="en-US" altLang="en-US" sz="1600"/>
              <a:t>Studies</a:t>
            </a:r>
          </a:p>
        </p:txBody>
      </p:sp>
      <p:sp>
        <p:nvSpPr>
          <p:cNvPr id="6154" name="Line 24">
            <a:extLst>
              <a:ext uri="{FF2B5EF4-FFF2-40B4-BE49-F238E27FC236}">
                <a16:creationId xmlns:a16="http://schemas.microsoft.com/office/drawing/2014/main" id="{18B4ABAC-2095-6412-0E73-5C94C905C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2057400"/>
            <a:ext cx="457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5" name="Line 25">
            <a:extLst>
              <a:ext uri="{FF2B5EF4-FFF2-40B4-BE49-F238E27FC236}">
                <a16:creationId xmlns:a16="http://schemas.microsoft.com/office/drawing/2014/main" id="{31641655-BAA9-9D95-4622-2E4323563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6600" y="3733800"/>
            <a:ext cx="457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5" name="Line 37">
            <a:extLst>
              <a:ext uri="{FF2B5EF4-FFF2-40B4-BE49-F238E27FC236}">
                <a16:creationId xmlns:a16="http://schemas.microsoft.com/office/drawing/2014/main" id="{96E03203-9553-EBCE-BA57-D66F79B23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286000"/>
            <a:ext cx="381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6" name="Line 38">
            <a:extLst>
              <a:ext uri="{FF2B5EF4-FFF2-40B4-BE49-F238E27FC236}">
                <a16:creationId xmlns:a16="http://schemas.microsoft.com/office/drawing/2014/main" id="{F3DDE6FF-95D6-7F48-F2C4-9E83CE382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7432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7" name="Line 39">
            <a:extLst>
              <a:ext uri="{FF2B5EF4-FFF2-40B4-BE49-F238E27FC236}">
                <a16:creationId xmlns:a16="http://schemas.microsoft.com/office/drawing/2014/main" id="{C7E31F7A-F104-F409-573A-F26D85D8C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8" name="Line 40">
            <a:extLst>
              <a:ext uri="{FF2B5EF4-FFF2-40B4-BE49-F238E27FC236}">
                <a16:creationId xmlns:a16="http://schemas.microsoft.com/office/drawing/2014/main" id="{692EA67F-0D43-70E2-8B15-B2B957B9C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9" name="Line 41">
            <a:extLst>
              <a:ext uri="{FF2B5EF4-FFF2-40B4-BE49-F238E27FC236}">
                <a16:creationId xmlns:a16="http://schemas.microsoft.com/office/drawing/2014/main" id="{F1A896B1-41A1-4EB3-35D3-39D7C0CDE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6" name="Rectangle 26">
            <a:extLst>
              <a:ext uri="{FF2B5EF4-FFF2-40B4-BE49-F238E27FC236}">
                <a16:creationId xmlns:a16="http://schemas.microsoft.com/office/drawing/2014/main" id="{2759AC34-111E-85E7-E71F-435B3177D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19050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Academic Postdoc</a:t>
            </a:r>
          </a:p>
        </p:txBody>
      </p:sp>
      <p:sp>
        <p:nvSpPr>
          <p:cNvPr id="6158" name="Rectangle 29">
            <a:extLst>
              <a:ext uri="{FF2B5EF4-FFF2-40B4-BE49-F238E27FC236}">
                <a16:creationId xmlns:a16="http://schemas.microsoft.com/office/drawing/2014/main" id="{F00C10FB-0723-33C3-EE64-6091AC856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3622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Government</a:t>
            </a:r>
          </a:p>
          <a:p>
            <a:pPr algn="ctr"/>
            <a:r>
              <a:rPr lang="en-US" altLang="en-US" sz="1600"/>
              <a:t> Postdoc</a:t>
            </a:r>
          </a:p>
        </p:txBody>
      </p:sp>
      <p:sp>
        <p:nvSpPr>
          <p:cNvPr id="6157" name="Rectangle 28">
            <a:extLst>
              <a:ext uri="{FF2B5EF4-FFF2-40B4-BE49-F238E27FC236}">
                <a16:creationId xmlns:a16="http://schemas.microsoft.com/office/drawing/2014/main" id="{80261E23-3355-D029-E097-0F7B9471D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004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Industry Postdoc</a:t>
            </a:r>
          </a:p>
        </p:txBody>
      </p:sp>
      <p:sp>
        <p:nvSpPr>
          <p:cNvPr id="6159" name="Rectangle 30">
            <a:extLst>
              <a:ext uri="{FF2B5EF4-FFF2-40B4-BE49-F238E27FC236}">
                <a16:creationId xmlns:a16="http://schemas.microsoft.com/office/drawing/2014/main" id="{2EDD3C10-EEEB-E813-AFED-4F6FF0791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Continue</a:t>
            </a:r>
          </a:p>
          <a:p>
            <a:pPr algn="ctr"/>
            <a:r>
              <a:rPr lang="en-US" altLang="en-US" sz="1600"/>
              <a:t>Education</a:t>
            </a:r>
          </a:p>
        </p:txBody>
      </p:sp>
      <p:sp>
        <p:nvSpPr>
          <p:cNvPr id="6160" name="Rectangle 31">
            <a:extLst>
              <a:ext uri="{FF2B5EF4-FFF2-40B4-BE49-F238E27FC236}">
                <a16:creationId xmlns:a16="http://schemas.microsoft.com/office/drawing/2014/main" id="{8C039661-1CD8-6034-6E05-F07CB0BA6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768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Other Career</a:t>
            </a:r>
          </a:p>
        </p:txBody>
      </p:sp>
      <p:sp>
        <p:nvSpPr>
          <p:cNvPr id="6161" name="Rectangle 32">
            <a:extLst>
              <a:ext uri="{FF2B5EF4-FFF2-40B4-BE49-F238E27FC236}">
                <a16:creationId xmlns:a16="http://schemas.microsoft.com/office/drawing/2014/main" id="{58F2F313-4970-1CBE-6E30-E7CFC8E04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524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/>
              <a:t>Academics</a:t>
            </a:r>
          </a:p>
        </p:txBody>
      </p:sp>
      <p:sp>
        <p:nvSpPr>
          <p:cNvPr id="6172" name="Line 45">
            <a:extLst>
              <a:ext uri="{FF2B5EF4-FFF2-40B4-BE49-F238E27FC236}">
                <a16:creationId xmlns:a16="http://schemas.microsoft.com/office/drawing/2014/main" id="{E15ED29E-AAD3-D13B-19DE-3CF524FF4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6096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3" name="Line 46">
            <a:extLst>
              <a:ext uri="{FF2B5EF4-FFF2-40B4-BE49-F238E27FC236}">
                <a16:creationId xmlns:a16="http://schemas.microsoft.com/office/drawing/2014/main" id="{CA853412-AD51-8095-ADA9-0572B9CF0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53340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4" name="Line 51">
            <a:extLst>
              <a:ext uri="{FF2B5EF4-FFF2-40B4-BE49-F238E27FC236}">
                <a16:creationId xmlns:a16="http://schemas.microsoft.com/office/drawing/2014/main" id="{70A53765-E607-6883-358D-F9EB7364B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4290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5" name="Line 53">
            <a:extLst>
              <a:ext uri="{FF2B5EF4-FFF2-40B4-BE49-F238E27FC236}">
                <a16:creationId xmlns:a16="http://schemas.microsoft.com/office/drawing/2014/main" id="{ED6CA6EA-710B-79FB-45B2-67678D061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2209800"/>
            <a:ext cx="533400" cy="12192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6" name="Line 54">
            <a:extLst>
              <a:ext uri="{FF2B5EF4-FFF2-40B4-BE49-F238E27FC236}">
                <a16:creationId xmlns:a16="http://schemas.microsoft.com/office/drawing/2014/main" id="{9537C022-0291-A706-66A2-467FE2766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0" name="Line 42">
            <a:extLst>
              <a:ext uri="{FF2B5EF4-FFF2-40B4-BE49-F238E27FC236}">
                <a16:creationId xmlns:a16="http://schemas.microsoft.com/office/drawing/2014/main" id="{082B842D-BF70-A1A8-3986-4EFF126D2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19812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1" name="Line 44">
            <a:extLst>
              <a:ext uri="{FF2B5EF4-FFF2-40B4-BE49-F238E27FC236}">
                <a16:creationId xmlns:a16="http://schemas.microsoft.com/office/drawing/2014/main" id="{AFD1BB16-5078-2AAB-80D0-AD0E89ED3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52705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2" name="Rectangle 34">
            <a:extLst>
              <a:ext uri="{FF2B5EF4-FFF2-40B4-BE49-F238E27FC236}">
                <a16:creationId xmlns:a16="http://schemas.microsoft.com/office/drawing/2014/main" id="{3EAC8FB4-F80C-C086-4EA0-39C97868D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667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/>
              <a:t>Government</a:t>
            </a:r>
          </a:p>
        </p:txBody>
      </p:sp>
      <p:sp>
        <p:nvSpPr>
          <p:cNvPr id="6163" name="Rectangle 35">
            <a:extLst>
              <a:ext uri="{FF2B5EF4-FFF2-40B4-BE49-F238E27FC236}">
                <a16:creationId xmlns:a16="http://schemas.microsoft.com/office/drawing/2014/main" id="{CF5837E6-4F65-4D80-3091-961116B46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810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/>
              <a:t>Industry</a:t>
            </a:r>
          </a:p>
        </p:txBody>
      </p:sp>
      <p:sp>
        <p:nvSpPr>
          <p:cNvPr id="6164" name="Rectangle 36">
            <a:extLst>
              <a:ext uri="{FF2B5EF4-FFF2-40B4-BE49-F238E27FC236}">
                <a16:creationId xmlns:a16="http://schemas.microsoft.com/office/drawing/2014/main" id="{9F14E659-90F2-7576-EA70-250CC3565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50292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/>
              <a:t>Other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>
            <a:extLst>
              <a:ext uri="{FF2B5EF4-FFF2-40B4-BE49-F238E27FC236}">
                <a16:creationId xmlns:a16="http://schemas.microsoft.com/office/drawing/2014/main" id="{36CE7B39-5F93-E9B5-D44A-9C1EB9CEE0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The Postdoc Years</a:t>
            </a:r>
          </a:p>
        </p:txBody>
      </p:sp>
      <p:sp>
        <p:nvSpPr>
          <p:cNvPr id="93189" name="Rectangle 5">
            <a:extLst>
              <a:ext uri="{FF2B5EF4-FFF2-40B4-BE49-F238E27FC236}">
                <a16:creationId xmlns:a16="http://schemas.microsoft.com/office/drawing/2014/main" id="{D837A291-6F68-D63A-BF08-39B9ABC1DC2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3C00F481-86C3-7667-ABA7-03FB5B95761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What is a Postdoc?</a:t>
            </a: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A545F4A8-8DDC-F221-8F5B-36E33D96990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Following earning Ph.D. degree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Full time period of Apprenticeship or training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/>
              <a:t>Scientific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/>
              <a:t>Professional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/>
              <a:t>Technical skills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Much greater autonomy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/>
              <a:t>Arranged directly with faculty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2800">
                <a:hlinkClick r:id="rId2"/>
              </a:rPr>
              <a:t>http://recruit.sciencemag.org/feature/advice/foc_22803.shl</a:t>
            </a:r>
            <a:br>
              <a:rPr lang="en-US" altLang="en-US" sz="2800"/>
            </a:br>
            <a:endParaRPr lang="en-US" altLang="en-US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A0996FD0-DE9F-40CB-BD91-5E2E01DE606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Purpose of Post-doc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9DA5BD13-2B00-7335-30C5-D101DF77C11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Must deepen you as a scientist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Must broaden your background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? New field?  Might be risky, if all new…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Make sure you’re –master- of something!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Time for pure benchwork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Build your own reputation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Supervise/teach students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Experiences will carry on to faculty position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84F001C2-F36B-A4CC-8C64-AE4892AB8B5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Positions Post-docs hold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76175FCA-E2AC-7F69-B887-6094AAE770A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Postdoctoral Fellow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Research Associates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Clinical Fellows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Misc. Fellows.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Warning!  Benefits, stipends, responsibilities may vary!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1FDDCB12-CC4D-3B25-1ED8-0C94242F8DC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Must Continue to Educate Yourself!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9F21B1EF-86B6-2701-7D3B-B331EF15DFB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Lectures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Discussion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Independent reading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Attending conferences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Mentored experiences</a:t>
            </a:r>
          </a:p>
          <a:p>
            <a:pPr lvl="1" eaLnBrk="1" hangingPunct="1">
              <a:defRPr/>
            </a:pPr>
            <a:r>
              <a:rPr lang="en-US" altLang="en-US"/>
              <a:t>Reviewing papers</a:t>
            </a:r>
          </a:p>
          <a:p>
            <a:pPr lvl="1" eaLnBrk="1" hangingPunct="1">
              <a:defRPr/>
            </a:pPr>
            <a:r>
              <a:rPr lang="en-US" altLang="en-US"/>
              <a:t>Writing papers</a:t>
            </a:r>
          </a:p>
          <a:p>
            <a:pPr lvl="1" eaLnBrk="1" hangingPunct="1">
              <a:defRPr/>
            </a:pPr>
            <a:r>
              <a:rPr lang="en-US" altLang="en-US"/>
              <a:t>Writing grants</a:t>
            </a:r>
          </a:p>
          <a:p>
            <a:pPr lvl="1" eaLnBrk="1" hangingPunct="1">
              <a:defRPr/>
            </a:pPr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mpass">
  <a:themeElements>
    <a:clrScheme name="Compass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870</TotalTime>
  <Words>994</Words>
  <Application>Microsoft Office PowerPoint</Application>
  <PresentationFormat>On-screen Show (4:3)</PresentationFormat>
  <Paragraphs>183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Tahoma</vt:lpstr>
      <vt:lpstr>Times New Roman</vt:lpstr>
      <vt:lpstr>Verdana</vt:lpstr>
      <vt:lpstr>Wingdings</vt:lpstr>
      <vt:lpstr>Compass</vt:lpstr>
      <vt:lpstr>Bitmap Image</vt:lpstr>
      <vt:lpstr>Postdoctoral Training – Research Careers Development</vt:lpstr>
      <vt:lpstr>Acknowledgements</vt:lpstr>
      <vt:lpstr>Additional Class Expectations</vt:lpstr>
      <vt:lpstr>Standard Ph.D. Training Path</vt:lpstr>
      <vt:lpstr>The Postdoc Years</vt:lpstr>
      <vt:lpstr>What is a Postdoc?</vt:lpstr>
      <vt:lpstr>Purpose of Post-doc</vt:lpstr>
      <vt:lpstr>Positions Post-docs hold</vt:lpstr>
      <vt:lpstr>Must Continue to Educate Yourself!</vt:lpstr>
      <vt:lpstr>Peculiarities of Postdocs</vt:lpstr>
      <vt:lpstr>Value of support group</vt:lpstr>
      <vt:lpstr>The Postdoc Years -2</vt:lpstr>
      <vt:lpstr>Decide how Many Postdocs…and how long!</vt:lpstr>
      <vt:lpstr>Developing a plan</vt:lpstr>
      <vt:lpstr>Separating from your advisor</vt:lpstr>
      <vt:lpstr>How much does a Postdoc Make?</vt:lpstr>
      <vt:lpstr>Where are Positions Advertised?</vt:lpstr>
      <vt:lpstr>Postdoc Breakdown</vt:lpstr>
      <vt:lpstr>Where are the Postdocs?</vt:lpstr>
      <vt:lpstr>Charting your Course</vt:lpstr>
      <vt:lpstr>Additional Types of Postdoc Experiences</vt:lpstr>
      <vt:lpstr>Postdoc Resources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Career Developments</dc:title>
  <dc:creator>ATSIN</dc:creator>
  <cp:lastModifiedBy>Patty Ramirez</cp:lastModifiedBy>
  <cp:revision>144</cp:revision>
  <cp:lastPrinted>1601-01-01T00:00:00Z</cp:lastPrinted>
  <dcterms:created xsi:type="dcterms:W3CDTF">2003-01-27T18:17:53Z</dcterms:created>
  <dcterms:modified xsi:type="dcterms:W3CDTF">2026-07-29T22:07:02Z</dcterms:modified>
</cp:coreProperties>
</file>