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5" r:id="rId1"/>
  </p:sldMasterIdLst>
  <p:notesMasterIdLst>
    <p:notesMasterId r:id="rId34"/>
  </p:notesMasterIdLst>
  <p:sldIdLst>
    <p:sldId id="260" r:id="rId2"/>
    <p:sldId id="261" r:id="rId3"/>
    <p:sldId id="321" r:id="rId4"/>
    <p:sldId id="266" r:id="rId5"/>
    <p:sldId id="262" r:id="rId6"/>
    <p:sldId id="310" r:id="rId7"/>
    <p:sldId id="311" r:id="rId8"/>
    <p:sldId id="292" r:id="rId9"/>
    <p:sldId id="294" r:id="rId10"/>
    <p:sldId id="315" r:id="rId11"/>
    <p:sldId id="314" r:id="rId12"/>
    <p:sldId id="312" r:id="rId13"/>
    <p:sldId id="295" r:id="rId14"/>
    <p:sldId id="316" r:id="rId15"/>
    <p:sldId id="298" r:id="rId16"/>
    <p:sldId id="296" r:id="rId17"/>
    <p:sldId id="313" r:id="rId18"/>
    <p:sldId id="271" r:id="rId19"/>
    <p:sldId id="291" r:id="rId20"/>
    <p:sldId id="302" r:id="rId21"/>
    <p:sldId id="303" r:id="rId22"/>
    <p:sldId id="309" r:id="rId23"/>
    <p:sldId id="304" r:id="rId24"/>
    <p:sldId id="305" r:id="rId25"/>
    <p:sldId id="306" r:id="rId26"/>
    <p:sldId id="318" r:id="rId27"/>
    <p:sldId id="319" r:id="rId28"/>
    <p:sldId id="320" r:id="rId29"/>
    <p:sldId id="307" r:id="rId30"/>
    <p:sldId id="256" r:id="rId31"/>
    <p:sldId id="257" r:id="rId32"/>
    <p:sldId id="258" r:id="rId33"/>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mn-cs"/>
      </a:defRPr>
    </a:lvl5pPr>
    <a:lvl6pPr marL="2286000" algn="l" defTabSz="914400" rtl="0" eaLnBrk="1" latinLnBrk="0" hangingPunct="1">
      <a:defRPr b="1" kern="1200">
        <a:solidFill>
          <a:schemeClr val="tx1"/>
        </a:solidFill>
        <a:latin typeface="Arial" panose="020B0604020202020204" pitchFamily="34" charset="0"/>
        <a:ea typeface="+mn-ea"/>
        <a:cs typeface="+mn-cs"/>
      </a:defRPr>
    </a:lvl6pPr>
    <a:lvl7pPr marL="2743200" algn="l" defTabSz="914400" rtl="0" eaLnBrk="1" latinLnBrk="0" hangingPunct="1">
      <a:defRPr b="1" kern="1200">
        <a:solidFill>
          <a:schemeClr val="tx1"/>
        </a:solidFill>
        <a:latin typeface="Arial" panose="020B0604020202020204" pitchFamily="34" charset="0"/>
        <a:ea typeface="+mn-ea"/>
        <a:cs typeface="+mn-cs"/>
      </a:defRPr>
    </a:lvl7pPr>
    <a:lvl8pPr marL="3200400" algn="l" defTabSz="914400" rtl="0" eaLnBrk="1" latinLnBrk="0" hangingPunct="1">
      <a:defRPr b="1" kern="1200">
        <a:solidFill>
          <a:schemeClr val="tx1"/>
        </a:solidFill>
        <a:latin typeface="Arial" panose="020B0604020202020204" pitchFamily="34" charset="0"/>
        <a:ea typeface="+mn-ea"/>
        <a:cs typeface="+mn-cs"/>
      </a:defRPr>
    </a:lvl8pPr>
    <a:lvl9pPr marL="3657600" algn="l" defTabSz="914400" rtl="0" eaLnBrk="1" latinLnBrk="0" hangingPunct="1">
      <a:defRPr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66"/>
    <a:srgbClr val="FF3300"/>
    <a:srgbClr val="F3110B"/>
    <a:srgbClr val="135F18"/>
    <a:srgbClr val="187C1F"/>
    <a:srgbClr val="634387"/>
    <a:srgbClr val="B299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86396" autoAdjust="0"/>
  </p:normalViewPr>
  <p:slideViewPr>
    <p:cSldViewPr>
      <p:cViewPr varScale="1">
        <p:scale>
          <a:sx n="79" d="100"/>
          <a:sy n="79" d="100"/>
        </p:scale>
        <p:origin x="66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F904289D-5C38-E4B0-FF7F-A80F82011EA0}"/>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smtClean="0">
                <a:latin typeface="Arial" charset="0"/>
              </a:defRPr>
            </a:lvl1pPr>
          </a:lstStyle>
          <a:p>
            <a:pPr>
              <a:defRPr/>
            </a:pPr>
            <a:endParaRPr lang="en-US" altLang="en-US"/>
          </a:p>
        </p:txBody>
      </p:sp>
      <p:sp>
        <p:nvSpPr>
          <p:cNvPr id="26627" name="Rectangle 3">
            <a:extLst>
              <a:ext uri="{FF2B5EF4-FFF2-40B4-BE49-F238E27FC236}">
                <a16:creationId xmlns:a16="http://schemas.microsoft.com/office/drawing/2014/main" id="{97ED40E1-E510-A26F-004F-8D7013E3F16C}"/>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smtClean="0">
                <a:latin typeface="Arial" charset="0"/>
              </a:defRPr>
            </a:lvl1pPr>
          </a:lstStyle>
          <a:p>
            <a:pPr>
              <a:defRPr/>
            </a:pPr>
            <a:endParaRPr lang="en-US" altLang="en-US"/>
          </a:p>
        </p:txBody>
      </p:sp>
      <p:sp>
        <p:nvSpPr>
          <p:cNvPr id="35844" name="Rectangle 4">
            <a:extLst>
              <a:ext uri="{FF2B5EF4-FFF2-40B4-BE49-F238E27FC236}">
                <a16:creationId xmlns:a16="http://schemas.microsoft.com/office/drawing/2014/main" id="{9F3B86C6-F498-C82A-EE8D-13A54242A5C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6629" name="Rectangle 5">
            <a:extLst>
              <a:ext uri="{FF2B5EF4-FFF2-40B4-BE49-F238E27FC236}">
                <a16:creationId xmlns:a16="http://schemas.microsoft.com/office/drawing/2014/main" id="{C3233459-BB6F-04FF-D63A-37C6D966FF3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6630" name="Rectangle 6">
            <a:extLst>
              <a:ext uri="{FF2B5EF4-FFF2-40B4-BE49-F238E27FC236}">
                <a16:creationId xmlns:a16="http://schemas.microsoft.com/office/drawing/2014/main" id="{95F8A22D-5171-2B2E-48D3-88383CBD1AEB}"/>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smtClean="0">
                <a:latin typeface="Arial" charset="0"/>
              </a:defRPr>
            </a:lvl1pPr>
          </a:lstStyle>
          <a:p>
            <a:pPr>
              <a:defRPr/>
            </a:pPr>
            <a:endParaRPr lang="en-US" altLang="en-US"/>
          </a:p>
        </p:txBody>
      </p:sp>
      <p:sp>
        <p:nvSpPr>
          <p:cNvPr id="26631" name="Rectangle 7">
            <a:extLst>
              <a:ext uri="{FF2B5EF4-FFF2-40B4-BE49-F238E27FC236}">
                <a16:creationId xmlns:a16="http://schemas.microsoft.com/office/drawing/2014/main" id="{BD43CAB3-EEB7-8868-97A2-43570174928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a:lvl1pPr>
          </a:lstStyle>
          <a:p>
            <a:fld id="{0D46222C-CA4B-483D-BA6A-00D7CC234BB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A6C5DB8F-DF66-0A96-D43F-F2B084818570}"/>
              </a:ext>
            </a:extLst>
          </p:cNvPr>
          <p:cNvSpPr>
            <a:spLocks noGrp="1" noRot="1" noChangeAspect="1" noTextEdit="1"/>
          </p:cNvSpPr>
          <p:nvPr>
            <p:ph type="sldImg"/>
          </p:nvPr>
        </p:nvSpPr>
        <p:spPr>
          <a:ln/>
        </p:spPr>
      </p:sp>
      <p:sp>
        <p:nvSpPr>
          <p:cNvPr id="36867" name="Notes Placeholder 2">
            <a:extLst>
              <a:ext uri="{FF2B5EF4-FFF2-40B4-BE49-F238E27FC236}">
                <a16:creationId xmlns:a16="http://schemas.microsoft.com/office/drawing/2014/main" id="{6CEE2E24-C509-68E5-3448-F0A950FD7FBB}"/>
              </a:ext>
            </a:extLst>
          </p:cNvPr>
          <p:cNvSpPr>
            <a:spLocks noGrp="1"/>
          </p:cNvSpPr>
          <p:nvPr>
            <p:ph type="body" idx="1"/>
          </p:nvPr>
        </p:nvSpPr>
        <p:spPr>
          <a:noFill/>
        </p:spPr>
        <p:txBody>
          <a:bodyPr/>
          <a:lstStyle/>
          <a:p>
            <a:pPr eaLnBrk="1" hangingPunct="1"/>
            <a:endParaRPr lang="en-US" altLang="en-US">
              <a:latin typeface="Arial" panose="020B0604020202020204" pitchFamily="34" charset="0"/>
            </a:endParaRPr>
          </a:p>
        </p:txBody>
      </p:sp>
      <p:sp>
        <p:nvSpPr>
          <p:cNvPr id="36868" name="Slide Number Placeholder 3">
            <a:extLst>
              <a:ext uri="{FF2B5EF4-FFF2-40B4-BE49-F238E27FC236}">
                <a16:creationId xmlns:a16="http://schemas.microsoft.com/office/drawing/2014/main" id="{2DFB29B4-6499-737A-0EDB-1385F8FBD7FF}"/>
              </a:ext>
            </a:extLst>
          </p:cNvPr>
          <p:cNvSpPr>
            <a:spLocks noGrp="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43127C4E-E769-4954-8F1D-CD8ED4A3B35F}" type="slidenum">
              <a:rPr lang="en-US" altLang="en-US" b="0"/>
              <a:pPr/>
              <a:t>1</a:t>
            </a:fld>
            <a:endParaRPr lang="en-US" altLang="en-US" b="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8EECA5D8-05FD-D527-6C68-E169DF50F5F2}"/>
              </a:ext>
            </a:extLst>
          </p:cNvPr>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511E104D-08E9-4F2C-87C5-3E5A257369BE}" type="slidenum">
              <a:rPr lang="en-US" altLang="en-US" b="0"/>
              <a:pPr/>
              <a:t>2</a:t>
            </a:fld>
            <a:endParaRPr lang="en-US" altLang="en-US" b="0"/>
          </a:p>
        </p:txBody>
      </p:sp>
      <p:sp>
        <p:nvSpPr>
          <p:cNvPr id="37891" name="Rectangle 2">
            <a:extLst>
              <a:ext uri="{FF2B5EF4-FFF2-40B4-BE49-F238E27FC236}">
                <a16:creationId xmlns:a16="http://schemas.microsoft.com/office/drawing/2014/main" id="{3007F889-AEFF-3F79-9908-F87A7BE1DB40}"/>
              </a:ext>
            </a:extLst>
          </p:cNvPr>
          <p:cNvSpPr>
            <a:spLocks noGrp="1" noRot="1" noChangeAspect="1" noChangeArrowheads="1" noTextEdit="1"/>
          </p:cNvSpPr>
          <p:nvPr>
            <p:ph type="sldImg"/>
          </p:nvPr>
        </p:nvSpPr>
        <p:spPr>
          <a:xfrm>
            <a:off x="1152525" y="692150"/>
            <a:ext cx="4554538" cy="3416300"/>
          </a:xfrm>
          <a:ln/>
        </p:spPr>
      </p:sp>
      <p:sp>
        <p:nvSpPr>
          <p:cNvPr id="37892" name="Rectangle 3">
            <a:extLst>
              <a:ext uri="{FF2B5EF4-FFF2-40B4-BE49-F238E27FC236}">
                <a16:creationId xmlns:a16="http://schemas.microsoft.com/office/drawing/2014/main" id="{EC35BE67-2F6A-C1B5-44A4-0EB7989A0AEF}"/>
              </a:ext>
            </a:extLst>
          </p:cNvPr>
          <p:cNvSpPr>
            <a:spLocks noGrp="1" noChangeArrowheads="1"/>
          </p:cNvSpPr>
          <p:nvPr>
            <p:ph type="body" idx="1"/>
          </p:nvPr>
        </p:nvSpPr>
        <p:spPr>
          <a:xfrm>
            <a:off x="915988" y="4343400"/>
            <a:ext cx="5026025" cy="4114800"/>
          </a:xfrm>
          <a:noFill/>
        </p:spPr>
        <p:txBody>
          <a:bodyPr/>
          <a:lstStyle/>
          <a:p>
            <a:pPr eaLnBrk="1" hangingPunct="1"/>
            <a:r>
              <a:rPr lang="en-US" altLang="en-US">
                <a:latin typeface="Arial" panose="020B0604020202020204" pitchFamily="34" charset="0"/>
              </a:rPr>
              <a:t>1.5 hours</a:t>
            </a:r>
          </a:p>
          <a:p>
            <a:pPr eaLnBrk="1" hangingPunct="1"/>
            <a:r>
              <a:rPr lang="en-US" altLang="en-US">
                <a:latin typeface="Arial" panose="020B0604020202020204" pitchFamily="34" charset="0"/>
              </a:rPr>
              <a:t>Questions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80E15C23-427D-1126-28C0-69688C71854D}"/>
              </a:ext>
            </a:extLst>
          </p:cNvPr>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AD5AEAFF-2521-4F3E-A722-C162D922C787}" type="slidenum">
              <a:rPr lang="en-US" altLang="en-US" b="0"/>
              <a:pPr/>
              <a:t>5</a:t>
            </a:fld>
            <a:endParaRPr lang="en-US" altLang="en-US" b="0"/>
          </a:p>
        </p:txBody>
      </p:sp>
      <p:sp>
        <p:nvSpPr>
          <p:cNvPr id="38915" name="Rectangle 2">
            <a:extLst>
              <a:ext uri="{FF2B5EF4-FFF2-40B4-BE49-F238E27FC236}">
                <a16:creationId xmlns:a16="http://schemas.microsoft.com/office/drawing/2014/main" id="{990671E0-9031-6111-F4EA-5D0D07FD6722}"/>
              </a:ext>
            </a:extLst>
          </p:cNvPr>
          <p:cNvSpPr>
            <a:spLocks noGrp="1" noRot="1" noChangeAspect="1" noChangeArrowheads="1" noTextEdit="1"/>
          </p:cNvSpPr>
          <p:nvPr>
            <p:ph type="sldImg"/>
          </p:nvPr>
        </p:nvSpPr>
        <p:spPr>
          <a:xfrm>
            <a:off x="1152525" y="692150"/>
            <a:ext cx="4554538" cy="3416300"/>
          </a:xfrm>
          <a:ln/>
        </p:spPr>
      </p:sp>
      <p:sp>
        <p:nvSpPr>
          <p:cNvPr id="38916" name="Rectangle 3">
            <a:extLst>
              <a:ext uri="{FF2B5EF4-FFF2-40B4-BE49-F238E27FC236}">
                <a16:creationId xmlns:a16="http://schemas.microsoft.com/office/drawing/2014/main" id="{248E0FF6-9296-C98F-4E31-7EF021508F27}"/>
              </a:ext>
            </a:extLst>
          </p:cNvPr>
          <p:cNvSpPr>
            <a:spLocks noGrp="1" noChangeArrowheads="1"/>
          </p:cNvSpPr>
          <p:nvPr>
            <p:ph type="body" idx="1"/>
          </p:nvPr>
        </p:nvSpPr>
        <p:spPr>
          <a:xfrm>
            <a:off x="914400" y="4343400"/>
            <a:ext cx="5029200" cy="4114800"/>
          </a:xfrm>
          <a:noFill/>
        </p:spPr>
        <p:txBody>
          <a:bodyPr/>
          <a:lstStyle/>
          <a:p>
            <a:pPr eaLnBrk="1" hangingPunct="1"/>
            <a:r>
              <a:rPr lang="en-US" altLang="en-US">
                <a:latin typeface="Arial" panose="020B0604020202020204" pitchFamily="34" charset="0"/>
              </a:rPr>
              <a:t>Think back to best speaker whom you have seen…what did they do?</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891AFCEF-1DA4-F23A-FCFC-C8D25567E89F}"/>
              </a:ext>
            </a:extLst>
          </p:cNvPr>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56E27B57-155D-4465-886C-9E706FFAB73F}" type="slidenum">
              <a:rPr lang="en-US" altLang="en-US" b="0"/>
              <a:pPr/>
              <a:t>13</a:t>
            </a:fld>
            <a:endParaRPr lang="en-US" altLang="en-US" b="0"/>
          </a:p>
        </p:txBody>
      </p:sp>
      <p:sp>
        <p:nvSpPr>
          <p:cNvPr id="39939" name="Rectangle 2">
            <a:extLst>
              <a:ext uri="{FF2B5EF4-FFF2-40B4-BE49-F238E27FC236}">
                <a16:creationId xmlns:a16="http://schemas.microsoft.com/office/drawing/2014/main" id="{65FA667A-A6AC-6FF1-4F41-B3883487FC24}"/>
              </a:ext>
            </a:extLst>
          </p:cNvPr>
          <p:cNvSpPr>
            <a:spLocks noGrp="1" noRot="1" noChangeAspect="1" noChangeArrowheads="1" noTextEdit="1"/>
          </p:cNvSpPr>
          <p:nvPr>
            <p:ph type="sldImg"/>
          </p:nvPr>
        </p:nvSpPr>
        <p:spPr>
          <a:xfrm>
            <a:off x="1152525" y="692150"/>
            <a:ext cx="4554538" cy="3416300"/>
          </a:xfrm>
          <a:ln/>
        </p:spPr>
      </p:sp>
      <p:sp>
        <p:nvSpPr>
          <p:cNvPr id="39940" name="Rectangle 3">
            <a:extLst>
              <a:ext uri="{FF2B5EF4-FFF2-40B4-BE49-F238E27FC236}">
                <a16:creationId xmlns:a16="http://schemas.microsoft.com/office/drawing/2014/main" id="{BB0AFCC3-EDDC-4A5C-C4F4-63BD37FDE54F}"/>
              </a:ext>
            </a:extLst>
          </p:cNvPr>
          <p:cNvSpPr>
            <a:spLocks noGrp="1" noChangeArrowheads="1"/>
          </p:cNvSpPr>
          <p:nvPr>
            <p:ph type="body" idx="1"/>
          </p:nvPr>
        </p:nvSpPr>
        <p:spPr>
          <a:xfrm>
            <a:off x="915988" y="4343400"/>
            <a:ext cx="5026025" cy="4114800"/>
          </a:xfrm>
          <a:noFill/>
        </p:spPr>
        <p:txBody>
          <a:bodyPr lIns="91425" tIns="45713" rIns="91425" bIns="45713"/>
          <a:lstStyle/>
          <a:p>
            <a:pPr eaLnBrk="1" hangingPunct="1"/>
            <a:r>
              <a:rPr lang="en-US" altLang="en-US">
                <a:latin typeface="Arial" panose="020B0604020202020204" pitchFamily="34" charset="0"/>
              </a:rPr>
              <a:t>Debbie Cassil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BA4F2CE1-2361-06E1-5845-797E8AB918FE}"/>
              </a:ext>
            </a:extLst>
          </p:cNvPr>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EF0D66E5-468F-474A-A1BC-572BACC10186}" type="slidenum">
              <a:rPr lang="en-US" altLang="en-US" b="0"/>
              <a:pPr/>
              <a:t>18</a:t>
            </a:fld>
            <a:endParaRPr lang="en-US" altLang="en-US" b="0"/>
          </a:p>
        </p:txBody>
      </p:sp>
      <p:sp>
        <p:nvSpPr>
          <p:cNvPr id="40963" name="Rectangle 2">
            <a:extLst>
              <a:ext uri="{FF2B5EF4-FFF2-40B4-BE49-F238E27FC236}">
                <a16:creationId xmlns:a16="http://schemas.microsoft.com/office/drawing/2014/main" id="{1249D069-965B-994A-AFEE-004EC4D6D0C6}"/>
              </a:ext>
            </a:extLst>
          </p:cNvPr>
          <p:cNvSpPr>
            <a:spLocks noGrp="1" noRot="1" noChangeAspect="1" noChangeArrowheads="1" noTextEdit="1"/>
          </p:cNvSpPr>
          <p:nvPr>
            <p:ph type="sldImg"/>
          </p:nvPr>
        </p:nvSpPr>
        <p:spPr>
          <a:xfrm>
            <a:off x="1152525" y="692150"/>
            <a:ext cx="4554538" cy="3416300"/>
          </a:xfrm>
          <a:ln/>
        </p:spPr>
      </p:sp>
      <p:sp>
        <p:nvSpPr>
          <p:cNvPr id="40964" name="Rectangle 3">
            <a:extLst>
              <a:ext uri="{FF2B5EF4-FFF2-40B4-BE49-F238E27FC236}">
                <a16:creationId xmlns:a16="http://schemas.microsoft.com/office/drawing/2014/main" id="{CF578D0D-7F0E-2E29-105A-7130A677579E}"/>
              </a:ext>
            </a:extLst>
          </p:cNvPr>
          <p:cNvSpPr>
            <a:spLocks noGrp="1" noChangeArrowheads="1"/>
          </p:cNvSpPr>
          <p:nvPr>
            <p:ph type="body" idx="1"/>
          </p:nvPr>
        </p:nvSpPr>
        <p:spPr>
          <a:xfrm>
            <a:off x="915988" y="4343400"/>
            <a:ext cx="5026025" cy="4114800"/>
          </a:xfrm>
          <a:noFill/>
        </p:spPr>
        <p:txBody>
          <a:bodyPr/>
          <a:lstStyle/>
          <a:p>
            <a:pPr eaLnBrk="1" hangingPunct="1"/>
            <a:r>
              <a:rPr lang="en-US" altLang="en-US">
                <a:latin typeface="Arial" panose="020B0604020202020204" pitchFamily="34" charset="0"/>
              </a:rPr>
              <a:t>Brief Opening- this represents work that I did ………………</a:t>
            </a:r>
          </a:p>
          <a:p>
            <a:pPr eaLnBrk="1" hangingPunct="1"/>
            <a:r>
              <a:rPr lang="en-US" altLang="en-US">
                <a:latin typeface="Arial" panose="020B0604020202020204" pitchFamily="34" charset="0"/>
              </a:rPr>
              <a:t>Don’t give away results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799FB266-54BF-D15A-45C1-424790AFB9B0}"/>
              </a:ext>
            </a:extLst>
          </p:cNvPr>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4329C2E1-41EB-43C3-9B4E-DFD29A9FEA79}" type="slidenum">
              <a:rPr lang="en-US" altLang="en-US" b="0"/>
              <a:pPr/>
              <a:t>23</a:t>
            </a:fld>
            <a:endParaRPr lang="en-US" altLang="en-US" b="0"/>
          </a:p>
        </p:txBody>
      </p:sp>
      <p:sp>
        <p:nvSpPr>
          <p:cNvPr id="41987" name="Rectangle 2">
            <a:extLst>
              <a:ext uri="{FF2B5EF4-FFF2-40B4-BE49-F238E27FC236}">
                <a16:creationId xmlns:a16="http://schemas.microsoft.com/office/drawing/2014/main" id="{49AD9606-D33F-D4F7-6A1E-13A4C129A510}"/>
              </a:ext>
            </a:extLst>
          </p:cNvPr>
          <p:cNvSpPr>
            <a:spLocks noGrp="1" noRot="1" noChangeAspect="1" noChangeArrowheads="1" noTextEdit="1"/>
          </p:cNvSpPr>
          <p:nvPr>
            <p:ph type="sldImg"/>
          </p:nvPr>
        </p:nvSpPr>
        <p:spPr>
          <a:xfrm>
            <a:off x="1152525" y="692150"/>
            <a:ext cx="4554538" cy="3416300"/>
          </a:xfrm>
          <a:ln/>
        </p:spPr>
      </p:sp>
      <p:sp>
        <p:nvSpPr>
          <p:cNvPr id="41988" name="Rectangle 3">
            <a:extLst>
              <a:ext uri="{FF2B5EF4-FFF2-40B4-BE49-F238E27FC236}">
                <a16:creationId xmlns:a16="http://schemas.microsoft.com/office/drawing/2014/main" id="{E190B7BC-0E69-6993-F802-651B63D2E722}"/>
              </a:ext>
            </a:extLst>
          </p:cNvPr>
          <p:cNvSpPr>
            <a:spLocks noGrp="1" noChangeArrowheads="1"/>
          </p:cNvSpPr>
          <p:nvPr>
            <p:ph type="body" idx="1"/>
          </p:nvPr>
        </p:nvSpPr>
        <p:spPr>
          <a:xfrm>
            <a:off x="915988" y="4343400"/>
            <a:ext cx="5026025" cy="4114800"/>
          </a:xfrm>
          <a:noFill/>
        </p:spPr>
        <p:txBody>
          <a:bodyPr/>
          <a:lstStyle/>
          <a:p>
            <a:pPr eaLnBrk="1" hangingPunct="1"/>
            <a:r>
              <a:rPr lang="en-US" altLang="en-US">
                <a:latin typeface="Arial" panose="020B0604020202020204" pitchFamily="34" charset="0"/>
              </a:rPr>
              <a:t>Trevor Archer – Histone phosphorylation and histone remodelling</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48BA7F94-C71E-1898-4B84-9487FCC59D05}"/>
              </a:ext>
            </a:extLst>
          </p:cNvPr>
          <p:cNvSpPr>
            <a:spLocks noGrp="1" noChangeArrowheads="1"/>
          </p:cNvSpPr>
          <p:nvPr>
            <p:ph type="sldNum" sz="quarter" idx="5"/>
          </p:nvPr>
        </p:nvSpPr>
        <p:spPr>
          <a:noFill/>
        </p:spPr>
        <p:txBody>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fld id="{F95DD867-A7BE-4259-9D8F-5A6BBF2AFAC5}" type="slidenum">
              <a:rPr lang="en-US" altLang="en-US" b="0"/>
              <a:pPr/>
              <a:t>24</a:t>
            </a:fld>
            <a:endParaRPr lang="en-US" altLang="en-US" b="0"/>
          </a:p>
        </p:txBody>
      </p:sp>
      <p:sp>
        <p:nvSpPr>
          <p:cNvPr id="43011" name="Rectangle 2">
            <a:extLst>
              <a:ext uri="{FF2B5EF4-FFF2-40B4-BE49-F238E27FC236}">
                <a16:creationId xmlns:a16="http://schemas.microsoft.com/office/drawing/2014/main" id="{C75307F9-1C06-28C7-4016-82779A494457}"/>
              </a:ext>
            </a:extLst>
          </p:cNvPr>
          <p:cNvSpPr>
            <a:spLocks noGrp="1" noRot="1" noChangeAspect="1" noChangeArrowheads="1" noTextEdit="1"/>
          </p:cNvSpPr>
          <p:nvPr>
            <p:ph type="sldImg"/>
          </p:nvPr>
        </p:nvSpPr>
        <p:spPr>
          <a:xfrm>
            <a:off x="1152525" y="692150"/>
            <a:ext cx="4554538" cy="3416300"/>
          </a:xfrm>
          <a:ln/>
        </p:spPr>
      </p:sp>
      <p:sp>
        <p:nvSpPr>
          <p:cNvPr id="43012" name="Rectangle 3">
            <a:extLst>
              <a:ext uri="{FF2B5EF4-FFF2-40B4-BE49-F238E27FC236}">
                <a16:creationId xmlns:a16="http://schemas.microsoft.com/office/drawing/2014/main" id="{18EDB79B-1078-9414-5466-FFE0E8D1CE56}"/>
              </a:ext>
            </a:extLst>
          </p:cNvPr>
          <p:cNvSpPr>
            <a:spLocks noGrp="1" noChangeArrowheads="1"/>
          </p:cNvSpPr>
          <p:nvPr>
            <p:ph type="body" idx="1"/>
          </p:nvPr>
        </p:nvSpPr>
        <p:spPr>
          <a:xfrm>
            <a:off x="915988" y="4343400"/>
            <a:ext cx="5026025" cy="4114800"/>
          </a:xfrm>
          <a:noFill/>
        </p:spPr>
        <p:txBody>
          <a:bodyPr lIns="91425" tIns="45713" rIns="91425" bIns="45713"/>
          <a:lstStyle/>
          <a:p>
            <a:pPr eaLnBrk="1" hangingPunct="1"/>
            <a:r>
              <a:rPr lang="en-US" altLang="en-US">
                <a:latin typeface="Arial" panose="020B0604020202020204" pitchFamily="34" charset="0"/>
              </a:rPr>
              <a:t>Trevor Archer – Histone phosphorylation and histone remodelling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0">
          <a:gsLst>
            <a:gs pos="0">
              <a:schemeClr val="bg1"/>
            </a:gs>
            <a:gs pos="100000">
              <a:srgbClr val="00004A"/>
            </a:gs>
          </a:gsLst>
          <a:lin ang="2700000" scaled="1"/>
        </a:grad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CFDDD0A4-27A8-C2A5-801D-9170B2DB88D1}"/>
              </a:ext>
            </a:extLst>
          </p:cNvPr>
          <p:cNvGrpSpPr>
            <a:grpSpLocks/>
          </p:cNvGrpSpPr>
          <p:nvPr/>
        </p:nvGrpSpPr>
        <p:grpSpPr bwMode="auto">
          <a:xfrm>
            <a:off x="-498475" y="1311275"/>
            <a:ext cx="10429875" cy="5908675"/>
            <a:chOff x="-313" y="824"/>
            <a:chExt cx="6570" cy="3722"/>
          </a:xfrm>
        </p:grpSpPr>
        <p:sp>
          <p:nvSpPr>
            <p:cNvPr id="3" name="Rectangle 3">
              <a:extLst>
                <a:ext uri="{FF2B5EF4-FFF2-40B4-BE49-F238E27FC236}">
                  <a16:creationId xmlns:a16="http://schemas.microsoft.com/office/drawing/2014/main" id="{924F2A1C-121C-2491-8240-4DC5D6ACC038}"/>
                </a:ext>
              </a:extLst>
            </p:cNvPr>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4" name="Rectangle 4">
              <a:extLst>
                <a:ext uri="{FF2B5EF4-FFF2-40B4-BE49-F238E27FC236}">
                  <a16:creationId xmlns:a16="http://schemas.microsoft.com/office/drawing/2014/main" id="{83FCCAA3-67B2-2CE8-9F22-D3A1A2C4AD19}"/>
                </a:ext>
              </a:extLst>
            </p:cNvPr>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5" name="Rectangle 5">
              <a:extLst>
                <a:ext uri="{FF2B5EF4-FFF2-40B4-BE49-F238E27FC236}">
                  <a16:creationId xmlns:a16="http://schemas.microsoft.com/office/drawing/2014/main" id="{10647ABD-7036-F338-D5C5-48AF6565750F}"/>
                </a:ext>
              </a:extLst>
            </p:cNvPr>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6" name="Rectangle 6">
              <a:extLst>
                <a:ext uri="{FF2B5EF4-FFF2-40B4-BE49-F238E27FC236}">
                  <a16:creationId xmlns:a16="http://schemas.microsoft.com/office/drawing/2014/main" id="{3A67101D-4A11-D847-779F-C837E3F2C4FD}"/>
                </a:ext>
              </a:extLst>
            </p:cNvPr>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7" name="Rectangle 7">
              <a:extLst>
                <a:ext uri="{FF2B5EF4-FFF2-40B4-BE49-F238E27FC236}">
                  <a16:creationId xmlns:a16="http://schemas.microsoft.com/office/drawing/2014/main" id="{F2A32883-9199-A852-6DE7-A1CC94D85AC6}"/>
                </a:ext>
              </a:extLst>
            </p:cNvPr>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8" name="Rectangle 8">
              <a:extLst>
                <a:ext uri="{FF2B5EF4-FFF2-40B4-BE49-F238E27FC236}">
                  <a16:creationId xmlns:a16="http://schemas.microsoft.com/office/drawing/2014/main" id="{F54783F3-93C3-3084-A885-8F9BE87A871E}"/>
                </a:ext>
              </a:extLst>
            </p:cNvPr>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9" name="Rectangle 9">
              <a:extLst>
                <a:ext uri="{FF2B5EF4-FFF2-40B4-BE49-F238E27FC236}">
                  <a16:creationId xmlns:a16="http://schemas.microsoft.com/office/drawing/2014/main" id="{2053432F-DBE9-71D5-6395-325CAC9CEFAF}"/>
                </a:ext>
              </a:extLst>
            </p:cNvPr>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0" name="Rectangle 10">
              <a:extLst>
                <a:ext uri="{FF2B5EF4-FFF2-40B4-BE49-F238E27FC236}">
                  <a16:creationId xmlns:a16="http://schemas.microsoft.com/office/drawing/2014/main" id="{7EDF6685-398B-5357-A445-712B6B94E751}"/>
                </a:ext>
              </a:extLst>
            </p:cNvPr>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1" name="Rectangle 11">
              <a:extLst>
                <a:ext uri="{FF2B5EF4-FFF2-40B4-BE49-F238E27FC236}">
                  <a16:creationId xmlns:a16="http://schemas.microsoft.com/office/drawing/2014/main" id="{66926084-BC17-C9DB-F822-24A2516E2965}"/>
                </a:ext>
              </a:extLst>
            </p:cNvPr>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2" name="Rectangle 12">
              <a:extLst>
                <a:ext uri="{FF2B5EF4-FFF2-40B4-BE49-F238E27FC236}">
                  <a16:creationId xmlns:a16="http://schemas.microsoft.com/office/drawing/2014/main" id="{1B69974C-9C0C-8934-AFFB-0C5BE7E13F4D}"/>
                </a:ext>
              </a:extLst>
            </p:cNvPr>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3" name="Rectangle 13">
              <a:extLst>
                <a:ext uri="{FF2B5EF4-FFF2-40B4-BE49-F238E27FC236}">
                  <a16:creationId xmlns:a16="http://schemas.microsoft.com/office/drawing/2014/main" id="{14AB4046-7C97-5DAB-F8B3-B06521346FBB}"/>
                </a:ext>
              </a:extLst>
            </p:cNvPr>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4" name="Rectangle 14">
              <a:extLst>
                <a:ext uri="{FF2B5EF4-FFF2-40B4-BE49-F238E27FC236}">
                  <a16:creationId xmlns:a16="http://schemas.microsoft.com/office/drawing/2014/main" id="{73A88B3E-D9DD-17FB-3EF3-A35DC8DCE6D8}"/>
                </a:ext>
              </a:extLst>
            </p:cNvPr>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5" name="Rectangle 15">
              <a:extLst>
                <a:ext uri="{FF2B5EF4-FFF2-40B4-BE49-F238E27FC236}">
                  <a16:creationId xmlns:a16="http://schemas.microsoft.com/office/drawing/2014/main" id="{A0E3D1E8-A662-E233-966F-A4EFC0B0152B}"/>
                </a:ext>
              </a:extLst>
            </p:cNvPr>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6" name="Rectangle 16">
              <a:extLst>
                <a:ext uri="{FF2B5EF4-FFF2-40B4-BE49-F238E27FC236}">
                  <a16:creationId xmlns:a16="http://schemas.microsoft.com/office/drawing/2014/main" id="{9FF59C3A-8607-5840-0C62-AEA4279131B4}"/>
                </a:ext>
              </a:extLst>
            </p:cNvPr>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17" name="Rectangle 17">
              <a:extLst>
                <a:ext uri="{FF2B5EF4-FFF2-40B4-BE49-F238E27FC236}">
                  <a16:creationId xmlns:a16="http://schemas.microsoft.com/office/drawing/2014/main" id="{53BAAB36-2A17-2A09-2AE4-93D6E0A9A986}"/>
                </a:ext>
              </a:extLst>
            </p:cNvPr>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a:lstStyle/>
            <a:p>
              <a:pPr algn="ctr" eaLnBrk="1" hangingPunct="1">
                <a:defRPr/>
              </a:pPr>
              <a:endParaRPr lang="en-US" altLang="en-US" b="0">
                <a:latin typeface="Arial" charset="0"/>
              </a:endParaRPr>
            </a:p>
          </p:txBody>
        </p:sp>
        <p:sp>
          <p:nvSpPr>
            <p:cNvPr id="18" name="Rectangle 18">
              <a:extLst>
                <a:ext uri="{FF2B5EF4-FFF2-40B4-BE49-F238E27FC236}">
                  <a16:creationId xmlns:a16="http://schemas.microsoft.com/office/drawing/2014/main" id="{90EEBF7A-9C4C-41F0-0FCC-A3D968F10131}"/>
                </a:ext>
              </a:extLst>
            </p:cNvPr>
            <p:cNvSpPr>
              <a:spLocks noChangeArrowheads="1"/>
            </p:cNvSpPr>
            <p:nvPr userDrawn="1"/>
          </p:nvSpPr>
          <p:spPr bwMode="hidden">
            <a:xfrm rot="39991575" flipH="1" flipV="1">
              <a:off x="5369" y="4167"/>
              <a:ext cx="501" cy="6"/>
            </a:xfrm>
            <a:prstGeom prst="rect">
              <a:avLst/>
            </a:prstGeom>
            <a:gradFill rotWithShape="0">
              <a:gsLst>
                <a:gs pos="0">
                  <a:schemeClr val="bg1"/>
                </a:gs>
                <a:gs pos="100000">
                  <a:schemeClr val="bg1">
                    <a:gamma/>
                    <a:shade val="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a:lstStyle/>
            <a:p>
              <a:pPr algn="ctr" eaLnBrk="1" hangingPunct="1">
                <a:defRPr/>
              </a:pPr>
              <a:endParaRPr lang="en-US" altLang="en-US" b="0">
                <a:latin typeface="Arial" charset="0"/>
              </a:endParaRPr>
            </a:p>
          </p:txBody>
        </p:sp>
        <p:sp>
          <p:nvSpPr>
            <p:cNvPr id="19" name="Rectangle 19">
              <a:extLst>
                <a:ext uri="{FF2B5EF4-FFF2-40B4-BE49-F238E27FC236}">
                  <a16:creationId xmlns:a16="http://schemas.microsoft.com/office/drawing/2014/main" id="{A57BEB62-9AB2-3A30-7013-24D5A63962C1}"/>
                </a:ext>
              </a:extLst>
            </p:cNvPr>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0" name="Rectangle 20">
              <a:extLst>
                <a:ext uri="{FF2B5EF4-FFF2-40B4-BE49-F238E27FC236}">
                  <a16:creationId xmlns:a16="http://schemas.microsoft.com/office/drawing/2014/main" id="{270C3DBB-0B65-7395-D3C0-7110EEA9E200}"/>
                </a:ext>
              </a:extLst>
            </p:cNvPr>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1" name="Rectangle 21">
              <a:extLst>
                <a:ext uri="{FF2B5EF4-FFF2-40B4-BE49-F238E27FC236}">
                  <a16:creationId xmlns:a16="http://schemas.microsoft.com/office/drawing/2014/main" id="{610DD4DB-361A-4374-E334-BF05B397B233}"/>
                </a:ext>
              </a:extLst>
            </p:cNvPr>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2" name="Rectangle 22">
              <a:extLst>
                <a:ext uri="{FF2B5EF4-FFF2-40B4-BE49-F238E27FC236}">
                  <a16:creationId xmlns:a16="http://schemas.microsoft.com/office/drawing/2014/main" id="{EDA4379A-17B2-D6B8-BB45-344CF08CEB0C}"/>
                </a:ext>
              </a:extLst>
            </p:cNvPr>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3" name="Rectangle 23">
              <a:extLst>
                <a:ext uri="{FF2B5EF4-FFF2-40B4-BE49-F238E27FC236}">
                  <a16:creationId xmlns:a16="http://schemas.microsoft.com/office/drawing/2014/main" id="{653674F9-EDC4-4492-73C5-A9F4229AB2D3}"/>
                </a:ext>
              </a:extLst>
            </p:cNvPr>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4" name="Rectangle 24">
              <a:extLst>
                <a:ext uri="{FF2B5EF4-FFF2-40B4-BE49-F238E27FC236}">
                  <a16:creationId xmlns:a16="http://schemas.microsoft.com/office/drawing/2014/main" id="{485BE5AE-54D6-1F73-B779-886758036F99}"/>
                </a:ext>
              </a:extLst>
            </p:cNvPr>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5" name="Rectangle 25">
              <a:extLst>
                <a:ext uri="{FF2B5EF4-FFF2-40B4-BE49-F238E27FC236}">
                  <a16:creationId xmlns:a16="http://schemas.microsoft.com/office/drawing/2014/main" id="{A5A49DA4-7FE9-A295-5A71-B5670361771C}"/>
                </a:ext>
              </a:extLst>
            </p:cNvPr>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26" name="Rectangle 26">
              <a:extLst>
                <a:ext uri="{FF2B5EF4-FFF2-40B4-BE49-F238E27FC236}">
                  <a16:creationId xmlns:a16="http://schemas.microsoft.com/office/drawing/2014/main" id="{E80C5A9D-591B-DA13-D642-094D4E4592A8}"/>
                </a:ext>
              </a:extLst>
            </p:cNvPr>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7" name="Rectangle 27">
              <a:extLst>
                <a:ext uri="{FF2B5EF4-FFF2-40B4-BE49-F238E27FC236}">
                  <a16:creationId xmlns:a16="http://schemas.microsoft.com/office/drawing/2014/main" id="{E6387D27-40A9-6BED-C290-8D211AF1663B}"/>
                </a:ext>
              </a:extLst>
            </p:cNvPr>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8" name="Rectangle 28">
              <a:extLst>
                <a:ext uri="{FF2B5EF4-FFF2-40B4-BE49-F238E27FC236}">
                  <a16:creationId xmlns:a16="http://schemas.microsoft.com/office/drawing/2014/main" id="{30CE42AB-FEE6-B9C6-92CC-2F65BD9B7FCD}"/>
                </a:ext>
              </a:extLst>
            </p:cNvPr>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29" name="Rectangle 29">
              <a:extLst>
                <a:ext uri="{FF2B5EF4-FFF2-40B4-BE49-F238E27FC236}">
                  <a16:creationId xmlns:a16="http://schemas.microsoft.com/office/drawing/2014/main" id="{E794777F-FEB2-0F9A-CF67-CC77440C7D5B}"/>
                </a:ext>
              </a:extLst>
            </p:cNvPr>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latin typeface="Arial" charset="0"/>
              </a:endParaRPr>
            </a:p>
          </p:txBody>
        </p:sp>
        <p:sp>
          <p:nvSpPr>
            <p:cNvPr id="30" name="Rectangle 30">
              <a:extLst>
                <a:ext uri="{FF2B5EF4-FFF2-40B4-BE49-F238E27FC236}">
                  <a16:creationId xmlns:a16="http://schemas.microsoft.com/office/drawing/2014/main" id="{EE7BB0A9-B6D7-6604-9ED1-3C4111E5E5D4}"/>
                </a:ext>
              </a:extLst>
            </p:cNvPr>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31" name="Rectangle 31">
              <a:extLst>
                <a:ext uri="{FF2B5EF4-FFF2-40B4-BE49-F238E27FC236}">
                  <a16:creationId xmlns:a16="http://schemas.microsoft.com/office/drawing/2014/main" id="{1BEC1415-3A37-85A5-68BF-87E6F8F17561}"/>
                </a:ext>
              </a:extLst>
            </p:cNvPr>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32" name="Rectangle 32">
              <a:extLst>
                <a:ext uri="{FF2B5EF4-FFF2-40B4-BE49-F238E27FC236}">
                  <a16:creationId xmlns:a16="http://schemas.microsoft.com/office/drawing/2014/main" id="{B91BFD75-A86A-E749-E59E-9CBCEAAAEC8B}"/>
                </a:ext>
              </a:extLst>
            </p:cNvPr>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33" name="Rectangle 33">
              <a:extLst>
                <a:ext uri="{FF2B5EF4-FFF2-40B4-BE49-F238E27FC236}">
                  <a16:creationId xmlns:a16="http://schemas.microsoft.com/office/drawing/2014/main" id="{17F92C18-C287-0B42-FEFE-1E69F0AE68A7}"/>
                </a:ext>
              </a:extLst>
            </p:cNvPr>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34" name="Rectangle 34">
              <a:extLst>
                <a:ext uri="{FF2B5EF4-FFF2-40B4-BE49-F238E27FC236}">
                  <a16:creationId xmlns:a16="http://schemas.microsoft.com/office/drawing/2014/main" id="{75B6FFBA-7E69-19D8-D071-73E4CF23D52A}"/>
                </a:ext>
              </a:extLst>
            </p:cNvPr>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latin typeface="Arial" charset="0"/>
              </a:endParaRPr>
            </a:p>
          </p:txBody>
        </p:sp>
        <p:sp>
          <p:nvSpPr>
            <p:cNvPr id="35" name="Oval 35">
              <a:extLst>
                <a:ext uri="{FF2B5EF4-FFF2-40B4-BE49-F238E27FC236}">
                  <a16:creationId xmlns:a16="http://schemas.microsoft.com/office/drawing/2014/main" id="{61E2A58E-18FC-3A45-B11A-5D4D6DF6F2C6}"/>
                </a:ext>
              </a:extLst>
            </p:cNvPr>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36" name="Oval 36">
              <a:extLst>
                <a:ext uri="{FF2B5EF4-FFF2-40B4-BE49-F238E27FC236}">
                  <a16:creationId xmlns:a16="http://schemas.microsoft.com/office/drawing/2014/main" id="{00F5C916-A9D2-46AE-8DE9-B5051DB0560B}"/>
                </a:ext>
              </a:extLst>
            </p:cNvPr>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37" name="Oval 37">
              <a:extLst>
                <a:ext uri="{FF2B5EF4-FFF2-40B4-BE49-F238E27FC236}">
                  <a16:creationId xmlns:a16="http://schemas.microsoft.com/office/drawing/2014/main" id="{EFC5B1D2-3190-E1B6-90A5-788ADBB19DB4}"/>
                </a:ext>
              </a:extLst>
            </p:cNvPr>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38" name="Oval 38">
              <a:extLst>
                <a:ext uri="{FF2B5EF4-FFF2-40B4-BE49-F238E27FC236}">
                  <a16:creationId xmlns:a16="http://schemas.microsoft.com/office/drawing/2014/main" id="{6A9B0CE1-40D9-0BB6-D4E2-949024816789}"/>
                </a:ext>
              </a:extLst>
            </p:cNvPr>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39" name="Oval 39">
              <a:extLst>
                <a:ext uri="{FF2B5EF4-FFF2-40B4-BE49-F238E27FC236}">
                  <a16:creationId xmlns:a16="http://schemas.microsoft.com/office/drawing/2014/main" id="{D8D00DF0-F220-30A8-E1B3-FF8FA695BBE2}"/>
                </a:ext>
              </a:extLst>
            </p:cNvPr>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0" name="Oval 40">
              <a:extLst>
                <a:ext uri="{FF2B5EF4-FFF2-40B4-BE49-F238E27FC236}">
                  <a16:creationId xmlns:a16="http://schemas.microsoft.com/office/drawing/2014/main" id="{9E4852F2-CEF3-CA7A-4B1F-D0E53FD932FC}"/>
                </a:ext>
              </a:extLst>
            </p:cNvPr>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1" name="Oval 41">
              <a:extLst>
                <a:ext uri="{FF2B5EF4-FFF2-40B4-BE49-F238E27FC236}">
                  <a16:creationId xmlns:a16="http://schemas.microsoft.com/office/drawing/2014/main" id="{978994EA-ECC6-96AE-1727-A943D699F7A5}"/>
                </a:ext>
              </a:extLst>
            </p:cNvPr>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2" name="Oval 42">
              <a:extLst>
                <a:ext uri="{FF2B5EF4-FFF2-40B4-BE49-F238E27FC236}">
                  <a16:creationId xmlns:a16="http://schemas.microsoft.com/office/drawing/2014/main" id="{A7F10BDF-C214-BD0D-07A3-8D671A961A2F}"/>
                </a:ext>
              </a:extLst>
            </p:cNvPr>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3" name="Oval 43">
              <a:extLst>
                <a:ext uri="{FF2B5EF4-FFF2-40B4-BE49-F238E27FC236}">
                  <a16:creationId xmlns:a16="http://schemas.microsoft.com/office/drawing/2014/main" id="{034134DF-5545-2041-80EE-C12ADFF3D324}"/>
                </a:ext>
              </a:extLst>
            </p:cNvPr>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4" name="Oval 44">
              <a:extLst>
                <a:ext uri="{FF2B5EF4-FFF2-40B4-BE49-F238E27FC236}">
                  <a16:creationId xmlns:a16="http://schemas.microsoft.com/office/drawing/2014/main" id="{5327D638-435E-FAB5-11F1-9B8ADFF47C5B}"/>
                </a:ext>
              </a:extLst>
            </p:cNvPr>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5" name="Oval 45">
              <a:extLst>
                <a:ext uri="{FF2B5EF4-FFF2-40B4-BE49-F238E27FC236}">
                  <a16:creationId xmlns:a16="http://schemas.microsoft.com/office/drawing/2014/main" id="{DEC888FC-7024-72AE-67A6-234A79F24A3F}"/>
                </a:ext>
              </a:extLst>
            </p:cNvPr>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6" name="Oval 46">
              <a:extLst>
                <a:ext uri="{FF2B5EF4-FFF2-40B4-BE49-F238E27FC236}">
                  <a16:creationId xmlns:a16="http://schemas.microsoft.com/office/drawing/2014/main" id="{3548B19E-9380-C5CC-D98E-0FE21319F0FA}"/>
                </a:ext>
              </a:extLst>
            </p:cNvPr>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7" name="Oval 47">
              <a:extLst>
                <a:ext uri="{FF2B5EF4-FFF2-40B4-BE49-F238E27FC236}">
                  <a16:creationId xmlns:a16="http://schemas.microsoft.com/office/drawing/2014/main" id="{B43FB8B8-C458-F39D-A666-3D90FAFAD24D}"/>
                </a:ext>
              </a:extLst>
            </p:cNvPr>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8" name="Oval 48">
              <a:extLst>
                <a:ext uri="{FF2B5EF4-FFF2-40B4-BE49-F238E27FC236}">
                  <a16:creationId xmlns:a16="http://schemas.microsoft.com/office/drawing/2014/main" id="{FDE42B13-3143-2276-2C52-8F0297F03BD6}"/>
                </a:ext>
              </a:extLst>
            </p:cNvPr>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49" name="Oval 49">
              <a:extLst>
                <a:ext uri="{FF2B5EF4-FFF2-40B4-BE49-F238E27FC236}">
                  <a16:creationId xmlns:a16="http://schemas.microsoft.com/office/drawing/2014/main" id="{1DD4F7EE-9DBE-52E9-92A3-AF46687D4129}"/>
                </a:ext>
              </a:extLst>
            </p:cNvPr>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0" name="Oval 50">
              <a:extLst>
                <a:ext uri="{FF2B5EF4-FFF2-40B4-BE49-F238E27FC236}">
                  <a16:creationId xmlns:a16="http://schemas.microsoft.com/office/drawing/2014/main" id="{CC9B9832-0563-0A6A-4A54-9E2CF0AB66C8}"/>
                </a:ext>
              </a:extLst>
            </p:cNvPr>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1" name="Oval 51">
              <a:extLst>
                <a:ext uri="{FF2B5EF4-FFF2-40B4-BE49-F238E27FC236}">
                  <a16:creationId xmlns:a16="http://schemas.microsoft.com/office/drawing/2014/main" id="{803FC964-06E1-FA13-505F-D6612447D0F8}"/>
                </a:ext>
              </a:extLst>
            </p:cNvPr>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2" name="Oval 52">
              <a:extLst>
                <a:ext uri="{FF2B5EF4-FFF2-40B4-BE49-F238E27FC236}">
                  <a16:creationId xmlns:a16="http://schemas.microsoft.com/office/drawing/2014/main" id="{9F051CF7-6E97-76E8-0DCB-BC4CF37FBCBC}"/>
                </a:ext>
              </a:extLst>
            </p:cNvPr>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3" name="Oval 53">
              <a:extLst>
                <a:ext uri="{FF2B5EF4-FFF2-40B4-BE49-F238E27FC236}">
                  <a16:creationId xmlns:a16="http://schemas.microsoft.com/office/drawing/2014/main" id="{BFFDFAF7-0A49-25B0-4727-149973D8E6F6}"/>
                </a:ext>
              </a:extLst>
            </p:cNvPr>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4" name="Oval 54">
              <a:extLst>
                <a:ext uri="{FF2B5EF4-FFF2-40B4-BE49-F238E27FC236}">
                  <a16:creationId xmlns:a16="http://schemas.microsoft.com/office/drawing/2014/main" id="{9B9827F9-E798-47C5-FA16-EF915E9559C1}"/>
                </a:ext>
              </a:extLst>
            </p:cNvPr>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5" name="Oval 55">
              <a:extLst>
                <a:ext uri="{FF2B5EF4-FFF2-40B4-BE49-F238E27FC236}">
                  <a16:creationId xmlns:a16="http://schemas.microsoft.com/office/drawing/2014/main" id="{3E22223C-427E-6C99-1B00-E9726DD65FE5}"/>
                </a:ext>
              </a:extLst>
            </p:cNvPr>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6" name="Oval 56">
              <a:extLst>
                <a:ext uri="{FF2B5EF4-FFF2-40B4-BE49-F238E27FC236}">
                  <a16:creationId xmlns:a16="http://schemas.microsoft.com/office/drawing/2014/main" id="{7016C90F-6DA8-0CE0-E76C-6B12EBD02A97}"/>
                </a:ext>
              </a:extLst>
            </p:cNvPr>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7" name="Oval 57">
              <a:extLst>
                <a:ext uri="{FF2B5EF4-FFF2-40B4-BE49-F238E27FC236}">
                  <a16:creationId xmlns:a16="http://schemas.microsoft.com/office/drawing/2014/main" id="{F38B622E-25C3-BA5B-2D8C-286146D7606F}"/>
                </a:ext>
              </a:extLst>
            </p:cNvPr>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8" name="Oval 58">
              <a:extLst>
                <a:ext uri="{FF2B5EF4-FFF2-40B4-BE49-F238E27FC236}">
                  <a16:creationId xmlns:a16="http://schemas.microsoft.com/office/drawing/2014/main" id="{3CFB015E-1BCB-D4B4-8089-D87B322ED20B}"/>
                </a:ext>
              </a:extLst>
            </p:cNvPr>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59" name="Oval 59">
              <a:extLst>
                <a:ext uri="{FF2B5EF4-FFF2-40B4-BE49-F238E27FC236}">
                  <a16:creationId xmlns:a16="http://schemas.microsoft.com/office/drawing/2014/main" id="{05C4CB3A-E7EA-B1E5-B1F6-9D080A7671C0}"/>
                </a:ext>
              </a:extLst>
            </p:cNvPr>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60" name="Oval 60">
              <a:extLst>
                <a:ext uri="{FF2B5EF4-FFF2-40B4-BE49-F238E27FC236}">
                  <a16:creationId xmlns:a16="http://schemas.microsoft.com/office/drawing/2014/main" id="{572BD0B9-F7A1-FF90-2E90-2152D17A1EBA}"/>
                </a:ext>
              </a:extLst>
            </p:cNvPr>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61" name="Oval 61">
              <a:extLst>
                <a:ext uri="{FF2B5EF4-FFF2-40B4-BE49-F238E27FC236}">
                  <a16:creationId xmlns:a16="http://schemas.microsoft.com/office/drawing/2014/main" id="{AA2B68F3-C83F-FBFA-D7BE-B93EE274A68A}"/>
                </a:ext>
              </a:extLst>
            </p:cNvPr>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62" name="Oval 62">
              <a:extLst>
                <a:ext uri="{FF2B5EF4-FFF2-40B4-BE49-F238E27FC236}">
                  <a16:creationId xmlns:a16="http://schemas.microsoft.com/office/drawing/2014/main" id="{0361EBA0-A364-36F6-80D5-DD2272974ACB}"/>
                </a:ext>
              </a:extLst>
            </p:cNvPr>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63" name="Oval 63">
              <a:extLst>
                <a:ext uri="{FF2B5EF4-FFF2-40B4-BE49-F238E27FC236}">
                  <a16:creationId xmlns:a16="http://schemas.microsoft.com/office/drawing/2014/main" id="{0361D9E1-0FBC-7BF6-FF2C-246F7D0B8168}"/>
                </a:ext>
              </a:extLst>
            </p:cNvPr>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2" name="Oval 64">
              <a:extLst>
                <a:ext uri="{FF2B5EF4-FFF2-40B4-BE49-F238E27FC236}">
                  <a16:creationId xmlns:a16="http://schemas.microsoft.com/office/drawing/2014/main" id="{3B829384-C8AB-2E21-A699-8D7BE3513CB9}"/>
                </a:ext>
              </a:extLst>
            </p:cNvPr>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3" name="Oval 65">
              <a:extLst>
                <a:ext uri="{FF2B5EF4-FFF2-40B4-BE49-F238E27FC236}">
                  <a16:creationId xmlns:a16="http://schemas.microsoft.com/office/drawing/2014/main" id="{A55EDD02-98CD-65D6-DA92-350A2476BBB5}"/>
                </a:ext>
              </a:extLst>
            </p:cNvPr>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4" name="Oval 66">
              <a:extLst>
                <a:ext uri="{FF2B5EF4-FFF2-40B4-BE49-F238E27FC236}">
                  <a16:creationId xmlns:a16="http://schemas.microsoft.com/office/drawing/2014/main" id="{3CBB2B0F-F705-8D77-10AF-9B9808A46A97}"/>
                </a:ext>
              </a:extLst>
            </p:cNvPr>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5" name="Oval 67">
              <a:extLst>
                <a:ext uri="{FF2B5EF4-FFF2-40B4-BE49-F238E27FC236}">
                  <a16:creationId xmlns:a16="http://schemas.microsoft.com/office/drawing/2014/main" id="{20320CDD-085D-8837-F5CA-DC2B34574194}"/>
                </a:ext>
              </a:extLst>
            </p:cNvPr>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6" name="Oval 68">
              <a:extLst>
                <a:ext uri="{FF2B5EF4-FFF2-40B4-BE49-F238E27FC236}">
                  <a16:creationId xmlns:a16="http://schemas.microsoft.com/office/drawing/2014/main" id="{693B6EFB-0419-D87B-56AD-BE026592D182}"/>
                </a:ext>
              </a:extLst>
            </p:cNvPr>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7" name="Oval 69">
              <a:extLst>
                <a:ext uri="{FF2B5EF4-FFF2-40B4-BE49-F238E27FC236}">
                  <a16:creationId xmlns:a16="http://schemas.microsoft.com/office/drawing/2014/main" id="{E89F9E56-BA96-4E89-4178-4FE8DD22EAE6}"/>
                </a:ext>
              </a:extLst>
            </p:cNvPr>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8" name="Oval 70">
              <a:extLst>
                <a:ext uri="{FF2B5EF4-FFF2-40B4-BE49-F238E27FC236}">
                  <a16:creationId xmlns:a16="http://schemas.microsoft.com/office/drawing/2014/main" id="{719CB137-452E-E163-D07A-D7F5246287C0}"/>
                </a:ext>
              </a:extLst>
            </p:cNvPr>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19" name="Oval 71">
              <a:extLst>
                <a:ext uri="{FF2B5EF4-FFF2-40B4-BE49-F238E27FC236}">
                  <a16:creationId xmlns:a16="http://schemas.microsoft.com/office/drawing/2014/main" id="{09D0FA89-A6FA-03FA-5601-B007B0C67484}"/>
                </a:ext>
              </a:extLst>
            </p:cNvPr>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0" name="Oval 72">
              <a:extLst>
                <a:ext uri="{FF2B5EF4-FFF2-40B4-BE49-F238E27FC236}">
                  <a16:creationId xmlns:a16="http://schemas.microsoft.com/office/drawing/2014/main" id="{C4A977A4-C2E1-0D5C-2779-C0F708F46822}"/>
                </a:ext>
              </a:extLst>
            </p:cNvPr>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1" name="Oval 73">
              <a:extLst>
                <a:ext uri="{FF2B5EF4-FFF2-40B4-BE49-F238E27FC236}">
                  <a16:creationId xmlns:a16="http://schemas.microsoft.com/office/drawing/2014/main" id="{976B00B1-EA8E-29EB-5A57-311557EFACD3}"/>
                </a:ext>
              </a:extLst>
            </p:cNvPr>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2" name="Oval 74">
              <a:extLst>
                <a:ext uri="{FF2B5EF4-FFF2-40B4-BE49-F238E27FC236}">
                  <a16:creationId xmlns:a16="http://schemas.microsoft.com/office/drawing/2014/main" id="{83A035BF-FD7B-9CD3-B427-45E26384095B}"/>
                </a:ext>
              </a:extLst>
            </p:cNvPr>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3" name="Oval 75">
              <a:extLst>
                <a:ext uri="{FF2B5EF4-FFF2-40B4-BE49-F238E27FC236}">
                  <a16:creationId xmlns:a16="http://schemas.microsoft.com/office/drawing/2014/main" id="{40F4A675-61F5-453E-981F-DBE142B6D732}"/>
                </a:ext>
              </a:extLst>
            </p:cNvPr>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4" name="Oval 76">
              <a:extLst>
                <a:ext uri="{FF2B5EF4-FFF2-40B4-BE49-F238E27FC236}">
                  <a16:creationId xmlns:a16="http://schemas.microsoft.com/office/drawing/2014/main" id="{7ED60C4E-4D18-74ED-13C7-5023A7C5B4E2}"/>
                </a:ext>
              </a:extLst>
            </p:cNvPr>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5" name="Oval 77">
              <a:extLst>
                <a:ext uri="{FF2B5EF4-FFF2-40B4-BE49-F238E27FC236}">
                  <a16:creationId xmlns:a16="http://schemas.microsoft.com/office/drawing/2014/main" id="{31FBBEC6-3071-67C9-0731-2D5AD59F35A7}"/>
                </a:ext>
              </a:extLst>
            </p:cNvPr>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6" name="Oval 78">
              <a:extLst>
                <a:ext uri="{FF2B5EF4-FFF2-40B4-BE49-F238E27FC236}">
                  <a16:creationId xmlns:a16="http://schemas.microsoft.com/office/drawing/2014/main" id="{B3022A5D-5B10-A181-5AA7-E9EDD8700E26}"/>
                </a:ext>
              </a:extLst>
            </p:cNvPr>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7" name="Oval 79">
              <a:extLst>
                <a:ext uri="{FF2B5EF4-FFF2-40B4-BE49-F238E27FC236}">
                  <a16:creationId xmlns:a16="http://schemas.microsoft.com/office/drawing/2014/main" id="{CB28DC7B-0B21-F53F-6602-59815E65B033}"/>
                </a:ext>
              </a:extLst>
            </p:cNvPr>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8" name="Oval 80">
              <a:extLst>
                <a:ext uri="{FF2B5EF4-FFF2-40B4-BE49-F238E27FC236}">
                  <a16:creationId xmlns:a16="http://schemas.microsoft.com/office/drawing/2014/main" id="{F000331E-52B5-E753-0E70-AB7DABDE0B82}"/>
                </a:ext>
              </a:extLst>
            </p:cNvPr>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29" name="Oval 81">
              <a:extLst>
                <a:ext uri="{FF2B5EF4-FFF2-40B4-BE49-F238E27FC236}">
                  <a16:creationId xmlns:a16="http://schemas.microsoft.com/office/drawing/2014/main" id="{4D67A831-E6BE-023E-EBAC-B6E35A182F43}"/>
                </a:ext>
              </a:extLst>
            </p:cNvPr>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0" name="Oval 82">
              <a:extLst>
                <a:ext uri="{FF2B5EF4-FFF2-40B4-BE49-F238E27FC236}">
                  <a16:creationId xmlns:a16="http://schemas.microsoft.com/office/drawing/2014/main" id="{37C864BF-8107-D18D-7F20-99A474676DF9}"/>
                </a:ext>
              </a:extLst>
            </p:cNvPr>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1" name="Oval 83">
              <a:extLst>
                <a:ext uri="{FF2B5EF4-FFF2-40B4-BE49-F238E27FC236}">
                  <a16:creationId xmlns:a16="http://schemas.microsoft.com/office/drawing/2014/main" id="{2C9C0BCB-42F1-E468-3CD2-CDA2BFE41435}"/>
                </a:ext>
              </a:extLst>
            </p:cNvPr>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2" name="Oval 84">
              <a:extLst>
                <a:ext uri="{FF2B5EF4-FFF2-40B4-BE49-F238E27FC236}">
                  <a16:creationId xmlns:a16="http://schemas.microsoft.com/office/drawing/2014/main" id="{A075561C-8F28-DD20-AC7A-F159E62B098C}"/>
                </a:ext>
              </a:extLst>
            </p:cNvPr>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3" name="Oval 85">
              <a:extLst>
                <a:ext uri="{FF2B5EF4-FFF2-40B4-BE49-F238E27FC236}">
                  <a16:creationId xmlns:a16="http://schemas.microsoft.com/office/drawing/2014/main" id="{D5165667-FFA1-1AE1-39AF-90200EE24062}"/>
                </a:ext>
              </a:extLst>
            </p:cNvPr>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4" name="Oval 86">
              <a:extLst>
                <a:ext uri="{FF2B5EF4-FFF2-40B4-BE49-F238E27FC236}">
                  <a16:creationId xmlns:a16="http://schemas.microsoft.com/office/drawing/2014/main" id="{C148B9EE-F41C-44B8-D825-C660384540C0}"/>
                </a:ext>
              </a:extLst>
            </p:cNvPr>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5" name="Oval 87">
              <a:extLst>
                <a:ext uri="{FF2B5EF4-FFF2-40B4-BE49-F238E27FC236}">
                  <a16:creationId xmlns:a16="http://schemas.microsoft.com/office/drawing/2014/main" id="{D224B646-FDB5-31C0-A2F0-3947ABEB901E}"/>
                </a:ext>
              </a:extLst>
            </p:cNvPr>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6" name="Oval 88">
              <a:extLst>
                <a:ext uri="{FF2B5EF4-FFF2-40B4-BE49-F238E27FC236}">
                  <a16:creationId xmlns:a16="http://schemas.microsoft.com/office/drawing/2014/main" id="{E3618154-F49C-B0C2-451C-3550B57C13CB}"/>
                </a:ext>
              </a:extLst>
            </p:cNvPr>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37" name="Oval 89">
              <a:extLst>
                <a:ext uri="{FF2B5EF4-FFF2-40B4-BE49-F238E27FC236}">
                  <a16:creationId xmlns:a16="http://schemas.microsoft.com/office/drawing/2014/main" id="{96192530-1747-92A6-7ACF-F723E51EE38C}"/>
                </a:ext>
              </a:extLst>
            </p:cNvPr>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0" name="Oval 90">
              <a:extLst>
                <a:ext uri="{FF2B5EF4-FFF2-40B4-BE49-F238E27FC236}">
                  <a16:creationId xmlns:a16="http://schemas.microsoft.com/office/drawing/2014/main" id="{71F8986C-BB0D-2664-BCDC-E3D986C8BAF0}"/>
                </a:ext>
              </a:extLst>
            </p:cNvPr>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1" name="Oval 91">
              <a:extLst>
                <a:ext uri="{FF2B5EF4-FFF2-40B4-BE49-F238E27FC236}">
                  <a16:creationId xmlns:a16="http://schemas.microsoft.com/office/drawing/2014/main" id="{C9CE50EE-0C36-DA9D-2ABA-C450AB6889D9}"/>
                </a:ext>
              </a:extLst>
            </p:cNvPr>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2" name="Oval 92">
              <a:extLst>
                <a:ext uri="{FF2B5EF4-FFF2-40B4-BE49-F238E27FC236}">
                  <a16:creationId xmlns:a16="http://schemas.microsoft.com/office/drawing/2014/main" id="{79486CD3-04DD-47F3-967E-9005718E98DB}"/>
                </a:ext>
              </a:extLst>
            </p:cNvPr>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3" name="Oval 93">
              <a:extLst>
                <a:ext uri="{FF2B5EF4-FFF2-40B4-BE49-F238E27FC236}">
                  <a16:creationId xmlns:a16="http://schemas.microsoft.com/office/drawing/2014/main" id="{2D885BAD-4983-E9BB-F721-20E31B194DE8}"/>
                </a:ext>
              </a:extLst>
            </p:cNvPr>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4" name="Oval 94">
              <a:extLst>
                <a:ext uri="{FF2B5EF4-FFF2-40B4-BE49-F238E27FC236}">
                  <a16:creationId xmlns:a16="http://schemas.microsoft.com/office/drawing/2014/main" id="{9146B5E5-D5B8-F0A2-CB28-7C43FFBF58A9}"/>
                </a:ext>
              </a:extLst>
            </p:cNvPr>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5" name="Oval 95">
              <a:extLst>
                <a:ext uri="{FF2B5EF4-FFF2-40B4-BE49-F238E27FC236}">
                  <a16:creationId xmlns:a16="http://schemas.microsoft.com/office/drawing/2014/main" id="{3A987FE9-55C9-B6E5-48D5-ACAFAC1F6498}"/>
                </a:ext>
              </a:extLst>
            </p:cNvPr>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6" name="Oval 96">
              <a:extLst>
                <a:ext uri="{FF2B5EF4-FFF2-40B4-BE49-F238E27FC236}">
                  <a16:creationId xmlns:a16="http://schemas.microsoft.com/office/drawing/2014/main" id="{674F2B0A-2F9C-0D0C-AF46-747D39354157}"/>
                </a:ext>
              </a:extLst>
            </p:cNvPr>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7" name="Oval 97">
              <a:extLst>
                <a:ext uri="{FF2B5EF4-FFF2-40B4-BE49-F238E27FC236}">
                  <a16:creationId xmlns:a16="http://schemas.microsoft.com/office/drawing/2014/main" id="{7479189C-5824-8F7A-2C1A-729F5E8C6C12}"/>
                </a:ext>
              </a:extLst>
            </p:cNvPr>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8" name="Oval 98">
              <a:extLst>
                <a:ext uri="{FF2B5EF4-FFF2-40B4-BE49-F238E27FC236}">
                  <a16:creationId xmlns:a16="http://schemas.microsoft.com/office/drawing/2014/main" id="{0E31B963-1E91-02DB-9B45-66EE045F26B4}"/>
                </a:ext>
              </a:extLst>
            </p:cNvPr>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49" name="Oval 99">
              <a:extLst>
                <a:ext uri="{FF2B5EF4-FFF2-40B4-BE49-F238E27FC236}">
                  <a16:creationId xmlns:a16="http://schemas.microsoft.com/office/drawing/2014/main" id="{1C9D3EEF-6397-DCCC-ED7A-0CF29EE8D2F2}"/>
                </a:ext>
              </a:extLst>
            </p:cNvPr>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0" name="Oval 100">
              <a:extLst>
                <a:ext uri="{FF2B5EF4-FFF2-40B4-BE49-F238E27FC236}">
                  <a16:creationId xmlns:a16="http://schemas.microsoft.com/office/drawing/2014/main" id="{E1E635BB-794B-BA7E-B55E-AFE4234C68DB}"/>
                </a:ext>
              </a:extLst>
            </p:cNvPr>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1" name="Oval 101">
              <a:extLst>
                <a:ext uri="{FF2B5EF4-FFF2-40B4-BE49-F238E27FC236}">
                  <a16:creationId xmlns:a16="http://schemas.microsoft.com/office/drawing/2014/main" id="{F9496DC3-1B48-8E2D-4AD5-8CA26254D3E0}"/>
                </a:ext>
              </a:extLst>
            </p:cNvPr>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2" name="Oval 102">
              <a:extLst>
                <a:ext uri="{FF2B5EF4-FFF2-40B4-BE49-F238E27FC236}">
                  <a16:creationId xmlns:a16="http://schemas.microsoft.com/office/drawing/2014/main" id="{F0117FC5-05BF-3BBE-BABC-58A58BB0555E}"/>
                </a:ext>
              </a:extLst>
            </p:cNvPr>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3" name="Oval 103">
              <a:extLst>
                <a:ext uri="{FF2B5EF4-FFF2-40B4-BE49-F238E27FC236}">
                  <a16:creationId xmlns:a16="http://schemas.microsoft.com/office/drawing/2014/main" id="{619F242F-BCDE-4FE3-AF95-B21CACDC1C4D}"/>
                </a:ext>
              </a:extLst>
            </p:cNvPr>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4" name="Oval 104">
              <a:extLst>
                <a:ext uri="{FF2B5EF4-FFF2-40B4-BE49-F238E27FC236}">
                  <a16:creationId xmlns:a16="http://schemas.microsoft.com/office/drawing/2014/main" id="{F6EFA483-295A-E3A7-FB9C-4992828AC8A2}"/>
                </a:ext>
              </a:extLst>
            </p:cNvPr>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5" name="Oval 105">
              <a:extLst>
                <a:ext uri="{FF2B5EF4-FFF2-40B4-BE49-F238E27FC236}">
                  <a16:creationId xmlns:a16="http://schemas.microsoft.com/office/drawing/2014/main" id="{C94DFA5B-F611-E71F-5D5C-B55C6220696B}"/>
                </a:ext>
              </a:extLst>
            </p:cNvPr>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6" name="Oval 106">
              <a:extLst>
                <a:ext uri="{FF2B5EF4-FFF2-40B4-BE49-F238E27FC236}">
                  <a16:creationId xmlns:a16="http://schemas.microsoft.com/office/drawing/2014/main" id="{10519A69-1C48-D3B8-3C28-590B6DDDE2A8}"/>
                </a:ext>
              </a:extLst>
            </p:cNvPr>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7" name="Oval 107">
              <a:extLst>
                <a:ext uri="{FF2B5EF4-FFF2-40B4-BE49-F238E27FC236}">
                  <a16:creationId xmlns:a16="http://schemas.microsoft.com/office/drawing/2014/main" id="{912F773D-F332-C8CD-5F12-2B088AFC6AA8}"/>
                </a:ext>
              </a:extLst>
            </p:cNvPr>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8" name="Oval 108">
              <a:extLst>
                <a:ext uri="{FF2B5EF4-FFF2-40B4-BE49-F238E27FC236}">
                  <a16:creationId xmlns:a16="http://schemas.microsoft.com/office/drawing/2014/main" id="{92288FE5-8DDB-1F42-A63B-F02819F8B55D}"/>
                </a:ext>
              </a:extLst>
            </p:cNvPr>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59" name="Oval 109">
              <a:extLst>
                <a:ext uri="{FF2B5EF4-FFF2-40B4-BE49-F238E27FC236}">
                  <a16:creationId xmlns:a16="http://schemas.microsoft.com/office/drawing/2014/main" id="{F4E28A86-5D83-0942-CE77-EECC50C45293}"/>
                </a:ext>
              </a:extLst>
            </p:cNvPr>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0" name="Oval 110">
              <a:extLst>
                <a:ext uri="{FF2B5EF4-FFF2-40B4-BE49-F238E27FC236}">
                  <a16:creationId xmlns:a16="http://schemas.microsoft.com/office/drawing/2014/main" id="{7C8D8050-9B01-21E5-B637-D8A6263D03DB}"/>
                </a:ext>
              </a:extLst>
            </p:cNvPr>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1" name="Oval 111">
              <a:extLst>
                <a:ext uri="{FF2B5EF4-FFF2-40B4-BE49-F238E27FC236}">
                  <a16:creationId xmlns:a16="http://schemas.microsoft.com/office/drawing/2014/main" id="{282598AE-2943-67FA-DB55-EB6112B1BD10}"/>
                </a:ext>
              </a:extLst>
            </p:cNvPr>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2" name="Oval 112">
              <a:extLst>
                <a:ext uri="{FF2B5EF4-FFF2-40B4-BE49-F238E27FC236}">
                  <a16:creationId xmlns:a16="http://schemas.microsoft.com/office/drawing/2014/main" id="{4987CEC3-C700-DF60-19BC-55AB319D6C20}"/>
                </a:ext>
              </a:extLst>
            </p:cNvPr>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3" name="Oval 113">
              <a:extLst>
                <a:ext uri="{FF2B5EF4-FFF2-40B4-BE49-F238E27FC236}">
                  <a16:creationId xmlns:a16="http://schemas.microsoft.com/office/drawing/2014/main" id="{F8057D58-AD94-D217-DEA5-EBC88212305E}"/>
                </a:ext>
              </a:extLst>
            </p:cNvPr>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4" name="Oval 114">
              <a:extLst>
                <a:ext uri="{FF2B5EF4-FFF2-40B4-BE49-F238E27FC236}">
                  <a16:creationId xmlns:a16="http://schemas.microsoft.com/office/drawing/2014/main" id="{0EF09913-4515-F8B3-3DCC-13BC69DCA52A}"/>
                </a:ext>
              </a:extLst>
            </p:cNvPr>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5" name="Oval 115">
              <a:extLst>
                <a:ext uri="{FF2B5EF4-FFF2-40B4-BE49-F238E27FC236}">
                  <a16:creationId xmlns:a16="http://schemas.microsoft.com/office/drawing/2014/main" id="{13DF1598-F688-1E66-E65F-931EFF3BB8EA}"/>
                </a:ext>
              </a:extLst>
            </p:cNvPr>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6" name="Oval 116">
              <a:extLst>
                <a:ext uri="{FF2B5EF4-FFF2-40B4-BE49-F238E27FC236}">
                  <a16:creationId xmlns:a16="http://schemas.microsoft.com/office/drawing/2014/main" id="{DE654A77-A366-73ED-280A-8A0B6AF4593D}"/>
                </a:ext>
              </a:extLst>
            </p:cNvPr>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7" name="Oval 117">
              <a:extLst>
                <a:ext uri="{FF2B5EF4-FFF2-40B4-BE49-F238E27FC236}">
                  <a16:creationId xmlns:a16="http://schemas.microsoft.com/office/drawing/2014/main" id="{7D3C3E8E-4F8F-D6F2-A0B7-4BD7E26E50E1}"/>
                </a:ext>
              </a:extLst>
            </p:cNvPr>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8" name="Oval 118">
              <a:extLst>
                <a:ext uri="{FF2B5EF4-FFF2-40B4-BE49-F238E27FC236}">
                  <a16:creationId xmlns:a16="http://schemas.microsoft.com/office/drawing/2014/main" id="{B94C347C-0903-86E2-623C-2DFD067C8B87}"/>
                </a:ext>
              </a:extLst>
            </p:cNvPr>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69" name="Oval 119">
              <a:extLst>
                <a:ext uri="{FF2B5EF4-FFF2-40B4-BE49-F238E27FC236}">
                  <a16:creationId xmlns:a16="http://schemas.microsoft.com/office/drawing/2014/main" id="{052768B0-19B7-FC4E-84BB-9120F7A83154}"/>
                </a:ext>
              </a:extLst>
            </p:cNvPr>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0" name="Oval 120">
              <a:extLst>
                <a:ext uri="{FF2B5EF4-FFF2-40B4-BE49-F238E27FC236}">
                  <a16:creationId xmlns:a16="http://schemas.microsoft.com/office/drawing/2014/main" id="{ADCCFB84-548D-AE55-0169-1901E9C35C8E}"/>
                </a:ext>
              </a:extLst>
            </p:cNvPr>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1" name="Oval 121">
              <a:extLst>
                <a:ext uri="{FF2B5EF4-FFF2-40B4-BE49-F238E27FC236}">
                  <a16:creationId xmlns:a16="http://schemas.microsoft.com/office/drawing/2014/main" id="{1A5C24F1-A266-5E17-6ADE-E06287BF7A20}"/>
                </a:ext>
              </a:extLst>
            </p:cNvPr>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2" name="Oval 122">
              <a:extLst>
                <a:ext uri="{FF2B5EF4-FFF2-40B4-BE49-F238E27FC236}">
                  <a16:creationId xmlns:a16="http://schemas.microsoft.com/office/drawing/2014/main" id="{BF4F3C30-9898-9D20-0AF6-D47FE4CD1368}"/>
                </a:ext>
              </a:extLst>
            </p:cNvPr>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3" name="Oval 123">
              <a:extLst>
                <a:ext uri="{FF2B5EF4-FFF2-40B4-BE49-F238E27FC236}">
                  <a16:creationId xmlns:a16="http://schemas.microsoft.com/office/drawing/2014/main" id="{D688EB50-4968-CCAF-7F5D-AA111576821F}"/>
                </a:ext>
              </a:extLst>
            </p:cNvPr>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4" name="Oval 124">
              <a:extLst>
                <a:ext uri="{FF2B5EF4-FFF2-40B4-BE49-F238E27FC236}">
                  <a16:creationId xmlns:a16="http://schemas.microsoft.com/office/drawing/2014/main" id="{1A7A289C-4F90-C7CD-3AA3-5BB14FA4B8C0}"/>
                </a:ext>
              </a:extLst>
            </p:cNvPr>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5" name="Oval 125">
              <a:extLst>
                <a:ext uri="{FF2B5EF4-FFF2-40B4-BE49-F238E27FC236}">
                  <a16:creationId xmlns:a16="http://schemas.microsoft.com/office/drawing/2014/main" id="{A48CFB1B-DC5D-1A06-D21B-D5FFF6290471}"/>
                </a:ext>
              </a:extLst>
            </p:cNvPr>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6" name="Oval 126">
              <a:extLst>
                <a:ext uri="{FF2B5EF4-FFF2-40B4-BE49-F238E27FC236}">
                  <a16:creationId xmlns:a16="http://schemas.microsoft.com/office/drawing/2014/main" id="{C2ED5275-CEEE-3441-327B-014F075782D8}"/>
                </a:ext>
              </a:extLst>
            </p:cNvPr>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7" name="Oval 127">
              <a:extLst>
                <a:ext uri="{FF2B5EF4-FFF2-40B4-BE49-F238E27FC236}">
                  <a16:creationId xmlns:a16="http://schemas.microsoft.com/office/drawing/2014/main" id="{C727A8A8-CB4C-970D-3FFE-169DE772241A}"/>
                </a:ext>
              </a:extLst>
            </p:cNvPr>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8" name="Oval 128">
              <a:extLst>
                <a:ext uri="{FF2B5EF4-FFF2-40B4-BE49-F238E27FC236}">
                  <a16:creationId xmlns:a16="http://schemas.microsoft.com/office/drawing/2014/main" id="{D634A0A1-A6A1-4C26-8463-19AA25FE1717}"/>
                </a:ext>
              </a:extLst>
            </p:cNvPr>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79" name="Oval 129">
              <a:extLst>
                <a:ext uri="{FF2B5EF4-FFF2-40B4-BE49-F238E27FC236}">
                  <a16:creationId xmlns:a16="http://schemas.microsoft.com/office/drawing/2014/main" id="{E870C6A9-89DE-B464-08A9-F09CF1FE12F8}"/>
                </a:ext>
              </a:extLst>
            </p:cNvPr>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0" name="Oval 130">
              <a:extLst>
                <a:ext uri="{FF2B5EF4-FFF2-40B4-BE49-F238E27FC236}">
                  <a16:creationId xmlns:a16="http://schemas.microsoft.com/office/drawing/2014/main" id="{1CF6D9EC-B196-B415-C565-5CAE7F42967E}"/>
                </a:ext>
              </a:extLst>
            </p:cNvPr>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1" name="Oval 131">
              <a:extLst>
                <a:ext uri="{FF2B5EF4-FFF2-40B4-BE49-F238E27FC236}">
                  <a16:creationId xmlns:a16="http://schemas.microsoft.com/office/drawing/2014/main" id="{D13504F2-A049-5D4B-968A-7BD5D3BE2883}"/>
                </a:ext>
              </a:extLst>
            </p:cNvPr>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2" name="Oval 132">
              <a:extLst>
                <a:ext uri="{FF2B5EF4-FFF2-40B4-BE49-F238E27FC236}">
                  <a16:creationId xmlns:a16="http://schemas.microsoft.com/office/drawing/2014/main" id="{8A35D2F3-929D-2601-DD07-0433D2E321F5}"/>
                </a:ext>
              </a:extLst>
            </p:cNvPr>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3" name="Oval 133">
              <a:extLst>
                <a:ext uri="{FF2B5EF4-FFF2-40B4-BE49-F238E27FC236}">
                  <a16:creationId xmlns:a16="http://schemas.microsoft.com/office/drawing/2014/main" id="{005BB875-291E-77EC-DAD1-BFDE57993BD5}"/>
                </a:ext>
              </a:extLst>
            </p:cNvPr>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4" name="Oval 134">
              <a:extLst>
                <a:ext uri="{FF2B5EF4-FFF2-40B4-BE49-F238E27FC236}">
                  <a16:creationId xmlns:a16="http://schemas.microsoft.com/office/drawing/2014/main" id="{9F9F149A-E115-9510-6164-DACA150FC744}"/>
                </a:ext>
              </a:extLst>
            </p:cNvPr>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5" name="Oval 135">
              <a:extLst>
                <a:ext uri="{FF2B5EF4-FFF2-40B4-BE49-F238E27FC236}">
                  <a16:creationId xmlns:a16="http://schemas.microsoft.com/office/drawing/2014/main" id="{FA0B5F1D-70A0-473F-9520-B951DA15053D}"/>
                </a:ext>
              </a:extLst>
            </p:cNvPr>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6" name="Oval 136">
              <a:extLst>
                <a:ext uri="{FF2B5EF4-FFF2-40B4-BE49-F238E27FC236}">
                  <a16:creationId xmlns:a16="http://schemas.microsoft.com/office/drawing/2014/main" id="{C48A19DE-4C3C-AC56-32FD-5884CCD8A85D}"/>
                </a:ext>
              </a:extLst>
            </p:cNvPr>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7" name="Oval 137">
              <a:extLst>
                <a:ext uri="{FF2B5EF4-FFF2-40B4-BE49-F238E27FC236}">
                  <a16:creationId xmlns:a16="http://schemas.microsoft.com/office/drawing/2014/main" id="{00325239-9E45-FFD5-A57A-ED21228BFFA8}"/>
                </a:ext>
              </a:extLst>
            </p:cNvPr>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8" name="Oval 138">
              <a:extLst>
                <a:ext uri="{FF2B5EF4-FFF2-40B4-BE49-F238E27FC236}">
                  <a16:creationId xmlns:a16="http://schemas.microsoft.com/office/drawing/2014/main" id="{D03AD67C-E00E-64E1-B59F-077ABBFD70BD}"/>
                </a:ext>
              </a:extLst>
            </p:cNvPr>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89" name="Oval 139">
              <a:extLst>
                <a:ext uri="{FF2B5EF4-FFF2-40B4-BE49-F238E27FC236}">
                  <a16:creationId xmlns:a16="http://schemas.microsoft.com/office/drawing/2014/main" id="{5EFB970B-744D-8C92-24A1-381A8B8D34DF}"/>
                </a:ext>
              </a:extLst>
            </p:cNvPr>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0" name="Oval 140">
              <a:extLst>
                <a:ext uri="{FF2B5EF4-FFF2-40B4-BE49-F238E27FC236}">
                  <a16:creationId xmlns:a16="http://schemas.microsoft.com/office/drawing/2014/main" id="{17C889F9-CEB6-A74F-EFC3-93C97A0EF8F9}"/>
                </a:ext>
              </a:extLst>
            </p:cNvPr>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1" name="Oval 141">
              <a:extLst>
                <a:ext uri="{FF2B5EF4-FFF2-40B4-BE49-F238E27FC236}">
                  <a16:creationId xmlns:a16="http://schemas.microsoft.com/office/drawing/2014/main" id="{ED9BD700-262C-2E50-BC6B-92490CFABA71}"/>
                </a:ext>
              </a:extLst>
            </p:cNvPr>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2" name="Oval 142">
              <a:extLst>
                <a:ext uri="{FF2B5EF4-FFF2-40B4-BE49-F238E27FC236}">
                  <a16:creationId xmlns:a16="http://schemas.microsoft.com/office/drawing/2014/main" id="{DF909704-4C6F-E6C3-D950-E721BB09657F}"/>
                </a:ext>
              </a:extLst>
            </p:cNvPr>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3" name="Oval 143">
              <a:extLst>
                <a:ext uri="{FF2B5EF4-FFF2-40B4-BE49-F238E27FC236}">
                  <a16:creationId xmlns:a16="http://schemas.microsoft.com/office/drawing/2014/main" id="{2C3D1BA9-5265-2F46-2D81-C52D0F69EAC1}"/>
                </a:ext>
              </a:extLst>
            </p:cNvPr>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4" name="Oval 144">
              <a:extLst>
                <a:ext uri="{FF2B5EF4-FFF2-40B4-BE49-F238E27FC236}">
                  <a16:creationId xmlns:a16="http://schemas.microsoft.com/office/drawing/2014/main" id="{0C9F1516-FD8B-EA4B-EA06-EFF08AB2984C}"/>
                </a:ext>
              </a:extLst>
            </p:cNvPr>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5" name="Oval 145">
              <a:extLst>
                <a:ext uri="{FF2B5EF4-FFF2-40B4-BE49-F238E27FC236}">
                  <a16:creationId xmlns:a16="http://schemas.microsoft.com/office/drawing/2014/main" id="{24349BBB-25B0-EDC4-53A3-F56742138935}"/>
                </a:ext>
              </a:extLst>
            </p:cNvPr>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6" name="Oval 146">
              <a:extLst>
                <a:ext uri="{FF2B5EF4-FFF2-40B4-BE49-F238E27FC236}">
                  <a16:creationId xmlns:a16="http://schemas.microsoft.com/office/drawing/2014/main" id="{C3ED53F3-E7AE-B9BD-F288-9B5DFD2E5751}"/>
                </a:ext>
              </a:extLst>
            </p:cNvPr>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7" name="Oval 147">
              <a:extLst>
                <a:ext uri="{FF2B5EF4-FFF2-40B4-BE49-F238E27FC236}">
                  <a16:creationId xmlns:a16="http://schemas.microsoft.com/office/drawing/2014/main" id="{93DF28EC-5452-118F-4027-97E639213A34}"/>
                </a:ext>
              </a:extLst>
            </p:cNvPr>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8" name="Oval 148">
              <a:extLst>
                <a:ext uri="{FF2B5EF4-FFF2-40B4-BE49-F238E27FC236}">
                  <a16:creationId xmlns:a16="http://schemas.microsoft.com/office/drawing/2014/main" id="{70038606-9032-865C-F6BF-37803BEC24FB}"/>
                </a:ext>
              </a:extLst>
            </p:cNvPr>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799" name="Oval 149">
              <a:extLst>
                <a:ext uri="{FF2B5EF4-FFF2-40B4-BE49-F238E27FC236}">
                  <a16:creationId xmlns:a16="http://schemas.microsoft.com/office/drawing/2014/main" id="{C40F02D5-AAF6-FB28-7484-D49D2247CA89}"/>
                </a:ext>
              </a:extLst>
            </p:cNvPr>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0" name="Oval 150">
              <a:extLst>
                <a:ext uri="{FF2B5EF4-FFF2-40B4-BE49-F238E27FC236}">
                  <a16:creationId xmlns:a16="http://schemas.microsoft.com/office/drawing/2014/main" id="{ADF1D422-49C3-05A6-4A7F-7D28DC0D5828}"/>
                </a:ext>
              </a:extLst>
            </p:cNvPr>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1" name="Oval 151">
              <a:extLst>
                <a:ext uri="{FF2B5EF4-FFF2-40B4-BE49-F238E27FC236}">
                  <a16:creationId xmlns:a16="http://schemas.microsoft.com/office/drawing/2014/main" id="{54339CA1-59DD-C1B8-1408-E75CBABFC78F}"/>
                </a:ext>
              </a:extLst>
            </p:cNvPr>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2" name="Oval 152">
              <a:extLst>
                <a:ext uri="{FF2B5EF4-FFF2-40B4-BE49-F238E27FC236}">
                  <a16:creationId xmlns:a16="http://schemas.microsoft.com/office/drawing/2014/main" id="{1A44BFFE-498C-681E-B79F-4B89A61D34A2}"/>
                </a:ext>
              </a:extLst>
            </p:cNvPr>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3" name="Oval 153">
              <a:extLst>
                <a:ext uri="{FF2B5EF4-FFF2-40B4-BE49-F238E27FC236}">
                  <a16:creationId xmlns:a16="http://schemas.microsoft.com/office/drawing/2014/main" id="{0B4D4058-F056-6C4A-5735-694573B7D345}"/>
                </a:ext>
              </a:extLst>
            </p:cNvPr>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4" name="Oval 154">
              <a:extLst>
                <a:ext uri="{FF2B5EF4-FFF2-40B4-BE49-F238E27FC236}">
                  <a16:creationId xmlns:a16="http://schemas.microsoft.com/office/drawing/2014/main" id="{A6C25254-C3F5-BE06-4C60-7BC231AF7846}"/>
                </a:ext>
              </a:extLst>
            </p:cNvPr>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5" name="Oval 155">
              <a:extLst>
                <a:ext uri="{FF2B5EF4-FFF2-40B4-BE49-F238E27FC236}">
                  <a16:creationId xmlns:a16="http://schemas.microsoft.com/office/drawing/2014/main" id="{112E1640-3E3A-E708-F496-38B38532972E}"/>
                </a:ext>
              </a:extLst>
            </p:cNvPr>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6" name="Oval 156">
              <a:extLst>
                <a:ext uri="{FF2B5EF4-FFF2-40B4-BE49-F238E27FC236}">
                  <a16:creationId xmlns:a16="http://schemas.microsoft.com/office/drawing/2014/main" id="{CA8B0D6E-B0D2-343A-4B29-66EB43CED2A3}"/>
                </a:ext>
              </a:extLst>
            </p:cNvPr>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7" name="Oval 157">
              <a:extLst>
                <a:ext uri="{FF2B5EF4-FFF2-40B4-BE49-F238E27FC236}">
                  <a16:creationId xmlns:a16="http://schemas.microsoft.com/office/drawing/2014/main" id="{6224D496-E792-04C3-808C-3999EC53083B}"/>
                </a:ext>
              </a:extLst>
            </p:cNvPr>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8" name="Oval 158">
              <a:extLst>
                <a:ext uri="{FF2B5EF4-FFF2-40B4-BE49-F238E27FC236}">
                  <a16:creationId xmlns:a16="http://schemas.microsoft.com/office/drawing/2014/main" id="{4CC81D3A-FF42-98EE-163B-1301ED8D0385}"/>
                </a:ext>
              </a:extLst>
            </p:cNvPr>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09" name="Oval 159">
              <a:extLst>
                <a:ext uri="{FF2B5EF4-FFF2-40B4-BE49-F238E27FC236}">
                  <a16:creationId xmlns:a16="http://schemas.microsoft.com/office/drawing/2014/main" id="{FEC85ED0-157F-A373-40A0-DFE43D112C7A}"/>
                </a:ext>
              </a:extLst>
            </p:cNvPr>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0" name="Oval 160">
              <a:extLst>
                <a:ext uri="{FF2B5EF4-FFF2-40B4-BE49-F238E27FC236}">
                  <a16:creationId xmlns:a16="http://schemas.microsoft.com/office/drawing/2014/main" id="{CD2A48C7-7276-0CAB-D849-3275D254CBF4}"/>
                </a:ext>
              </a:extLst>
            </p:cNvPr>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1" name="Oval 161">
              <a:extLst>
                <a:ext uri="{FF2B5EF4-FFF2-40B4-BE49-F238E27FC236}">
                  <a16:creationId xmlns:a16="http://schemas.microsoft.com/office/drawing/2014/main" id="{9E2AD8E4-19F1-8532-3C9C-6E0F0DE2DD02}"/>
                </a:ext>
              </a:extLst>
            </p:cNvPr>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2" name="Oval 162">
              <a:extLst>
                <a:ext uri="{FF2B5EF4-FFF2-40B4-BE49-F238E27FC236}">
                  <a16:creationId xmlns:a16="http://schemas.microsoft.com/office/drawing/2014/main" id="{8E655189-32E7-7EB9-CC02-8BD253664855}"/>
                </a:ext>
              </a:extLst>
            </p:cNvPr>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3" name="Oval 163">
              <a:extLst>
                <a:ext uri="{FF2B5EF4-FFF2-40B4-BE49-F238E27FC236}">
                  <a16:creationId xmlns:a16="http://schemas.microsoft.com/office/drawing/2014/main" id="{EC3CCC97-2149-991B-B3B0-91C815018ED9}"/>
                </a:ext>
              </a:extLst>
            </p:cNvPr>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4" name="Oval 164">
              <a:extLst>
                <a:ext uri="{FF2B5EF4-FFF2-40B4-BE49-F238E27FC236}">
                  <a16:creationId xmlns:a16="http://schemas.microsoft.com/office/drawing/2014/main" id="{C3763E6D-2A37-8BB8-484D-F7453F145148}"/>
                </a:ext>
              </a:extLst>
            </p:cNvPr>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5" name="Oval 165">
              <a:extLst>
                <a:ext uri="{FF2B5EF4-FFF2-40B4-BE49-F238E27FC236}">
                  <a16:creationId xmlns:a16="http://schemas.microsoft.com/office/drawing/2014/main" id="{B1B88707-1100-FC0C-A8F2-DF82828FAA98}"/>
                </a:ext>
              </a:extLst>
            </p:cNvPr>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6" name="Oval 166">
              <a:extLst>
                <a:ext uri="{FF2B5EF4-FFF2-40B4-BE49-F238E27FC236}">
                  <a16:creationId xmlns:a16="http://schemas.microsoft.com/office/drawing/2014/main" id="{1EF4BCA8-1569-D86F-4E3D-57F536CFFAFC}"/>
                </a:ext>
              </a:extLst>
            </p:cNvPr>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7" name="Oval 167">
              <a:extLst>
                <a:ext uri="{FF2B5EF4-FFF2-40B4-BE49-F238E27FC236}">
                  <a16:creationId xmlns:a16="http://schemas.microsoft.com/office/drawing/2014/main" id="{0CC55482-6BD1-ED6C-9280-FF9B7B7FA729}"/>
                </a:ext>
              </a:extLst>
            </p:cNvPr>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8" name="Oval 168">
              <a:extLst>
                <a:ext uri="{FF2B5EF4-FFF2-40B4-BE49-F238E27FC236}">
                  <a16:creationId xmlns:a16="http://schemas.microsoft.com/office/drawing/2014/main" id="{17111326-76FD-783A-88D4-830662E76AFD}"/>
                </a:ext>
              </a:extLst>
            </p:cNvPr>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19" name="Oval 169">
              <a:extLst>
                <a:ext uri="{FF2B5EF4-FFF2-40B4-BE49-F238E27FC236}">
                  <a16:creationId xmlns:a16="http://schemas.microsoft.com/office/drawing/2014/main" id="{E9561E63-DFEB-8639-0C54-1AB72A844CD2}"/>
                </a:ext>
              </a:extLst>
            </p:cNvPr>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0" name="Oval 170">
              <a:extLst>
                <a:ext uri="{FF2B5EF4-FFF2-40B4-BE49-F238E27FC236}">
                  <a16:creationId xmlns:a16="http://schemas.microsoft.com/office/drawing/2014/main" id="{51E894D7-BDA1-C88E-9A75-34B7BECA7783}"/>
                </a:ext>
              </a:extLst>
            </p:cNvPr>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1" name="Oval 171">
              <a:extLst>
                <a:ext uri="{FF2B5EF4-FFF2-40B4-BE49-F238E27FC236}">
                  <a16:creationId xmlns:a16="http://schemas.microsoft.com/office/drawing/2014/main" id="{4AAAD9C8-C937-B0B9-C95B-9AE6102953E8}"/>
                </a:ext>
              </a:extLst>
            </p:cNvPr>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2" name="Oval 172">
              <a:extLst>
                <a:ext uri="{FF2B5EF4-FFF2-40B4-BE49-F238E27FC236}">
                  <a16:creationId xmlns:a16="http://schemas.microsoft.com/office/drawing/2014/main" id="{0F1F99B9-B180-78AE-CB48-5109D7D90549}"/>
                </a:ext>
              </a:extLst>
            </p:cNvPr>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3" name="Oval 173">
              <a:extLst>
                <a:ext uri="{FF2B5EF4-FFF2-40B4-BE49-F238E27FC236}">
                  <a16:creationId xmlns:a16="http://schemas.microsoft.com/office/drawing/2014/main" id="{0BEF36C6-A2B5-4301-2C0C-9E84D83E109B}"/>
                </a:ext>
              </a:extLst>
            </p:cNvPr>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4" name="Oval 174">
              <a:extLst>
                <a:ext uri="{FF2B5EF4-FFF2-40B4-BE49-F238E27FC236}">
                  <a16:creationId xmlns:a16="http://schemas.microsoft.com/office/drawing/2014/main" id="{564DF85A-38F1-864A-90EE-EFD9EADE7446}"/>
                </a:ext>
              </a:extLst>
            </p:cNvPr>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5" name="Oval 175">
              <a:extLst>
                <a:ext uri="{FF2B5EF4-FFF2-40B4-BE49-F238E27FC236}">
                  <a16:creationId xmlns:a16="http://schemas.microsoft.com/office/drawing/2014/main" id="{AA98422C-15C0-BE4C-8EDD-E025EB4EA1A5}"/>
                </a:ext>
              </a:extLst>
            </p:cNvPr>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6" name="Oval 176">
              <a:extLst>
                <a:ext uri="{FF2B5EF4-FFF2-40B4-BE49-F238E27FC236}">
                  <a16:creationId xmlns:a16="http://schemas.microsoft.com/office/drawing/2014/main" id="{2643106D-AA52-6523-0BE1-619DAF096F2B}"/>
                </a:ext>
              </a:extLst>
            </p:cNvPr>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7" name="Oval 177">
              <a:extLst>
                <a:ext uri="{FF2B5EF4-FFF2-40B4-BE49-F238E27FC236}">
                  <a16:creationId xmlns:a16="http://schemas.microsoft.com/office/drawing/2014/main" id="{0E8AE339-3ADC-6C93-8216-A9B073A77A69}"/>
                </a:ext>
              </a:extLst>
            </p:cNvPr>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8" name="Oval 178">
              <a:extLst>
                <a:ext uri="{FF2B5EF4-FFF2-40B4-BE49-F238E27FC236}">
                  <a16:creationId xmlns:a16="http://schemas.microsoft.com/office/drawing/2014/main" id="{813EA825-ACBC-3E5D-E31D-1A8F1F27C048}"/>
                </a:ext>
              </a:extLst>
            </p:cNvPr>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29" name="Oval 179">
              <a:extLst>
                <a:ext uri="{FF2B5EF4-FFF2-40B4-BE49-F238E27FC236}">
                  <a16:creationId xmlns:a16="http://schemas.microsoft.com/office/drawing/2014/main" id="{41641F43-C48D-6A5D-FDAE-1E760934AA8D}"/>
                </a:ext>
              </a:extLst>
            </p:cNvPr>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0" name="Oval 180">
              <a:extLst>
                <a:ext uri="{FF2B5EF4-FFF2-40B4-BE49-F238E27FC236}">
                  <a16:creationId xmlns:a16="http://schemas.microsoft.com/office/drawing/2014/main" id="{E13764F5-46D5-1133-1230-6AE9B66A98EB}"/>
                </a:ext>
              </a:extLst>
            </p:cNvPr>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1" name="Oval 181">
              <a:extLst>
                <a:ext uri="{FF2B5EF4-FFF2-40B4-BE49-F238E27FC236}">
                  <a16:creationId xmlns:a16="http://schemas.microsoft.com/office/drawing/2014/main" id="{75B9C726-00E2-1CDE-5D5C-85B991580A7D}"/>
                </a:ext>
              </a:extLst>
            </p:cNvPr>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2" name="Oval 182">
              <a:extLst>
                <a:ext uri="{FF2B5EF4-FFF2-40B4-BE49-F238E27FC236}">
                  <a16:creationId xmlns:a16="http://schemas.microsoft.com/office/drawing/2014/main" id="{F9642E6C-D6C6-FF90-2504-66F20C48AB03}"/>
                </a:ext>
              </a:extLst>
            </p:cNvPr>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3" name="Oval 183">
              <a:extLst>
                <a:ext uri="{FF2B5EF4-FFF2-40B4-BE49-F238E27FC236}">
                  <a16:creationId xmlns:a16="http://schemas.microsoft.com/office/drawing/2014/main" id="{F642C2F5-5E1E-F5F7-9E0C-8975E4A95409}"/>
                </a:ext>
              </a:extLst>
            </p:cNvPr>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4" name="Oval 184">
              <a:extLst>
                <a:ext uri="{FF2B5EF4-FFF2-40B4-BE49-F238E27FC236}">
                  <a16:creationId xmlns:a16="http://schemas.microsoft.com/office/drawing/2014/main" id="{B51DB37A-8397-BCF0-29D6-D9DABA9D0E94}"/>
                </a:ext>
              </a:extLst>
            </p:cNvPr>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5" name="Oval 185">
              <a:extLst>
                <a:ext uri="{FF2B5EF4-FFF2-40B4-BE49-F238E27FC236}">
                  <a16:creationId xmlns:a16="http://schemas.microsoft.com/office/drawing/2014/main" id="{287BDFD1-168F-5CC1-C9C2-F1ACF71C7CAB}"/>
                </a:ext>
              </a:extLst>
            </p:cNvPr>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6" name="Oval 186">
              <a:extLst>
                <a:ext uri="{FF2B5EF4-FFF2-40B4-BE49-F238E27FC236}">
                  <a16:creationId xmlns:a16="http://schemas.microsoft.com/office/drawing/2014/main" id="{A6D5A063-9CEA-116E-290A-506A6DF81855}"/>
                </a:ext>
              </a:extLst>
            </p:cNvPr>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7" name="Oval 187">
              <a:extLst>
                <a:ext uri="{FF2B5EF4-FFF2-40B4-BE49-F238E27FC236}">
                  <a16:creationId xmlns:a16="http://schemas.microsoft.com/office/drawing/2014/main" id="{3B8CCE43-AE46-3E50-5549-0A37EEF27E7D}"/>
                </a:ext>
              </a:extLst>
            </p:cNvPr>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8" name="Oval 188">
              <a:extLst>
                <a:ext uri="{FF2B5EF4-FFF2-40B4-BE49-F238E27FC236}">
                  <a16:creationId xmlns:a16="http://schemas.microsoft.com/office/drawing/2014/main" id="{66751D20-A4EB-3823-3956-BE0EC1F422CC}"/>
                </a:ext>
              </a:extLst>
            </p:cNvPr>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39" name="Oval 189">
              <a:extLst>
                <a:ext uri="{FF2B5EF4-FFF2-40B4-BE49-F238E27FC236}">
                  <a16:creationId xmlns:a16="http://schemas.microsoft.com/office/drawing/2014/main" id="{FB85D76C-7346-E5AC-8207-1AF162CDC44E}"/>
                </a:ext>
              </a:extLst>
            </p:cNvPr>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0" name="Oval 190">
              <a:extLst>
                <a:ext uri="{FF2B5EF4-FFF2-40B4-BE49-F238E27FC236}">
                  <a16:creationId xmlns:a16="http://schemas.microsoft.com/office/drawing/2014/main" id="{B295A340-9EF7-57D8-EE91-E11AFC2E1859}"/>
                </a:ext>
              </a:extLst>
            </p:cNvPr>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1" name="Oval 191">
              <a:extLst>
                <a:ext uri="{FF2B5EF4-FFF2-40B4-BE49-F238E27FC236}">
                  <a16:creationId xmlns:a16="http://schemas.microsoft.com/office/drawing/2014/main" id="{C5AEB83E-6AA7-FE68-C225-2B85451A8ECA}"/>
                </a:ext>
              </a:extLst>
            </p:cNvPr>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2" name="Oval 192">
              <a:extLst>
                <a:ext uri="{FF2B5EF4-FFF2-40B4-BE49-F238E27FC236}">
                  <a16:creationId xmlns:a16="http://schemas.microsoft.com/office/drawing/2014/main" id="{273752CE-EEBB-53E0-A44C-9BAE82DCA1C7}"/>
                </a:ext>
              </a:extLst>
            </p:cNvPr>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3" name="Oval 193">
              <a:extLst>
                <a:ext uri="{FF2B5EF4-FFF2-40B4-BE49-F238E27FC236}">
                  <a16:creationId xmlns:a16="http://schemas.microsoft.com/office/drawing/2014/main" id="{17337740-BB22-E4C0-DF19-94EAFC2900D7}"/>
                </a:ext>
              </a:extLst>
            </p:cNvPr>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4" name="Oval 194">
              <a:extLst>
                <a:ext uri="{FF2B5EF4-FFF2-40B4-BE49-F238E27FC236}">
                  <a16:creationId xmlns:a16="http://schemas.microsoft.com/office/drawing/2014/main" id="{1AE400C2-76B4-0D6F-3685-9112BE6331BB}"/>
                </a:ext>
              </a:extLst>
            </p:cNvPr>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5" name="Oval 195">
              <a:extLst>
                <a:ext uri="{FF2B5EF4-FFF2-40B4-BE49-F238E27FC236}">
                  <a16:creationId xmlns:a16="http://schemas.microsoft.com/office/drawing/2014/main" id="{536F4D20-63EB-F0F0-E9B4-6EC3FFA28170}"/>
                </a:ext>
              </a:extLst>
            </p:cNvPr>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6" name="Oval 196">
              <a:extLst>
                <a:ext uri="{FF2B5EF4-FFF2-40B4-BE49-F238E27FC236}">
                  <a16:creationId xmlns:a16="http://schemas.microsoft.com/office/drawing/2014/main" id="{D0C970E3-6096-5883-4337-AFCF42510243}"/>
                </a:ext>
              </a:extLst>
            </p:cNvPr>
            <p:cNvSpPr>
              <a:spLocks noChangeArrowheads="1"/>
            </p:cNvSpPr>
            <p:nvPr/>
          </p:nvSpPr>
          <p:spPr bwMode="hidden">
            <a:xfrm>
              <a:off x="3255" y="4071"/>
              <a:ext cx="196" cy="106"/>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7" name="Oval 197">
              <a:extLst>
                <a:ext uri="{FF2B5EF4-FFF2-40B4-BE49-F238E27FC236}">
                  <a16:creationId xmlns:a16="http://schemas.microsoft.com/office/drawing/2014/main" id="{B04ED087-4AF9-4228-62DF-DCE73B4F30A4}"/>
                </a:ext>
              </a:extLst>
            </p:cNvPr>
            <p:cNvSpPr>
              <a:spLocks noChangeArrowheads="1"/>
            </p:cNvSpPr>
            <p:nvPr/>
          </p:nvSpPr>
          <p:spPr bwMode="hidden">
            <a:xfrm>
              <a:off x="3651" y="3693"/>
              <a:ext cx="196" cy="111"/>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8" name="Oval 198">
              <a:extLst>
                <a:ext uri="{FF2B5EF4-FFF2-40B4-BE49-F238E27FC236}">
                  <a16:creationId xmlns:a16="http://schemas.microsoft.com/office/drawing/2014/main" id="{098CF54D-D40D-E55E-690C-45B1BD65F8DD}"/>
                </a:ext>
              </a:extLst>
            </p:cNvPr>
            <p:cNvSpPr>
              <a:spLocks noChangeArrowheads="1"/>
            </p:cNvSpPr>
            <p:nvPr/>
          </p:nvSpPr>
          <p:spPr bwMode="hidden">
            <a:xfrm>
              <a:off x="4773" y="3705"/>
              <a:ext cx="201" cy="106"/>
            </a:xfrm>
            <a:prstGeom prst="ellipse">
              <a:avLst/>
            </a:prstGeom>
            <a:gradFill rotWithShape="0">
              <a:gsLst>
                <a:gs pos="0">
                  <a:schemeClr val="bg1"/>
                </a:gs>
                <a:gs pos="100000">
                  <a:schemeClr val="bg1">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49" name="Oval 199">
              <a:extLst>
                <a:ext uri="{FF2B5EF4-FFF2-40B4-BE49-F238E27FC236}">
                  <a16:creationId xmlns:a16="http://schemas.microsoft.com/office/drawing/2014/main" id="{D8BA6187-9C81-BF0B-A38D-1F153459E87D}"/>
                </a:ext>
              </a:extLst>
            </p:cNvPr>
            <p:cNvSpPr>
              <a:spLocks noChangeArrowheads="1"/>
            </p:cNvSpPr>
            <p:nvPr/>
          </p:nvSpPr>
          <p:spPr bwMode="hidden">
            <a:xfrm>
              <a:off x="4491" y="4049"/>
              <a:ext cx="196" cy="105"/>
            </a:xfrm>
            <a:prstGeom prst="ellipse">
              <a:avLst/>
            </a:prstGeom>
            <a:gradFill rotWithShape="0">
              <a:gsLst>
                <a:gs pos="0">
                  <a:schemeClr val="bg1"/>
                </a:gs>
                <a:gs pos="100000">
                  <a:schemeClr val="bg1">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0" name="Oval 200">
              <a:extLst>
                <a:ext uri="{FF2B5EF4-FFF2-40B4-BE49-F238E27FC236}">
                  <a16:creationId xmlns:a16="http://schemas.microsoft.com/office/drawing/2014/main" id="{7636A3DF-6A25-2146-A675-E53B716A2C85}"/>
                </a:ext>
              </a:extLst>
            </p:cNvPr>
            <p:cNvSpPr>
              <a:spLocks noChangeArrowheads="1"/>
            </p:cNvSpPr>
            <p:nvPr/>
          </p:nvSpPr>
          <p:spPr bwMode="hidden">
            <a:xfrm>
              <a:off x="3989" y="3396"/>
              <a:ext cx="168" cy="96"/>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1" name="Oval 201">
              <a:extLst>
                <a:ext uri="{FF2B5EF4-FFF2-40B4-BE49-F238E27FC236}">
                  <a16:creationId xmlns:a16="http://schemas.microsoft.com/office/drawing/2014/main" id="{363D6520-642A-4691-35B3-D66C212D2805}"/>
                </a:ext>
              </a:extLst>
            </p:cNvPr>
            <p:cNvSpPr>
              <a:spLocks noChangeArrowheads="1"/>
            </p:cNvSpPr>
            <p:nvPr/>
          </p:nvSpPr>
          <p:spPr bwMode="hidden">
            <a:xfrm>
              <a:off x="4263" y="3141"/>
              <a:ext cx="167" cy="95"/>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2" name="Oval 202">
              <a:extLst>
                <a:ext uri="{FF2B5EF4-FFF2-40B4-BE49-F238E27FC236}">
                  <a16:creationId xmlns:a16="http://schemas.microsoft.com/office/drawing/2014/main" id="{F5F10FD4-D60B-31B7-1043-3A192FD3E08E}"/>
                </a:ext>
              </a:extLst>
            </p:cNvPr>
            <p:cNvSpPr>
              <a:spLocks noChangeArrowheads="1"/>
            </p:cNvSpPr>
            <p:nvPr/>
          </p:nvSpPr>
          <p:spPr bwMode="hidden">
            <a:xfrm>
              <a:off x="5044" y="3418"/>
              <a:ext cx="167" cy="95"/>
            </a:xfrm>
            <a:prstGeom prst="ellipse">
              <a:avLst/>
            </a:prstGeom>
            <a:gradFill rotWithShape="0">
              <a:gsLst>
                <a:gs pos="0">
                  <a:schemeClr val="bg1"/>
                </a:gs>
                <a:gs pos="100000">
                  <a:schemeClr val="bg1">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3" name="Oval 203">
              <a:extLst>
                <a:ext uri="{FF2B5EF4-FFF2-40B4-BE49-F238E27FC236}">
                  <a16:creationId xmlns:a16="http://schemas.microsoft.com/office/drawing/2014/main" id="{200B35C7-7032-0740-8C81-02CBF4756F9A}"/>
                </a:ext>
              </a:extLst>
            </p:cNvPr>
            <p:cNvSpPr>
              <a:spLocks noChangeArrowheads="1"/>
            </p:cNvSpPr>
            <p:nvPr/>
          </p:nvSpPr>
          <p:spPr bwMode="hidden">
            <a:xfrm>
              <a:off x="4553" y="2873"/>
              <a:ext cx="156" cy="83"/>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4" name="Oval 204">
              <a:extLst>
                <a:ext uri="{FF2B5EF4-FFF2-40B4-BE49-F238E27FC236}">
                  <a16:creationId xmlns:a16="http://schemas.microsoft.com/office/drawing/2014/main" id="{4F047DB9-F386-0DA2-663E-BB15E2CFC0E0}"/>
                </a:ext>
              </a:extLst>
            </p:cNvPr>
            <p:cNvSpPr>
              <a:spLocks noChangeArrowheads="1"/>
            </p:cNvSpPr>
            <p:nvPr/>
          </p:nvSpPr>
          <p:spPr bwMode="hidden">
            <a:xfrm>
              <a:off x="5293" y="3116"/>
              <a:ext cx="168" cy="95"/>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5" name="Oval 205">
              <a:extLst>
                <a:ext uri="{FF2B5EF4-FFF2-40B4-BE49-F238E27FC236}">
                  <a16:creationId xmlns:a16="http://schemas.microsoft.com/office/drawing/2014/main" id="{0E4E0241-5222-CA15-A6B5-8ECBBAFC813D}"/>
                </a:ext>
              </a:extLst>
            </p:cNvPr>
            <p:cNvSpPr>
              <a:spLocks noChangeArrowheads="1"/>
            </p:cNvSpPr>
            <p:nvPr/>
          </p:nvSpPr>
          <p:spPr bwMode="hidden">
            <a:xfrm>
              <a:off x="5497" y="2879"/>
              <a:ext cx="156" cy="89"/>
            </a:xfrm>
            <a:prstGeom prst="ellipse">
              <a:avLst/>
            </a:prstGeom>
            <a:gradFill rotWithShape="0">
              <a:gsLst>
                <a:gs pos="0">
                  <a:schemeClr val="bg1"/>
                </a:gs>
                <a:gs pos="100000">
                  <a:schemeClr val="bg1">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6" name="Oval 206">
              <a:extLst>
                <a:ext uri="{FF2B5EF4-FFF2-40B4-BE49-F238E27FC236}">
                  <a16:creationId xmlns:a16="http://schemas.microsoft.com/office/drawing/2014/main" id="{37AE6FBC-0ABB-8143-9CE3-E2DBA051F631}"/>
                </a:ext>
              </a:extLst>
            </p:cNvPr>
            <p:cNvSpPr>
              <a:spLocks noChangeArrowheads="1"/>
            </p:cNvSpPr>
            <p:nvPr/>
          </p:nvSpPr>
          <p:spPr bwMode="hidden">
            <a:xfrm>
              <a:off x="4772" y="2673"/>
              <a:ext cx="156" cy="83"/>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7" name="Oval 207">
              <a:extLst>
                <a:ext uri="{FF2B5EF4-FFF2-40B4-BE49-F238E27FC236}">
                  <a16:creationId xmlns:a16="http://schemas.microsoft.com/office/drawing/2014/main" id="{3A679CDD-093D-3186-003D-8A5647F94147}"/>
                </a:ext>
              </a:extLst>
            </p:cNvPr>
            <p:cNvSpPr>
              <a:spLocks noChangeArrowheads="1"/>
            </p:cNvSpPr>
            <p:nvPr/>
          </p:nvSpPr>
          <p:spPr bwMode="hidden">
            <a:xfrm>
              <a:off x="4966" y="2488"/>
              <a:ext cx="156" cy="84"/>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8" name="Oval 208">
              <a:extLst>
                <a:ext uri="{FF2B5EF4-FFF2-40B4-BE49-F238E27FC236}">
                  <a16:creationId xmlns:a16="http://schemas.microsoft.com/office/drawing/2014/main" id="{028793C7-A862-E8E5-1BB6-BCCFFCB7990B}"/>
                </a:ext>
              </a:extLst>
            </p:cNvPr>
            <p:cNvSpPr>
              <a:spLocks noChangeArrowheads="1"/>
            </p:cNvSpPr>
            <p:nvPr/>
          </p:nvSpPr>
          <p:spPr bwMode="hidden">
            <a:xfrm>
              <a:off x="5444" y="2052"/>
              <a:ext cx="134" cy="73"/>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59" name="Oval 209">
              <a:extLst>
                <a:ext uri="{FF2B5EF4-FFF2-40B4-BE49-F238E27FC236}">
                  <a16:creationId xmlns:a16="http://schemas.microsoft.com/office/drawing/2014/main" id="{B145A499-F869-2652-47E5-EBB59EC5DA0C}"/>
                </a:ext>
              </a:extLst>
            </p:cNvPr>
            <p:cNvSpPr>
              <a:spLocks noChangeArrowheads="1"/>
            </p:cNvSpPr>
            <p:nvPr/>
          </p:nvSpPr>
          <p:spPr bwMode="hidden">
            <a:xfrm>
              <a:off x="5161" y="2314"/>
              <a:ext cx="140" cy="73"/>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0" name="Oval 210">
              <a:extLst>
                <a:ext uri="{FF2B5EF4-FFF2-40B4-BE49-F238E27FC236}">
                  <a16:creationId xmlns:a16="http://schemas.microsoft.com/office/drawing/2014/main" id="{B2720382-0152-CA40-FBB2-365E53868CFC}"/>
                </a:ext>
              </a:extLst>
            </p:cNvPr>
            <p:cNvSpPr>
              <a:spLocks noChangeArrowheads="1"/>
            </p:cNvSpPr>
            <p:nvPr/>
          </p:nvSpPr>
          <p:spPr bwMode="hidden">
            <a:xfrm>
              <a:off x="5318" y="2176"/>
              <a:ext cx="134" cy="61"/>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1" name="Oval 211">
              <a:extLst>
                <a:ext uri="{FF2B5EF4-FFF2-40B4-BE49-F238E27FC236}">
                  <a16:creationId xmlns:a16="http://schemas.microsoft.com/office/drawing/2014/main" id="{57841F36-2DCB-0F25-669B-7016DFCB8923}"/>
                </a:ext>
              </a:extLst>
            </p:cNvPr>
            <p:cNvSpPr>
              <a:spLocks noChangeArrowheads="1"/>
            </p:cNvSpPr>
            <p:nvPr/>
          </p:nvSpPr>
          <p:spPr bwMode="hidden">
            <a:xfrm>
              <a:off x="5581" y="1933"/>
              <a:ext cx="128" cy="61"/>
            </a:xfrm>
            <a:prstGeom prst="ellipse">
              <a:avLst/>
            </a:prstGeom>
            <a:gradFill rotWithShape="0">
              <a:gsLst>
                <a:gs pos="0">
                  <a:schemeClr val="bg1"/>
                </a:gs>
                <a:gs pos="100000">
                  <a:schemeClr val="bg1">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2" name="Oval 212">
              <a:extLst>
                <a:ext uri="{FF2B5EF4-FFF2-40B4-BE49-F238E27FC236}">
                  <a16:creationId xmlns:a16="http://schemas.microsoft.com/office/drawing/2014/main" id="{D7518ECD-8ACF-91A9-E724-B597F045650F}"/>
                </a:ext>
              </a:extLst>
            </p:cNvPr>
            <p:cNvSpPr>
              <a:spLocks noChangeArrowheads="1"/>
            </p:cNvSpPr>
            <p:nvPr/>
          </p:nvSpPr>
          <p:spPr bwMode="hidden">
            <a:xfrm>
              <a:off x="5689" y="1811"/>
              <a:ext cx="128" cy="61"/>
            </a:xfrm>
            <a:prstGeom prst="ellipse">
              <a:avLst/>
            </a:prstGeom>
            <a:gradFill rotWithShape="0">
              <a:gsLst>
                <a:gs pos="0">
                  <a:schemeClr val="bg1"/>
                </a:gs>
                <a:gs pos="100000">
                  <a:schemeClr val="bg1">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3" name="Oval 213">
              <a:extLst>
                <a:ext uri="{FF2B5EF4-FFF2-40B4-BE49-F238E27FC236}">
                  <a16:creationId xmlns:a16="http://schemas.microsoft.com/office/drawing/2014/main" id="{39DCF4D1-96BE-0A0B-1470-FBB8B4562810}"/>
                </a:ext>
              </a:extLst>
            </p:cNvPr>
            <p:cNvSpPr>
              <a:spLocks noChangeArrowheads="1"/>
            </p:cNvSpPr>
            <p:nvPr/>
          </p:nvSpPr>
          <p:spPr bwMode="hidden">
            <a:xfrm>
              <a:off x="5663" y="2680"/>
              <a:ext cx="156" cy="83"/>
            </a:xfrm>
            <a:prstGeom prst="ellipse">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4" name="Oval 214">
              <a:extLst>
                <a:ext uri="{FF2B5EF4-FFF2-40B4-BE49-F238E27FC236}">
                  <a16:creationId xmlns:a16="http://schemas.microsoft.com/office/drawing/2014/main" id="{554FAD9F-9A0E-2A4E-5084-1FD780A363A5}"/>
                </a:ext>
              </a:extLst>
            </p:cNvPr>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5" name="Oval 215">
              <a:extLst>
                <a:ext uri="{FF2B5EF4-FFF2-40B4-BE49-F238E27FC236}">
                  <a16:creationId xmlns:a16="http://schemas.microsoft.com/office/drawing/2014/main" id="{46E658F7-7B7B-1F30-9139-9F57193B6659}"/>
                </a:ext>
              </a:extLst>
            </p:cNvPr>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6" name="Oval 216">
              <a:extLst>
                <a:ext uri="{FF2B5EF4-FFF2-40B4-BE49-F238E27FC236}">
                  <a16:creationId xmlns:a16="http://schemas.microsoft.com/office/drawing/2014/main" id="{CC83758A-3204-80F3-F2EB-4913F7543D6F}"/>
                </a:ext>
              </a:extLst>
            </p:cNvPr>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5867" name="Oval 217">
              <a:extLst>
                <a:ext uri="{FF2B5EF4-FFF2-40B4-BE49-F238E27FC236}">
                  <a16:creationId xmlns:a16="http://schemas.microsoft.com/office/drawing/2014/main" id="{189B7C47-3FE7-562F-AAC4-42AC8A7ED0AF}"/>
                </a:ext>
              </a:extLst>
            </p:cNvPr>
            <p:cNvSpPr>
              <a:spLocks noChangeArrowheads="1"/>
            </p:cNvSpPr>
            <p:nvPr/>
          </p:nvSpPr>
          <p:spPr bwMode="hidden">
            <a:xfrm>
              <a:off x="5624" y="4010"/>
              <a:ext cx="201" cy="106"/>
            </a:xfrm>
            <a:prstGeom prst="ellipse">
              <a:avLst/>
            </a:prstGeom>
            <a:gradFill rotWithShape="0">
              <a:gsLst>
                <a:gs pos="0">
                  <a:schemeClr val="bg1"/>
                </a:gs>
                <a:gs pos="100000">
                  <a:schemeClr val="bg1">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grpSp>
      <p:sp>
        <p:nvSpPr>
          <p:cNvPr id="235738" name="Rectangle 218"/>
          <p:cNvSpPr>
            <a:spLocks noGrp="1" noChangeArrowheads="1"/>
          </p:cNvSpPr>
          <p:nvPr>
            <p:ph type="ctrTitle" sz="quarter"/>
          </p:nvPr>
        </p:nvSpPr>
        <p:spPr>
          <a:xfrm>
            <a:off x="685800" y="1844675"/>
            <a:ext cx="7772400" cy="1736725"/>
          </a:xfrm>
        </p:spPr>
        <p:txBody>
          <a:bodyPr anchor="b" anchorCtr="1"/>
          <a:lstStyle>
            <a:lvl1pPr>
              <a:defRPr sz="5400"/>
            </a:lvl1pPr>
          </a:lstStyle>
          <a:p>
            <a:pPr lvl="0"/>
            <a:r>
              <a:rPr lang="en-US" altLang="en-US" noProof="0"/>
              <a:t>Click to edit Master title style</a:t>
            </a:r>
          </a:p>
        </p:txBody>
      </p:sp>
      <p:sp>
        <p:nvSpPr>
          <p:cNvPr id="235739" name="Rectangle 219"/>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235868" name="Rectangle 220">
            <a:extLst>
              <a:ext uri="{FF2B5EF4-FFF2-40B4-BE49-F238E27FC236}">
                <a16:creationId xmlns:a16="http://schemas.microsoft.com/office/drawing/2014/main" id="{977741A5-9BE3-91AF-4E86-7144F5E74688}"/>
              </a:ext>
            </a:extLst>
          </p:cNvPr>
          <p:cNvSpPr>
            <a:spLocks noGrp="1" noChangeArrowheads="1"/>
          </p:cNvSpPr>
          <p:nvPr>
            <p:ph type="dt" sz="quarter" idx="10"/>
          </p:nvPr>
        </p:nvSpPr>
        <p:spPr/>
        <p:txBody>
          <a:bodyPr/>
          <a:lstStyle>
            <a:lvl1pPr>
              <a:defRPr smtClean="0"/>
            </a:lvl1pPr>
          </a:lstStyle>
          <a:p>
            <a:pPr>
              <a:defRPr/>
            </a:pPr>
            <a:endParaRPr lang="en-US" altLang="en-US"/>
          </a:p>
        </p:txBody>
      </p:sp>
      <p:sp>
        <p:nvSpPr>
          <p:cNvPr id="235869" name="Rectangle 221">
            <a:extLst>
              <a:ext uri="{FF2B5EF4-FFF2-40B4-BE49-F238E27FC236}">
                <a16:creationId xmlns:a16="http://schemas.microsoft.com/office/drawing/2014/main" id="{14BFBF97-E61B-2881-4AFC-1ACEE08EB603}"/>
              </a:ext>
            </a:extLst>
          </p:cNvPr>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ltLang="en-US"/>
          </a:p>
        </p:txBody>
      </p:sp>
      <p:sp>
        <p:nvSpPr>
          <p:cNvPr id="235870" name="Rectangle 222">
            <a:extLst>
              <a:ext uri="{FF2B5EF4-FFF2-40B4-BE49-F238E27FC236}">
                <a16:creationId xmlns:a16="http://schemas.microsoft.com/office/drawing/2014/main" id="{9B86A540-D959-CA10-5ADF-7688EFBA8A01}"/>
              </a:ext>
            </a:extLst>
          </p:cNvPr>
          <p:cNvSpPr>
            <a:spLocks noGrp="1" noChangeArrowheads="1"/>
          </p:cNvSpPr>
          <p:nvPr>
            <p:ph type="sldNum" sz="quarter" idx="12"/>
          </p:nvPr>
        </p:nvSpPr>
        <p:spPr/>
        <p:txBody>
          <a:bodyPr/>
          <a:lstStyle>
            <a:lvl1pPr>
              <a:defRPr/>
            </a:lvl1pPr>
          </a:lstStyle>
          <a:p>
            <a:fld id="{D30A7869-7A72-44DA-AD85-520748D66337}" type="slidenum">
              <a:rPr lang="en-US" altLang="en-US"/>
              <a:pPr/>
              <a:t>‹#›</a:t>
            </a:fld>
            <a:endParaRPr lang="en-US" altLang="en-US"/>
          </a:p>
        </p:txBody>
      </p:sp>
    </p:spTree>
    <p:extLst>
      <p:ext uri="{BB962C8B-B14F-4D97-AF65-F5344CB8AC3E}">
        <p14:creationId xmlns:p14="http://schemas.microsoft.com/office/powerpoint/2010/main" val="1330204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a:extLst>
              <a:ext uri="{FF2B5EF4-FFF2-40B4-BE49-F238E27FC236}">
                <a16:creationId xmlns:a16="http://schemas.microsoft.com/office/drawing/2014/main" id="{0E8FC3DC-CDC2-266E-AF48-7056FF00292D}"/>
              </a:ext>
            </a:extLst>
          </p:cNvPr>
          <p:cNvSpPr>
            <a:spLocks noGrp="1" noChangeArrowheads="1"/>
          </p:cNvSpPr>
          <p:nvPr>
            <p:ph type="sldNum" sz="quarter" idx="10"/>
          </p:nvPr>
        </p:nvSpPr>
        <p:spPr>
          <a:ln/>
        </p:spPr>
        <p:txBody>
          <a:bodyPr/>
          <a:lstStyle>
            <a:lvl1pPr>
              <a:defRPr/>
            </a:lvl1pPr>
          </a:lstStyle>
          <a:p>
            <a:fld id="{6E16F1B5-8C62-4214-93DE-FAD393DA8346}" type="slidenum">
              <a:rPr lang="en-US" altLang="en-US"/>
              <a:pPr/>
              <a:t>‹#›</a:t>
            </a:fld>
            <a:endParaRPr lang="en-US" altLang="en-US"/>
          </a:p>
        </p:txBody>
      </p:sp>
      <p:sp>
        <p:nvSpPr>
          <p:cNvPr id="5" name="Rectangle 219">
            <a:extLst>
              <a:ext uri="{FF2B5EF4-FFF2-40B4-BE49-F238E27FC236}">
                <a16:creationId xmlns:a16="http://schemas.microsoft.com/office/drawing/2014/main" id="{307443DB-B626-EC80-7058-0D3E410596AC}"/>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6" name="Rectangle 220">
            <a:extLst>
              <a:ext uri="{FF2B5EF4-FFF2-40B4-BE49-F238E27FC236}">
                <a16:creationId xmlns:a16="http://schemas.microsoft.com/office/drawing/2014/main" id="{3E74374C-46B4-A1CD-57D4-849AE56345E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3961940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94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94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a:extLst>
              <a:ext uri="{FF2B5EF4-FFF2-40B4-BE49-F238E27FC236}">
                <a16:creationId xmlns:a16="http://schemas.microsoft.com/office/drawing/2014/main" id="{BA52E96D-B3BA-C10A-6A8B-9ED67630DDEF}"/>
              </a:ext>
            </a:extLst>
          </p:cNvPr>
          <p:cNvSpPr>
            <a:spLocks noGrp="1" noChangeArrowheads="1"/>
          </p:cNvSpPr>
          <p:nvPr>
            <p:ph type="sldNum" sz="quarter" idx="10"/>
          </p:nvPr>
        </p:nvSpPr>
        <p:spPr>
          <a:ln/>
        </p:spPr>
        <p:txBody>
          <a:bodyPr/>
          <a:lstStyle>
            <a:lvl1pPr>
              <a:defRPr/>
            </a:lvl1pPr>
          </a:lstStyle>
          <a:p>
            <a:fld id="{0787586D-F475-4450-BB1B-05A1F8EDEDA0}" type="slidenum">
              <a:rPr lang="en-US" altLang="en-US"/>
              <a:pPr/>
              <a:t>‹#›</a:t>
            </a:fld>
            <a:endParaRPr lang="en-US" altLang="en-US"/>
          </a:p>
        </p:txBody>
      </p:sp>
      <p:sp>
        <p:nvSpPr>
          <p:cNvPr id="5" name="Rectangle 219">
            <a:extLst>
              <a:ext uri="{FF2B5EF4-FFF2-40B4-BE49-F238E27FC236}">
                <a16:creationId xmlns:a16="http://schemas.microsoft.com/office/drawing/2014/main" id="{08C51AE9-1653-48F5-7EAE-93CA13E88934}"/>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6" name="Rectangle 220">
            <a:extLst>
              <a:ext uri="{FF2B5EF4-FFF2-40B4-BE49-F238E27FC236}">
                <a16:creationId xmlns:a16="http://schemas.microsoft.com/office/drawing/2014/main" id="{D1BD78BD-EB1E-E9FA-F375-76C0B5DD434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1659029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a:extLst>
              <a:ext uri="{FF2B5EF4-FFF2-40B4-BE49-F238E27FC236}">
                <a16:creationId xmlns:a16="http://schemas.microsoft.com/office/drawing/2014/main" id="{B0BF0D70-307F-2492-00D5-472D21748A98}"/>
              </a:ext>
            </a:extLst>
          </p:cNvPr>
          <p:cNvSpPr>
            <a:spLocks noGrp="1" noChangeArrowheads="1"/>
          </p:cNvSpPr>
          <p:nvPr>
            <p:ph type="sldNum" sz="quarter" idx="10"/>
          </p:nvPr>
        </p:nvSpPr>
        <p:spPr>
          <a:ln/>
        </p:spPr>
        <p:txBody>
          <a:bodyPr/>
          <a:lstStyle>
            <a:lvl1pPr>
              <a:defRPr/>
            </a:lvl1pPr>
          </a:lstStyle>
          <a:p>
            <a:fld id="{6650D550-CFC5-480E-B69C-C8B80937C0EF}" type="slidenum">
              <a:rPr lang="en-US" altLang="en-US"/>
              <a:pPr/>
              <a:t>‹#›</a:t>
            </a:fld>
            <a:endParaRPr lang="en-US" altLang="en-US"/>
          </a:p>
        </p:txBody>
      </p:sp>
      <p:sp>
        <p:nvSpPr>
          <p:cNvPr id="6" name="Rectangle 219">
            <a:extLst>
              <a:ext uri="{FF2B5EF4-FFF2-40B4-BE49-F238E27FC236}">
                <a16:creationId xmlns:a16="http://schemas.microsoft.com/office/drawing/2014/main" id="{56FF7F7B-F62A-E80A-B59C-F3FC1B1E839B}"/>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7" name="Rectangle 220">
            <a:extLst>
              <a:ext uri="{FF2B5EF4-FFF2-40B4-BE49-F238E27FC236}">
                <a16:creationId xmlns:a16="http://schemas.microsoft.com/office/drawing/2014/main" id="{F9238408-8C5D-2AB7-04FE-1403EB5355A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857174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33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48200" y="1600200"/>
            <a:ext cx="4038600" cy="4533900"/>
          </a:xfrm>
        </p:spPr>
        <p:txBody>
          <a:bodyPr/>
          <a:lstStyle/>
          <a:p>
            <a:pPr lvl="0"/>
            <a:endParaRPr lang="en-US" noProof="0"/>
          </a:p>
        </p:txBody>
      </p:sp>
      <p:sp>
        <p:nvSpPr>
          <p:cNvPr id="5" name="Rectangle 218">
            <a:extLst>
              <a:ext uri="{FF2B5EF4-FFF2-40B4-BE49-F238E27FC236}">
                <a16:creationId xmlns:a16="http://schemas.microsoft.com/office/drawing/2014/main" id="{06712072-E655-7137-7B00-7C2FA71005CD}"/>
              </a:ext>
            </a:extLst>
          </p:cNvPr>
          <p:cNvSpPr>
            <a:spLocks noGrp="1" noChangeArrowheads="1"/>
          </p:cNvSpPr>
          <p:nvPr>
            <p:ph type="sldNum" sz="quarter" idx="10"/>
          </p:nvPr>
        </p:nvSpPr>
        <p:spPr>
          <a:ln/>
        </p:spPr>
        <p:txBody>
          <a:bodyPr/>
          <a:lstStyle>
            <a:lvl1pPr>
              <a:defRPr/>
            </a:lvl1pPr>
          </a:lstStyle>
          <a:p>
            <a:fld id="{308AEEB6-C308-49C6-B6F9-EBE1A1606589}" type="slidenum">
              <a:rPr lang="en-US" altLang="en-US"/>
              <a:pPr/>
              <a:t>‹#›</a:t>
            </a:fld>
            <a:endParaRPr lang="en-US" altLang="en-US"/>
          </a:p>
        </p:txBody>
      </p:sp>
      <p:sp>
        <p:nvSpPr>
          <p:cNvPr id="6" name="Rectangle 219">
            <a:extLst>
              <a:ext uri="{FF2B5EF4-FFF2-40B4-BE49-F238E27FC236}">
                <a16:creationId xmlns:a16="http://schemas.microsoft.com/office/drawing/2014/main" id="{C38BCE90-32F0-3086-3F3F-E50766B4B497}"/>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7" name="Rectangle 220">
            <a:extLst>
              <a:ext uri="{FF2B5EF4-FFF2-40B4-BE49-F238E27FC236}">
                <a16:creationId xmlns:a16="http://schemas.microsoft.com/office/drawing/2014/main" id="{A030A707-FB0C-AE7C-42F5-E0D8219CD20C}"/>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677508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8">
            <a:extLst>
              <a:ext uri="{FF2B5EF4-FFF2-40B4-BE49-F238E27FC236}">
                <a16:creationId xmlns:a16="http://schemas.microsoft.com/office/drawing/2014/main" id="{C35D08AF-A5F9-5DED-72E4-7B899AAAE650}"/>
              </a:ext>
            </a:extLst>
          </p:cNvPr>
          <p:cNvSpPr>
            <a:spLocks noGrp="1" noChangeArrowheads="1"/>
          </p:cNvSpPr>
          <p:nvPr>
            <p:ph type="sldNum" sz="quarter" idx="10"/>
          </p:nvPr>
        </p:nvSpPr>
        <p:spPr>
          <a:ln/>
        </p:spPr>
        <p:txBody>
          <a:bodyPr/>
          <a:lstStyle>
            <a:lvl1pPr>
              <a:defRPr/>
            </a:lvl1pPr>
          </a:lstStyle>
          <a:p>
            <a:fld id="{1E6A82FF-F49C-4CC6-99B8-27C8FA623023}" type="slidenum">
              <a:rPr lang="en-US" altLang="en-US"/>
              <a:pPr/>
              <a:t>‹#›</a:t>
            </a:fld>
            <a:endParaRPr lang="en-US" altLang="en-US"/>
          </a:p>
        </p:txBody>
      </p:sp>
      <p:sp>
        <p:nvSpPr>
          <p:cNvPr id="5" name="Rectangle 219">
            <a:extLst>
              <a:ext uri="{FF2B5EF4-FFF2-40B4-BE49-F238E27FC236}">
                <a16:creationId xmlns:a16="http://schemas.microsoft.com/office/drawing/2014/main" id="{10432317-5059-7FF9-B55C-273D0C1731E2}"/>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6" name="Rectangle 220">
            <a:extLst>
              <a:ext uri="{FF2B5EF4-FFF2-40B4-BE49-F238E27FC236}">
                <a16:creationId xmlns:a16="http://schemas.microsoft.com/office/drawing/2014/main" id="{B8A68BA7-9366-B2CA-2FB3-DD48BA63924D}"/>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33766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18">
            <a:extLst>
              <a:ext uri="{FF2B5EF4-FFF2-40B4-BE49-F238E27FC236}">
                <a16:creationId xmlns:a16="http://schemas.microsoft.com/office/drawing/2014/main" id="{B4A0951F-2025-6019-5A84-0B667879560C}"/>
              </a:ext>
            </a:extLst>
          </p:cNvPr>
          <p:cNvSpPr>
            <a:spLocks noGrp="1" noChangeArrowheads="1"/>
          </p:cNvSpPr>
          <p:nvPr>
            <p:ph type="sldNum" sz="quarter" idx="10"/>
          </p:nvPr>
        </p:nvSpPr>
        <p:spPr>
          <a:ln/>
        </p:spPr>
        <p:txBody>
          <a:bodyPr/>
          <a:lstStyle>
            <a:lvl1pPr>
              <a:defRPr/>
            </a:lvl1pPr>
          </a:lstStyle>
          <a:p>
            <a:fld id="{2B279F85-7930-40A9-BE1B-21AFD93C613D}" type="slidenum">
              <a:rPr lang="en-US" altLang="en-US"/>
              <a:pPr/>
              <a:t>‹#›</a:t>
            </a:fld>
            <a:endParaRPr lang="en-US" altLang="en-US"/>
          </a:p>
        </p:txBody>
      </p:sp>
      <p:sp>
        <p:nvSpPr>
          <p:cNvPr id="5" name="Rectangle 219">
            <a:extLst>
              <a:ext uri="{FF2B5EF4-FFF2-40B4-BE49-F238E27FC236}">
                <a16:creationId xmlns:a16="http://schemas.microsoft.com/office/drawing/2014/main" id="{10EFAFB8-A702-E4D9-7C50-C106C0B030C7}"/>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6" name="Rectangle 220">
            <a:extLst>
              <a:ext uri="{FF2B5EF4-FFF2-40B4-BE49-F238E27FC236}">
                <a16:creationId xmlns:a16="http://schemas.microsoft.com/office/drawing/2014/main" id="{161591AB-83B6-3684-25ED-F1C55005E28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73480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18">
            <a:extLst>
              <a:ext uri="{FF2B5EF4-FFF2-40B4-BE49-F238E27FC236}">
                <a16:creationId xmlns:a16="http://schemas.microsoft.com/office/drawing/2014/main" id="{8EB6FE53-4302-6EEC-B5D9-8D5A09103CC1}"/>
              </a:ext>
            </a:extLst>
          </p:cNvPr>
          <p:cNvSpPr>
            <a:spLocks noGrp="1" noChangeArrowheads="1"/>
          </p:cNvSpPr>
          <p:nvPr>
            <p:ph type="sldNum" sz="quarter" idx="10"/>
          </p:nvPr>
        </p:nvSpPr>
        <p:spPr>
          <a:ln/>
        </p:spPr>
        <p:txBody>
          <a:bodyPr/>
          <a:lstStyle>
            <a:lvl1pPr>
              <a:defRPr/>
            </a:lvl1pPr>
          </a:lstStyle>
          <a:p>
            <a:fld id="{E6681C28-40C2-40E5-9F08-0D9F422C7DA0}" type="slidenum">
              <a:rPr lang="en-US" altLang="en-US"/>
              <a:pPr/>
              <a:t>‹#›</a:t>
            </a:fld>
            <a:endParaRPr lang="en-US" altLang="en-US"/>
          </a:p>
        </p:txBody>
      </p:sp>
      <p:sp>
        <p:nvSpPr>
          <p:cNvPr id="6" name="Rectangle 219">
            <a:extLst>
              <a:ext uri="{FF2B5EF4-FFF2-40B4-BE49-F238E27FC236}">
                <a16:creationId xmlns:a16="http://schemas.microsoft.com/office/drawing/2014/main" id="{4CA859DA-B472-A064-A7DA-E02BD2FDBE58}"/>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7" name="Rectangle 220">
            <a:extLst>
              <a:ext uri="{FF2B5EF4-FFF2-40B4-BE49-F238E27FC236}">
                <a16:creationId xmlns:a16="http://schemas.microsoft.com/office/drawing/2014/main" id="{8E95DBEA-BB4C-2689-B03F-6B1068395CB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479601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18">
            <a:extLst>
              <a:ext uri="{FF2B5EF4-FFF2-40B4-BE49-F238E27FC236}">
                <a16:creationId xmlns:a16="http://schemas.microsoft.com/office/drawing/2014/main" id="{800BB4C4-3F47-BCD6-D49B-F61739C7B78D}"/>
              </a:ext>
            </a:extLst>
          </p:cNvPr>
          <p:cNvSpPr>
            <a:spLocks noGrp="1" noChangeArrowheads="1"/>
          </p:cNvSpPr>
          <p:nvPr>
            <p:ph type="sldNum" sz="quarter" idx="10"/>
          </p:nvPr>
        </p:nvSpPr>
        <p:spPr>
          <a:ln/>
        </p:spPr>
        <p:txBody>
          <a:bodyPr/>
          <a:lstStyle>
            <a:lvl1pPr>
              <a:defRPr/>
            </a:lvl1pPr>
          </a:lstStyle>
          <a:p>
            <a:fld id="{68036DFC-0B79-4607-B268-B7EC4F7F53F5}" type="slidenum">
              <a:rPr lang="en-US" altLang="en-US"/>
              <a:pPr/>
              <a:t>‹#›</a:t>
            </a:fld>
            <a:endParaRPr lang="en-US" altLang="en-US"/>
          </a:p>
        </p:txBody>
      </p:sp>
      <p:sp>
        <p:nvSpPr>
          <p:cNvPr id="8" name="Rectangle 219">
            <a:extLst>
              <a:ext uri="{FF2B5EF4-FFF2-40B4-BE49-F238E27FC236}">
                <a16:creationId xmlns:a16="http://schemas.microsoft.com/office/drawing/2014/main" id="{11C1DA54-F48D-28EA-4E85-D40DDFFFC973}"/>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9" name="Rectangle 220">
            <a:extLst>
              <a:ext uri="{FF2B5EF4-FFF2-40B4-BE49-F238E27FC236}">
                <a16:creationId xmlns:a16="http://schemas.microsoft.com/office/drawing/2014/main" id="{B03A51A4-0BCB-851D-6D30-5CCF4595A0C8}"/>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271617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18">
            <a:extLst>
              <a:ext uri="{FF2B5EF4-FFF2-40B4-BE49-F238E27FC236}">
                <a16:creationId xmlns:a16="http://schemas.microsoft.com/office/drawing/2014/main" id="{E9298B66-6162-BEC5-FBA2-CCD9565F05D4}"/>
              </a:ext>
            </a:extLst>
          </p:cNvPr>
          <p:cNvSpPr>
            <a:spLocks noGrp="1" noChangeArrowheads="1"/>
          </p:cNvSpPr>
          <p:nvPr>
            <p:ph type="sldNum" sz="quarter" idx="10"/>
          </p:nvPr>
        </p:nvSpPr>
        <p:spPr>
          <a:ln/>
        </p:spPr>
        <p:txBody>
          <a:bodyPr/>
          <a:lstStyle>
            <a:lvl1pPr>
              <a:defRPr/>
            </a:lvl1pPr>
          </a:lstStyle>
          <a:p>
            <a:fld id="{98E1FDD8-14C2-4018-85E0-724F8EFAA1DE}" type="slidenum">
              <a:rPr lang="en-US" altLang="en-US"/>
              <a:pPr/>
              <a:t>‹#›</a:t>
            </a:fld>
            <a:endParaRPr lang="en-US" altLang="en-US"/>
          </a:p>
        </p:txBody>
      </p:sp>
      <p:sp>
        <p:nvSpPr>
          <p:cNvPr id="4" name="Rectangle 219">
            <a:extLst>
              <a:ext uri="{FF2B5EF4-FFF2-40B4-BE49-F238E27FC236}">
                <a16:creationId xmlns:a16="http://schemas.microsoft.com/office/drawing/2014/main" id="{3BAF7506-F04A-D0AA-9F3C-C297CBADCF72}"/>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5" name="Rectangle 220">
            <a:extLst>
              <a:ext uri="{FF2B5EF4-FFF2-40B4-BE49-F238E27FC236}">
                <a16:creationId xmlns:a16="http://schemas.microsoft.com/office/drawing/2014/main" id="{0B8C24F3-56BB-CEB9-3E5E-BC5E0F8481D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811722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8">
            <a:extLst>
              <a:ext uri="{FF2B5EF4-FFF2-40B4-BE49-F238E27FC236}">
                <a16:creationId xmlns:a16="http://schemas.microsoft.com/office/drawing/2014/main" id="{CC203505-1A1F-CD84-81D5-118B7E6764B6}"/>
              </a:ext>
            </a:extLst>
          </p:cNvPr>
          <p:cNvSpPr>
            <a:spLocks noGrp="1" noChangeArrowheads="1"/>
          </p:cNvSpPr>
          <p:nvPr>
            <p:ph type="sldNum" sz="quarter" idx="10"/>
          </p:nvPr>
        </p:nvSpPr>
        <p:spPr>
          <a:ln/>
        </p:spPr>
        <p:txBody>
          <a:bodyPr/>
          <a:lstStyle>
            <a:lvl1pPr>
              <a:defRPr/>
            </a:lvl1pPr>
          </a:lstStyle>
          <a:p>
            <a:fld id="{E49A1D0F-AAE5-4C14-8974-E72460C0E4C0}" type="slidenum">
              <a:rPr lang="en-US" altLang="en-US"/>
              <a:pPr/>
              <a:t>‹#›</a:t>
            </a:fld>
            <a:endParaRPr lang="en-US" altLang="en-US"/>
          </a:p>
        </p:txBody>
      </p:sp>
      <p:sp>
        <p:nvSpPr>
          <p:cNvPr id="3" name="Rectangle 219">
            <a:extLst>
              <a:ext uri="{FF2B5EF4-FFF2-40B4-BE49-F238E27FC236}">
                <a16:creationId xmlns:a16="http://schemas.microsoft.com/office/drawing/2014/main" id="{5EB416E8-CB51-0710-EAFC-C5E76E64DAC6}"/>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4" name="Rectangle 220">
            <a:extLst>
              <a:ext uri="{FF2B5EF4-FFF2-40B4-BE49-F238E27FC236}">
                <a16:creationId xmlns:a16="http://schemas.microsoft.com/office/drawing/2014/main" id="{1DA41C02-429C-F3D7-A615-74DDD99A5E27}"/>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072784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18">
            <a:extLst>
              <a:ext uri="{FF2B5EF4-FFF2-40B4-BE49-F238E27FC236}">
                <a16:creationId xmlns:a16="http://schemas.microsoft.com/office/drawing/2014/main" id="{E0629812-B60C-5420-A600-7A16990CBBC4}"/>
              </a:ext>
            </a:extLst>
          </p:cNvPr>
          <p:cNvSpPr>
            <a:spLocks noGrp="1" noChangeArrowheads="1"/>
          </p:cNvSpPr>
          <p:nvPr>
            <p:ph type="sldNum" sz="quarter" idx="10"/>
          </p:nvPr>
        </p:nvSpPr>
        <p:spPr>
          <a:ln/>
        </p:spPr>
        <p:txBody>
          <a:bodyPr/>
          <a:lstStyle>
            <a:lvl1pPr>
              <a:defRPr/>
            </a:lvl1pPr>
          </a:lstStyle>
          <a:p>
            <a:fld id="{C99C6D38-8312-4D8E-9104-EB966B062873}" type="slidenum">
              <a:rPr lang="en-US" altLang="en-US"/>
              <a:pPr/>
              <a:t>‹#›</a:t>
            </a:fld>
            <a:endParaRPr lang="en-US" altLang="en-US"/>
          </a:p>
        </p:txBody>
      </p:sp>
      <p:sp>
        <p:nvSpPr>
          <p:cNvPr id="6" name="Rectangle 219">
            <a:extLst>
              <a:ext uri="{FF2B5EF4-FFF2-40B4-BE49-F238E27FC236}">
                <a16:creationId xmlns:a16="http://schemas.microsoft.com/office/drawing/2014/main" id="{EB1EE9A3-8AAB-43C4-E0D9-4D1320E765CD}"/>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7" name="Rectangle 220">
            <a:extLst>
              <a:ext uri="{FF2B5EF4-FFF2-40B4-BE49-F238E27FC236}">
                <a16:creationId xmlns:a16="http://schemas.microsoft.com/office/drawing/2014/main" id="{DE9773C9-5883-A959-24FC-4111AECEB98B}"/>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436635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18">
            <a:extLst>
              <a:ext uri="{FF2B5EF4-FFF2-40B4-BE49-F238E27FC236}">
                <a16:creationId xmlns:a16="http://schemas.microsoft.com/office/drawing/2014/main" id="{8BEF10A2-CE99-AE6E-F13D-A37EE9F3A633}"/>
              </a:ext>
            </a:extLst>
          </p:cNvPr>
          <p:cNvSpPr>
            <a:spLocks noGrp="1" noChangeArrowheads="1"/>
          </p:cNvSpPr>
          <p:nvPr>
            <p:ph type="sldNum" sz="quarter" idx="10"/>
          </p:nvPr>
        </p:nvSpPr>
        <p:spPr>
          <a:ln/>
        </p:spPr>
        <p:txBody>
          <a:bodyPr/>
          <a:lstStyle>
            <a:lvl1pPr>
              <a:defRPr/>
            </a:lvl1pPr>
          </a:lstStyle>
          <a:p>
            <a:fld id="{2785F6AF-E2F9-4ECC-90C5-8DCCCE1645C7}" type="slidenum">
              <a:rPr lang="en-US" altLang="en-US"/>
              <a:pPr/>
              <a:t>‹#›</a:t>
            </a:fld>
            <a:endParaRPr lang="en-US" altLang="en-US"/>
          </a:p>
        </p:txBody>
      </p:sp>
      <p:sp>
        <p:nvSpPr>
          <p:cNvPr id="6" name="Rectangle 219">
            <a:extLst>
              <a:ext uri="{FF2B5EF4-FFF2-40B4-BE49-F238E27FC236}">
                <a16:creationId xmlns:a16="http://schemas.microsoft.com/office/drawing/2014/main" id="{A7124704-F608-8F7C-5ACD-89C6A7DB6058}"/>
              </a:ext>
            </a:extLst>
          </p:cNvPr>
          <p:cNvSpPr>
            <a:spLocks noGrp="1" noChangeArrowheads="1"/>
          </p:cNvSpPr>
          <p:nvPr>
            <p:ph type="dt" sz="half" idx="11"/>
          </p:nvPr>
        </p:nvSpPr>
        <p:spPr>
          <a:ln/>
        </p:spPr>
        <p:txBody>
          <a:bodyPr/>
          <a:lstStyle>
            <a:lvl1pPr>
              <a:defRPr/>
            </a:lvl1pPr>
          </a:lstStyle>
          <a:p>
            <a:pPr>
              <a:defRPr/>
            </a:pPr>
            <a:endParaRPr lang="en-US" altLang="en-US"/>
          </a:p>
        </p:txBody>
      </p:sp>
      <p:sp>
        <p:nvSpPr>
          <p:cNvPr id="7" name="Rectangle 220">
            <a:extLst>
              <a:ext uri="{FF2B5EF4-FFF2-40B4-BE49-F238E27FC236}">
                <a16:creationId xmlns:a16="http://schemas.microsoft.com/office/drawing/2014/main" id="{17294FA4-0403-8F5F-B900-ADA0220C42E4}"/>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047090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0047"/>
            </a:gs>
          </a:gsLst>
          <a:lin ang="2700000" scaled="1"/>
        </a:gra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9C4FF621-F10A-DE15-AA65-7711B52A9993}"/>
              </a:ext>
            </a:extLst>
          </p:cNvPr>
          <p:cNvGrpSpPr>
            <a:grpSpLocks/>
          </p:cNvGrpSpPr>
          <p:nvPr/>
        </p:nvGrpSpPr>
        <p:grpSpPr bwMode="auto">
          <a:xfrm>
            <a:off x="-496888" y="1308100"/>
            <a:ext cx="10429876" cy="5908675"/>
            <a:chOff x="-313" y="824"/>
            <a:chExt cx="6570" cy="3722"/>
          </a:xfrm>
        </p:grpSpPr>
        <p:sp>
          <p:nvSpPr>
            <p:cNvPr id="234499" name="Rectangle 3">
              <a:extLst>
                <a:ext uri="{FF2B5EF4-FFF2-40B4-BE49-F238E27FC236}">
                  <a16:creationId xmlns:a16="http://schemas.microsoft.com/office/drawing/2014/main" id="{0BBD3C46-7DF3-FFF8-6365-410222241A08}"/>
                </a:ext>
              </a:extLst>
            </p:cNvPr>
            <p:cNvSpPr>
              <a:spLocks noChangeArrowheads="1"/>
            </p:cNvSpPr>
            <p:nvPr userDrawn="1"/>
          </p:nvSpPr>
          <p:spPr bwMode="hidden">
            <a:xfrm rot="20798144" flipV="1">
              <a:off x="-14" y="1033"/>
              <a:ext cx="1744"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0" name="Rectangle 4">
              <a:extLst>
                <a:ext uri="{FF2B5EF4-FFF2-40B4-BE49-F238E27FC236}">
                  <a16:creationId xmlns:a16="http://schemas.microsoft.com/office/drawing/2014/main" id="{27D483D2-EE4A-1B93-40AD-766F3FB37CBE}"/>
                </a:ext>
              </a:extLst>
            </p:cNvPr>
            <p:cNvSpPr>
              <a:spLocks noChangeArrowheads="1"/>
            </p:cNvSpPr>
            <p:nvPr userDrawn="1"/>
          </p:nvSpPr>
          <p:spPr bwMode="hidden">
            <a:xfrm rot="20774366" flipV="1">
              <a:off x="-24" y="1127"/>
              <a:ext cx="2033"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1" name="Rectangle 5">
              <a:extLst>
                <a:ext uri="{FF2B5EF4-FFF2-40B4-BE49-F238E27FC236}">
                  <a16:creationId xmlns:a16="http://schemas.microsoft.com/office/drawing/2014/main" id="{D68B349F-B708-80EC-0CE4-1EE2E2D5D2C8}"/>
                </a:ext>
              </a:extLst>
            </p:cNvPr>
            <p:cNvSpPr>
              <a:spLocks noChangeArrowheads="1"/>
            </p:cNvSpPr>
            <p:nvPr userDrawn="1"/>
          </p:nvSpPr>
          <p:spPr bwMode="hidden">
            <a:xfrm rot="20757421" flipV="1">
              <a:off x="-27" y="1198"/>
              <a:ext cx="2246"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2" name="Rectangle 6">
              <a:extLst>
                <a:ext uri="{FF2B5EF4-FFF2-40B4-BE49-F238E27FC236}">
                  <a16:creationId xmlns:a16="http://schemas.microsoft.com/office/drawing/2014/main" id="{5F9EA69A-0348-19F3-9DFF-7ABEE2600009}"/>
                </a:ext>
              </a:extLst>
            </p:cNvPr>
            <p:cNvSpPr>
              <a:spLocks noChangeArrowheads="1"/>
            </p:cNvSpPr>
            <p:nvPr userDrawn="1"/>
          </p:nvSpPr>
          <p:spPr bwMode="hidden">
            <a:xfrm rot="20684206" flipV="1">
              <a:off x="-43" y="1283"/>
              <a:ext cx="2476"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3" name="Rectangle 7">
              <a:extLst>
                <a:ext uri="{FF2B5EF4-FFF2-40B4-BE49-F238E27FC236}">
                  <a16:creationId xmlns:a16="http://schemas.microsoft.com/office/drawing/2014/main" id="{E9BE51A8-8C95-1999-9100-DB9C90257FD9}"/>
                </a:ext>
              </a:extLst>
            </p:cNvPr>
            <p:cNvSpPr>
              <a:spLocks noChangeArrowheads="1"/>
            </p:cNvSpPr>
            <p:nvPr userDrawn="1"/>
          </p:nvSpPr>
          <p:spPr bwMode="hidden">
            <a:xfrm rot="20631226" flipV="1">
              <a:off x="-51" y="1397"/>
              <a:ext cx="2770"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4" name="Rectangle 8">
              <a:extLst>
                <a:ext uri="{FF2B5EF4-FFF2-40B4-BE49-F238E27FC236}">
                  <a16:creationId xmlns:a16="http://schemas.microsoft.com/office/drawing/2014/main" id="{0608B68A-F14C-C6AE-902D-AA61E817DB9B}"/>
                </a:ext>
              </a:extLst>
            </p:cNvPr>
            <p:cNvSpPr>
              <a:spLocks noChangeArrowheads="1"/>
            </p:cNvSpPr>
            <p:nvPr userDrawn="1"/>
          </p:nvSpPr>
          <p:spPr bwMode="hidden">
            <a:xfrm rot="20554235" flipV="1">
              <a:off x="-65" y="1523"/>
              <a:ext cx="3058"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5" name="Rectangle 9">
              <a:extLst>
                <a:ext uri="{FF2B5EF4-FFF2-40B4-BE49-F238E27FC236}">
                  <a16:creationId xmlns:a16="http://schemas.microsoft.com/office/drawing/2014/main" id="{3C5DFC7E-2B2F-76D2-F10F-9627908F8849}"/>
                </a:ext>
              </a:extLst>
            </p:cNvPr>
            <p:cNvSpPr>
              <a:spLocks noChangeArrowheads="1"/>
            </p:cNvSpPr>
            <p:nvPr userDrawn="1"/>
          </p:nvSpPr>
          <p:spPr bwMode="hidden">
            <a:xfrm rot="20466593" flipV="1">
              <a:off x="-93" y="1694"/>
              <a:ext cx="3403" cy="6"/>
            </a:xfrm>
            <a:prstGeom prst="rect">
              <a:avLst/>
            </a:prstGeom>
            <a:gradFill rotWithShape="0">
              <a:gsLst>
                <a:gs pos="0">
                  <a:schemeClr val="bg1">
                    <a:gamma/>
                    <a:shade val="90980"/>
                    <a:invGamma/>
                  </a:schemeClr>
                </a:gs>
                <a:gs pos="100000">
                  <a:schemeClr val="bg1"/>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6" name="Rectangle 10">
              <a:extLst>
                <a:ext uri="{FF2B5EF4-FFF2-40B4-BE49-F238E27FC236}">
                  <a16:creationId xmlns:a16="http://schemas.microsoft.com/office/drawing/2014/main" id="{35B335DA-D4B3-5F33-F7DC-DC9EAB4B61CD}"/>
                </a:ext>
              </a:extLst>
            </p:cNvPr>
            <p:cNvSpPr>
              <a:spLocks noChangeArrowheads="1"/>
            </p:cNvSpPr>
            <p:nvPr userDrawn="1"/>
          </p:nvSpPr>
          <p:spPr bwMode="hidden">
            <a:xfrm rot="20343219" flipV="1">
              <a:off x="-99" y="1863"/>
              <a:ext cx="3749" cy="6"/>
            </a:xfrm>
            <a:prstGeom prst="rect">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7" name="Rectangle 11">
              <a:extLst>
                <a:ext uri="{FF2B5EF4-FFF2-40B4-BE49-F238E27FC236}">
                  <a16:creationId xmlns:a16="http://schemas.microsoft.com/office/drawing/2014/main" id="{BC5F29D7-FA7D-7192-4B2F-52F00F04914E}"/>
                </a:ext>
              </a:extLst>
            </p:cNvPr>
            <p:cNvSpPr>
              <a:spLocks noChangeArrowheads="1"/>
            </p:cNvSpPr>
            <p:nvPr userDrawn="1"/>
          </p:nvSpPr>
          <p:spPr bwMode="hidden">
            <a:xfrm rot="20211065" flipV="1">
              <a:off x="-165" y="2053"/>
              <a:ext cx="4209" cy="6"/>
            </a:xfrm>
            <a:prstGeom prst="rect">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8" name="Rectangle 12">
              <a:extLst>
                <a:ext uri="{FF2B5EF4-FFF2-40B4-BE49-F238E27FC236}">
                  <a16:creationId xmlns:a16="http://schemas.microsoft.com/office/drawing/2014/main" id="{5C7657F0-7224-F818-8591-FF45A56CFE1C}"/>
                </a:ext>
              </a:extLst>
            </p:cNvPr>
            <p:cNvSpPr>
              <a:spLocks noChangeArrowheads="1"/>
            </p:cNvSpPr>
            <p:nvPr userDrawn="1"/>
          </p:nvSpPr>
          <p:spPr bwMode="hidden">
            <a:xfrm rot="20102912" flipV="1">
              <a:off x="-214" y="2289"/>
              <a:ext cx="4612" cy="6"/>
            </a:xfrm>
            <a:prstGeom prst="rect">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09" name="Rectangle 13">
              <a:extLst>
                <a:ext uri="{FF2B5EF4-FFF2-40B4-BE49-F238E27FC236}">
                  <a16:creationId xmlns:a16="http://schemas.microsoft.com/office/drawing/2014/main" id="{9E840CD5-C412-9E77-A121-1258F45EC5DA}"/>
                </a:ext>
              </a:extLst>
            </p:cNvPr>
            <p:cNvSpPr>
              <a:spLocks noChangeArrowheads="1"/>
            </p:cNvSpPr>
            <p:nvPr userDrawn="1"/>
          </p:nvSpPr>
          <p:spPr bwMode="hidden">
            <a:xfrm rot="19923405" flipV="1">
              <a:off x="-313" y="2617"/>
              <a:ext cx="5200"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0" name="Rectangle 14">
              <a:extLst>
                <a:ext uri="{FF2B5EF4-FFF2-40B4-BE49-F238E27FC236}">
                  <a16:creationId xmlns:a16="http://schemas.microsoft.com/office/drawing/2014/main" id="{46F66F49-B89D-E077-1E9B-D42100B916DE}"/>
                </a:ext>
              </a:extLst>
            </p:cNvPr>
            <p:cNvSpPr>
              <a:spLocks noChangeArrowheads="1"/>
            </p:cNvSpPr>
            <p:nvPr userDrawn="1"/>
          </p:nvSpPr>
          <p:spPr bwMode="hidden">
            <a:xfrm rot="19686284" flipV="1">
              <a:off x="9" y="2881"/>
              <a:ext cx="5401" cy="6"/>
            </a:xfrm>
            <a:prstGeom prst="rect">
              <a:avLst/>
            </a:prstGeom>
            <a:gradFill rotWithShape="0">
              <a:gsLst>
                <a:gs pos="0">
                  <a:schemeClr val="bg1"/>
                </a:gs>
                <a:gs pos="100000">
                  <a:schemeClr val="bg1">
                    <a:gamma/>
                    <a:shade val="46275"/>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1" name="Rectangle 15">
              <a:extLst>
                <a:ext uri="{FF2B5EF4-FFF2-40B4-BE49-F238E27FC236}">
                  <a16:creationId xmlns:a16="http://schemas.microsoft.com/office/drawing/2014/main" id="{4F7FDA57-A104-7C05-CB9B-E8AF7351C241}"/>
                </a:ext>
              </a:extLst>
            </p:cNvPr>
            <p:cNvSpPr>
              <a:spLocks noChangeArrowheads="1"/>
            </p:cNvSpPr>
            <p:nvPr userDrawn="1"/>
          </p:nvSpPr>
          <p:spPr bwMode="hidden">
            <a:xfrm rot="19383534" flipV="1">
              <a:off x="1319" y="2928"/>
              <a:ext cx="4612" cy="6"/>
            </a:xfrm>
            <a:prstGeom prst="rect">
              <a:avLst/>
            </a:prstGeom>
            <a:gradFill rotWithShape="0">
              <a:gsLst>
                <a:gs pos="0">
                  <a:schemeClr val="bg1"/>
                </a:gs>
                <a:gs pos="100000">
                  <a:schemeClr val="bg1">
                    <a:gamma/>
                    <a:shade val="30196"/>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2" name="Rectangle 16">
              <a:extLst>
                <a:ext uri="{FF2B5EF4-FFF2-40B4-BE49-F238E27FC236}">
                  <a16:creationId xmlns:a16="http://schemas.microsoft.com/office/drawing/2014/main" id="{90F9F837-E9CB-E1E3-66DC-855E57C92379}"/>
                </a:ext>
              </a:extLst>
            </p:cNvPr>
            <p:cNvSpPr>
              <a:spLocks noChangeArrowheads="1"/>
            </p:cNvSpPr>
            <p:nvPr userDrawn="1"/>
          </p:nvSpPr>
          <p:spPr bwMode="hidden">
            <a:xfrm rot="18994182" flipV="1">
              <a:off x="2681" y="3071"/>
              <a:ext cx="3576" cy="6"/>
            </a:xfrm>
            <a:prstGeom prst="rect">
              <a:avLst/>
            </a:prstGeom>
            <a:gradFill rotWithShape="0">
              <a:gsLst>
                <a:gs pos="0">
                  <a:schemeClr val="bg1"/>
                </a:gs>
                <a:gs pos="100000">
                  <a:schemeClr val="bg1">
                    <a:gamma/>
                    <a:shade val="313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3" name="Rectangle 17">
              <a:extLst>
                <a:ext uri="{FF2B5EF4-FFF2-40B4-BE49-F238E27FC236}">
                  <a16:creationId xmlns:a16="http://schemas.microsoft.com/office/drawing/2014/main" id="{D9C327F7-2E00-F1A5-9769-6ABD40F2F60A}"/>
                </a:ext>
              </a:extLst>
            </p:cNvPr>
            <p:cNvSpPr>
              <a:spLocks noChangeArrowheads="1"/>
            </p:cNvSpPr>
            <p:nvPr userDrawn="1"/>
          </p:nvSpPr>
          <p:spPr bwMode="hidden">
            <a:xfrm rot="18603245" flipV="1">
              <a:off x="4053" y="3503"/>
              <a:ext cx="2079" cy="6"/>
            </a:xfrm>
            <a:prstGeom prst="rect">
              <a:avLst/>
            </a:prstGeom>
            <a:gradFill rotWithShape="0">
              <a:gsLst>
                <a:gs pos="0">
                  <a:schemeClr val="bg1"/>
                </a:gs>
                <a:gs pos="100000">
                  <a:schemeClr val="bg1">
                    <a:gamma/>
                    <a:shade val="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4" name="Rectangle 18">
              <a:extLst>
                <a:ext uri="{FF2B5EF4-FFF2-40B4-BE49-F238E27FC236}">
                  <a16:creationId xmlns:a16="http://schemas.microsoft.com/office/drawing/2014/main" id="{AD1F7B0A-E61A-C154-4451-05B4B2B574FB}"/>
                </a:ext>
              </a:extLst>
            </p:cNvPr>
            <p:cNvSpPr>
              <a:spLocks noChangeArrowheads="1"/>
            </p:cNvSpPr>
            <p:nvPr userDrawn="1"/>
          </p:nvSpPr>
          <p:spPr bwMode="hidden">
            <a:xfrm rot="39991575" flipH="1" flipV="1">
              <a:off x="5368" y="4167"/>
              <a:ext cx="501" cy="6"/>
            </a:xfrm>
            <a:prstGeom prst="rect">
              <a:avLst/>
            </a:prstGeom>
            <a:gradFill rotWithShape="0">
              <a:gsLst>
                <a:gs pos="0">
                  <a:schemeClr val="bg1"/>
                </a:gs>
                <a:gs pos="100000">
                  <a:schemeClr val="bg1">
                    <a:gamma/>
                    <a:shade val="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vert="eaVert"/>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5" name="Rectangle 19">
              <a:extLst>
                <a:ext uri="{FF2B5EF4-FFF2-40B4-BE49-F238E27FC236}">
                  <a16:creationId xmlns:a16="http://schemas.microsoft.com/office/drawing/2014/main" id="{079DB753-873D-B843-43F7-123812D5FC2F}"/>
                </a:ext>
              </a:extLst>
            </p:cNvPr>
            <p:cNvSpPr>
              <a:spLocks noChangeArrowheads="1"/>
            </p:cNvSpPr>
            <p:nvPr userDrawn="1"/>
          </p:nvSpPr>
          <p:spPr bwMode="hidden">
            <a:xfrm rot="-20541361">
              <a:off x="-146" y="2360"/>
              <a:ext cx="6046" cy="6"/>
            </a:xfrm>
            <a:prstGeom prst="rect">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6" name="Rectangle 20">
              <a:extLst>
                <a:ext uri="{FF2B5EF4-FFF2-40B4-BE49-F238E27FC236}">
                  <a16:creationId xmlns:a16="http://schemas.microsoft.com/office/drawing/2014/main" id="{4BD86ADD-10EC-27A9-FC6F-21C9E5EA2F1E}"/>
                </a:ext>
              </a:extLst>
            </p:cNvPr>
            <p:cNvSpPr>
              <a:spLocks noChangeArrowheads="1"/>
            </p:cNvSpPr>
            <p:nvPr userDrawn="1"/>
          </p:nvSpPr>
          <p:spPr bwMode="hidden">
            <a:xfrm rot="-20036206">
              <a:off x="-198" y="3396"/>
              <a:ext cx="4142" cy="6"/>
            </a:xfrm>
            <a:prstGeom prst="rect">
              <a:avLst/>
            </a:prstGeom>
            <a:gradFill rotWithShape="0">
              <a:gsLst>
                <a:gs pos="0">
                  <a:schemeClr val="bg1"/>
                </a:gs>
                <a:gs pos="100000">
                  <a:schemeClr val="bg1">
                    <a:gamma/>
                    <a:shade val="63529"/>
                    <a:invGamma/>
                  </a:schemeClr>
                </a:gs>
              </a:gsLst>
              <a:lin ang="2700000" scaled="1"/>
            </a:gra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7" name="Rectangle 21">
              <a:extLst>
                <a:ext uri="{FF2B5EF4-FFF2-40B4-BE49-F238E27FC236}">
                  <a16:creationId xmlns:a16="http://schemas.microsoft.com/office/drawing/2014/main" id="{1D160DCF-1A26-E528-AD35-7CBC25A5623D}"/>
                </a:ext>
              </a:extLst>
            </p:cNvPr>
            <p:cNvSpPr>
              <a:spLocks noChangeArrowheads="1"/>
            </p:cNvSpPr>
            <p:nvPr userDrawn="1"/>
          </p:nvSpPr>
          <p:spPr bwMode="hidden">
            <a:xfrm rot="1732981">
              <a:off x="-165" y="3624"/>
              <a:ext cx="2804" cy="6"/>
            </a:xfrm>
            <a:prstGeom prst="rect">
              <a:avLst/>
            </a:prstGeom>
            <a:gradFill rotWithShape="0">
              <a:gsLst>
                <a:gs pos="0">
                  <a:schemeClr val="bg1"/>
                </a:gs>
                <a:gs pos="100000">
                  <a:schemeClr val="bg1">
                    <a:gamma/>
                    <a:shade val="63529"/>
                    <a:invGamma/>
                  </a:schemeClr>
                </a:gs>
              </a:gsLst>
              <a:lin ang="2700000" scaled="1"/>
            </a:gradFill>
            <a:ln>
              <a:noFill/>
            </a:ln>
            <a:effectLst/>
            <a:extLst>
              <a:ext uri="{91240B29-F687-4F45-9708-019B960494DF}">
                <a14:hiddenLine xmlns:a14="http://schemas.microsoft.com/office/drawing/2010/main" w="9525">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8" name="Rectangle 22">
              <a:extLst>
                <a:ext uri="{FF2B5EF4-FFF2-40B4-BE49-F238E27FC236}">
                  <a16:creationId xmlns:a16="http://schemas.microsoft.com/office/drawing/2014/main" id="{9467898F-0D51-D7DF-517C-69AD08C80D3A}"/>
                </a:ext>
              </a:extLst>
            </p:cNvPr>
            <p:cNvSpPr>
              <a:spLocks noChangeArrowheads="1"/>
            </p:cNvSpPr>
            <p:nvPr userDrawn="1"/>
          </p:nvSpPr>
          <p:spPr bwMode="hidden">
            <a:xfrm rot="1969083">
              <a:off x="-110" y="3922"/>
              <a:ext cx="1400" cy="6"/>
            </a:xfrm>
            <a:prstGeom prst="rect">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19" name="Rectangle 23">
              <a:extLst>
                <a:ext uri="{FF2B5EF4-FFF2-40B4-BE49-F238E27FC236}">
                  <a16:creationId xmlns:a16="http://schemas.microsoft.com/office/drawing/2014/main" id="{2B11066E-8870-942A-8F11-95E3C2669CED}"/>
                </a:ext>
              </a:extLst>
            </p:cNvPr>
            <p:cNvSpPr>
              <a:spLocks noChangeArrowheads="1"/>
            </p:cNvSpPr>
            <p:nvPr userDrawn="1"/>
          </p:nvSpPr>
          <p:spPr bwMode="hidden">
            <a:xfrm rot="-20213826">
              <a:off x="-216" y="3221"/>
              <a:ext cx="5477" cy="6"/>
            </a:xfrm>
            <a:prstGeom prst="rect">
              <a:avLst/>
            </a:prstGeom>
            <a:gradFill rotWithShape="0">
              <a:gsLst>
                <a:gs pos="0">
                  <a:schemeClr val="bg1"/>
                </a:gs>
                <a:gs pos="100000">
                  <a:schemeClr val="bg1">
                    <a:gamma/>
                    <a:shade val="4862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0" name="Rectangle 24">
              <a:extLst>
                <a:ext uri="{FF2B5EF4-FFF2-40B4-BE49-F238E27FC236}">
                  <a16:creationId xmlns:a16="http://schemas.microsoft.com/office/drawing/2014/main" id="{6680CECA-465C-3FE9-C637-8663511863CC}"/>
                </a:ext>
              </a:extLst>
            </p:cNvPr>
            <p:cNvSpPr>
              <a:spLocks noChangeArrowheads="1"/>
            </p:cNvSpPr>
            <p:nvPr userDrawn="1"/>
          </p:nvSpPr>
          <p:spPr bwMode="hidden">
            <a:xfrm rot="22583969">
              <a:off x="-115" y="2129"/>
              <a:ext cx="6016" cy="6"/>
            </a:xfrm>
            <a:prstGeom prst="rect">
              <a:avLst/>
            </a:prstGeom>
            <a:gradFill rotWithShape="0">
              <a:gsLst>
                <a:gs pos="0">
                  <a:schemeClr val="bg1"/>
                </a:gs>
                <a:gs pos="100000">
                  <a:schemeClr val="bg1">
                    <a:gamma/>
                    <a:shade val="57647"/>
                    <a:invGamma/>
                  </a:schemeClr>
                </a:gs>
              </a:gsLst>
              <a:lin ang="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1" name="Rectangle 25">
              <a:extLst>
                <a:ext uri="{FF2B5EF4-FFF2-40B4-BE49-F238E27FC236}">
                  <a16:creationId xmlns:a16="http://schemas.microsoft.com/office/drawing/2014/main" id="{5522D01D-BFA4-BF93-A58F-42214E232A63}"/>
                </a:ext>
              </a:extLst>
            </p:cNvPr>
            <p:cNvSpPr>
              <a:spLocks noChangeArrowheads="1"/>
            </p:cNvSpPr>
            <p:nvPr userDrawn="1"/>
          </p:nvSpPr>
          <p:spPr bwMode="hidden">
            <a:xfrm rot="930109" flipV="1">
              <a:off x="80" y="1946"/>
              <a:ext cx="5756"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2" name="Rectangle 26">
              <a:extLst>
                <a:ext uri="{FF2B5EF4-FFF2-40B4-BE49-F238E27FC236}">
                  <a16:creationId xmlns:a16="http://schemas.microsoft.com/office/drawing/2014/main" id="{85501C0F-06D1-9A45-22D2-3FD069159A51}"/>
                </a:ext>
              </a:extLst>
            </p:cNvPr>
            <p:cNvSpPr>
              <a:spLocks noChangeArrowheads="1"/>
            </p:cNvSpPr>
            <p:nvPr userDrawn="1"/>
          </p:nvSpPr>
          <p:spPr bwMode="hidden">
            <a:xfrm rot="-20731987">
              <a:off x="374" y="1802"/>
              <a:ext cx="5475"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3" name="Rectangle 27">
              <a:extLst>
                <a:ext uri="{FF2B5EF4-FFF2-40B4-BE49-F238E27FC236}">
                  <a16:creationId xmlns:a16="http://schemas.microsoft.com/office/drawing/2014/main" id="{EDED7B9A-BEF6-41E1-8D9B-DB1F5A442B1F}"/>
                </a:ext>
              </a:extLst>
            </p:cNvPr>
            <p:cNvSpPr>
              <a:spLocks noChangeArrowheads="1"/>
            </p:cNvSpPr>
            <p:nvPr userDrawn="1"/>
          </p:nvSpPr>
          <p:spPr bwMode="hidden">
            <a:xfrm rot="-64024402">
              <a:off x="848" y="1582"/>
              <a:ext cx="4976"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4" name="Rectangle 28">
              <a:extLst>
                <a:ext uri="{FF2B5EF4-FFF2-40B4-BE49-F238E27FC236}">
                  <a16:creationId xmlns:a16="http://schemas.microsoft.com/office/drawing/2014/main" id="{D14EE23C-3751-81FD-9F78-4ED892C8CF78}"/>
                </a:ext>
              </a:extLst>
            </p:cNvPr>
            <p:cNvSpPr>
              <a:spLocks noChangeArrowheads="1"/>
            </p:cNvSpPr>
            <p:nvPr userDrawn="1"/>
          </p:nvSpPr>
          <p:spPr bwMode="hidden">
            <a:xfrm rot="-42464612">
              <a:off x="1053" y="1476"/>
              <a:ext cx="4759"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5" name="Rectangle 29">
              <a:extLst>
                <a:ext uri="{FF2B5EF4-FFF2-40B4-BE49-F238E27FC236}">
                  <a16:creationId xmlns:a16="http://schemas.microsoft.com/office/drawing/2014/main" id="{CF23CD51-E272-61D5-6763-286F2697F31C}"/>
                </a:ext>
              </a:extLst>
            </p:cNvPr>
            <p:cNvSpPr>
              <a:spLocks noChangeArrowheads="1"/>
            </p:cNvSpPr>
            <p:nvPr userDrawn="1"/>
          </p:nvSpPr>
          <p:spPr bwMode="hidden">
            <a:xfrm rot="-20907336">
              <a:off x="1244" y="1377"/>
              <a:ext cx="4557" cy="6"/>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6" name="Rectangle 30">
              <a:extLst>
                <a:ext uri="{FF2B5EF4-FFF2-40B4-BE49-F238E27FC236}">
                  <a16:creationId xmlns:a16="http://schemas.microsoft.com/office/drawing/2014/main" id="{346C589B-B0AD-2D2B-5CDF-ABDA18D42913}"/>
                </a:ext>
              </a:extLst>
            </p:cNvPr>
            <p:cNvSpPr>
              <a:spLocks noChangeArrowheads="1"/>
            </p:cNvSpPr>
            <p:nvPr userDrawn="1"/>
          </p:nvSpPr>
          <p:spPr bwMode="hidden">
            <a:xfrm rot="655690" flipV="1">
              <a:off x="1487" y="1305"/>
              <a:ext cx="4314" cy="6"/>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7" name="Rectangle 31">
              <a:extLst>
                <a:ext uri="{FF2B5EF4-FFF2-40B4-BE49-F238E27FC236}">
                  <a16:creationId xmlns:a16="http://schemas.microsoft.com/office/drawing/2014/main" id="{8BED0011-5E67-9D4A-CA4B-4460E038823F}"/>
                </a:ext>
              </a:extLst>
            </p:cNvPr>
            <p:cNvSpPr>
              <a:spLocks noChangeArrowheads="1"/>
            </p:cNvSpPr>
            <p:nvPr userDrawn="1"/>
          </p:nvSpPr>
          <p:spPr bwMode="hidden">
            <a:xfrm rot="636921" flipV="1">
              <a:off x="1650" y="1218"/>
              <a:ext cx="4154" cy="6"/>
            </a:xfrm>
            <a:prstGeom prst="rect">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8" name="Rectangle 32">
              <a:extLst>
                <a:ext uri="{FF2B5EF4-FFF2-40B4-BE49-F238E27FC236}">
                  <a16:creationId xmlns:a16="http://schemas.microsoft.com/office/drawing/2014/main" id="{9C6D5780-F6D2-F8FC-7934-3CDE4BA0A620}"/>
                </a:ext>
              </a:extLst>
            </p:cNvPr>
            <p:cNvSpPr>
              <a:spLocks noChangeArrowheads="1"/>
            </p:cNvSpPr>
            <p:nvPr userDrawn="1"/>
          </p:nvSpPr>
          <p:spPr bwMode="hidden">
            <a:xfrm rot="803987" flipV="1">
              <a:off x="611" y="1684"/>
              <a:ext cx="5204" cy="6"/>
            </a:xfrm>
            <a:prstGeom prst="rect">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29" name="Rectangle 33">
              <a:extLst>
                <a:ext uri="{FF2B5EF4-FFF2-40B4-BE49-F238E27FC236}">
                  <a16:creationId xmlns:a16="http://schemas.microsoft.com/office/drawing/2014/main" id="{C099D928-67D9-2978-5C11-6D4C26F0872C}"/>
                </a:ext>
              </a:extLst>
            </p:cNvPr>
            <p:cNvSpPr>
              <a:spLocks noChangeArrowheads="1"/>
            </p:cNvSpPr>
            <p:nvPr userDrawn="1"/>
          </p:nvSpPr>
          <p:spPr bwMode="hidden">
            <a:xfrm rot="1273217" flipV="1">
              <a:off x="-204" y="2976"/>
              <a:ext cx="6150" cy="6"/>
            </a:xfrm>
            <a:prstGeom prst="rect">
              <a:avLst/>
            </a:prstGeom>
            <a:gradFill rotWithShape="0">
              <a:gsLst>
                <a:gs pos="0">
                  <a:schemeClr val="bg1"/>
                </a:gs>
                <a:gs pos="100000">
                  <a:schemeClr val="bg1">
                    <a:gamma/>
                    <a:shade val="54510"/>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30" name="Rectangle 34">
              <a:extLst>
                <a:ext uri="{FF2B5EF4-FFF2-40B4-BE49-F238E27FC236}">
                  <a16:creationId xmlns:a16="http://schemas.microsoft.com/office/drawing/2014/main" id="{CEA3A77F-D53F-DB61-FF87-08293D36DD06}"/>
                </a:ext>
              </a:extLst>
            </p:cNvPr>
            <p:cNvSpPr>
              <a:spLocks noChangeArrowheads="1"/>
            </p:cNvSpPr>
            <p:nvPr userDrawn="1"/>
          </p:nvSpPr>
          <p:spPr bwMode="hidden">
            <a:xfrm rot="1169729" flipV="1">
              <a:off x="-174" y="2663"/>
              <a:ext cx="6104" cy="6"/>
            </a:xfrm>
            <a:prstGeom prst="rect">
              <a:avLst/>
            </a:prstGeom>
            <a:gradFill rotWithShape="0">
              <a:gsLst>
                <a:gs pos="0">
                  <a:schemeClr val="bg1"/>
                </a:gs>
                <a:gs pos="100000">
                  <a:schemeClr val="bg1">
                    <a:gamma/>
                    <a:shade val="51373"/>
                    <a:invGamma/>
                  </a:schemeClr>
                </a:gs>
              </a:gsLst>
              <a:lin ang="2700000" scaled="1"/>
            </a:gra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rot="10800000"/>
            <a:lstStyle/>
            <a:p>
              <a:pPr algn="ctr" eaLnBrk="1" hangingPunct="1">
                <a:defRPr/>
              </a:pPr>
              <a:endParaRPr lang="en-US" altLang="en-US" b="0">
                <a:effectLst>
                  <a:outerShdw blurRad="38100" dist="38100" dir="2700000" algn="tl">
                    <a:srgbClr val="000000"/>
                  </a:outerShdw>
                </a:effectLst>
                <a:latin typeface="Arial" charset="0"/>
              </a:endParaRPr>
            </a:p>
          </p:txBody>
        </p:sp>
        <p:sp>
          <p:nvSpPr>
            <p:cNvPr id="234531" name="Oval 35">
              <a:extLst>
                <a:ext uri="{FF2B5EF4-FFF2-40B4-BE49-F238E27FC236}">
                  <a16:creationId xmlns:a16="http://schemas.microsoft.com/office/drawing/2014/main" id="{714143CF-01FB-DD97-0FE4-E8A834E1FA3F}"/>
                </a:ext>
              </a:extLst>
            </p:cNvPr>
            <p:cNvSpPr>
              <a:spLocks noChangeArrowheads="1"/>
            </p:cNvSpPr>
            <p:nvPr/>
          </p:nvSpPr>
          <p:spPr bwMode="hidden">
            <a:xfrm>
              <a:off x="740" y="3359"/>
              <a:ext cx="168" cy="96"/>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2" name="Oval 36">
              <a:extLst>
                <a:ext uri="{FF2B5EF4-FFF2-40B4-BE49-F238E27FC236}">
                  <a16:creationId xmlns:a16="http://schemas.microsoft.com/office/drawing/2014/main" id="{FF166235-5CF6-8C54-57DF-5ED9D1AEB225}"/>
                </a:ext>
              </a:extLst>
            </p:cNvPr>
            <p:cNvSpPr>
              <a:spLocks noChangeArrowheads="1"/>
            </p:cNvSpPr>
            <p:nvPr/>
          </p:nvSpPr>
          <p:spPr bwMode="hidden">
            <a:xfrm>
              <a:off x="236" y="3074"/>
              <a:ext cx="168" cy="95"/>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3" name="Oval 37">
              <a:extLst>
                <a:ext uri="{FF2B5EF4-FFF2-40B4-BE49-F238E27FC236}">
                  <a16:creationId xmlns:a16="http://schemas.microsoft.com/office/drawing/2014/main" id="{DBA33C3C-4E65-67F2-4BCA-6B342CE05DFC}"/>
                </a:ext>
              </a:extLst>
            </p:cNvPr>
            <p:cNvSpPr>
              <a:spLocks noChangeArrowheads="1"/>
            </p:cNvSpPr>
            <p:nvPr/>
          </p:nvSpPr>
          <p:spPr bwMode="hidden">
            <a:xfrm>
              <a:off x="159" y="3652"/>
              <a:ext cx="196" cy="106"/>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4" name="Oval 38">
              <a:extLst>
                <a:ext uri="{FF2B5EF4-FFF2-40B4-BE49-F238E27FC236}">
                  <a16:creationId xmlns:a16="http://schemas.microsoft.com/office/drawing/2014/main" id="{FA2E5417-50B5-E285-A7B4-A0DB1CA9BA68}"/>
                </a:ext>
              </a:extLst>
            </p:cNvPr>
            <p:cNvSpPr>
              <a:spLocks noChangeArrowheads="1"/>
            </p:cNvSpPr>
            <p:nvPr/>
          </p:nvSpPr>
          <p:spPr bwMode="hidden">
            <a:xfrm>
              <a:off x="2077" y="2661"/>
              <a:ext cx="156" cy="84"/>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5" name="Oval 39">
              <a:extLst>
                <a:ext uri="{FF2B5EF4-FFF2-40B4-BE49-F238E27FC236}">
                  <a16:creationId xmlns:a16="http://schemas.microsoft.com/office/drawing/2014/main" id="{2125396A-DAC8-A0EC-F837-D05AB2B481DA}"/>
                </a:ext>
              </a:extLst>
            </p:cNvPr>
            <p:cNvSpPr>
              <a:spLocks noChangeArrowheads="1"/>
            </p:cNvSpPr>
            <p:nvPr/>
          </p:nvSpPr>
          <p:spPr bwMode="hidden">
            <a:xfrm>
              <a:off x="1223" y="3076"/>
              <a:ext cx="168" cy="9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6" name="Oval 40">
              <a:extLst>
                <a:ext uri="{FF2B5EF4-FFF2-40B4-BE49-F238E27FC236}">
                  <a16:creationId xmlns:a16="http://schemas.microsoft.com/office/drawing/2014/main" id="{3B3F9FCB-F3BB-A16C-F1FC-ACE3844C25D3}"/>
                </a:ext>
              </a:extLst>
            </p:cNvPr>
            <p:cNvSpPr>
              <a:spLocks noChangeArrowheads="1"/>
            </p:cNvSpPr>
            <p:nvPr/>
          </p:nvSpPr>
          <p:spPr bwMode="hidden">
            <a:xfrm>
              <a:off x="1686" y="2857"/>
              <a:ext cx="156" cy="9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7" name="Oval 41">
              <a:extLst>
                <a:ext uri="{FF2B5EF4-FFF2-40B4-BE49-F238E27FC236}">
                  <a16:creationId xmlns:a16="http://schemas.microsoft.com/office/drawing/2014/main" id="{7DCB8552-10D2-B61D-57F9-426249F2B37A}"/>
                </a:ext>
              </a:extLst>
            </p:cNvPr>
            <p:cNvSpPr>
              <a:spLocks noChangeArrowheads="1"/>
            </p:cNvSpPr>
            <p:nvPr/>
          </p:nvSpPr>
          <p:spPr bwMode="hidden">
            <a:xfrm>
              <a:off x="750" y="2839"/>
              <a:ext cx="151" cy="89"/>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8" name="Oval 42">
              <a:extLst>
                <a:ext uri="{FF2B5EF4-FFF2-40B4-BE49-F238E27FC236}">
                  <a16:creationId xmlns:a16="http://schemas.microsoft.com/office/drawing/2014/main" id="{3292C643-ECB3-755C-3496-6A459025B686}"/>
                </a:ext>
              </a:extLst>
            </p:cNvPr>
            <p:cNvSpPr>
              <a:spLocks noChangeArrowheads="1"/>
            </p:cNvSpPr>
            <p:nvPr/>
          </p:nvSpPr>
          <p:spPr bwMode="hidden">
            <a:xfrm>
              <a:off x="367" y="2656"/>
              <a:ext cx="150" cy="84"/>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39" name="Oval 43">
              <a:extLst>
                <a:ext uri="{FF2B5EF4-FFF2-40B4-BE49-F238E27FC236}">
                  <a16:creationId xmlns:a16="http://schemas.microsoft.com/office/drawing/2014/main" id="{A9A21D69-7832-CC8B-F099-F92EE42FB711}"/>
                </a:ext>
              </a:extLst>
            </p:cNvPr>
            <p:cNvSpPr>
              <a:spLocks noChangeArrowheads="1"/>
            </p:cNvSpPr>
            <p:nvPr/>
          </p:nvSpPr>
          <p:spPr bwMode="hidden">
            <a:xfrm>
              <a:off x="1172" y="2642"/>
              <a:ext cx="156" cy="83"/>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0" name="Oval 44">
              <a:extLst>
                <a:ext uri="{FF2B5EF4-FFF2-40B4-BE49-F238E27FC236}">
                  <a16:creationId xmlns:a16="http://schemas.microsoft.com/office/drawing/2014/main" id="{C221C4C1-5247-D6F5-D2C6-7095E2D0B67C}"/>
                </a:ext>
              </a:extLst>
            </p:cNvPr>
            <p:cNvSpPr>
              <a:spLocks noChangeArrowheads="1"/>
            </p:cNvSpPr>
            <p:nvPr/>
          </p:nvSpPr>
          <p:spPr bwMode="hidden">
            <a:xfrm>
              <a:off x="2401" y="2485"/>
              <a:ext cx="156" cy="83"/>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1" name="Oval 45">
              <a:extLst>
                <a:ext uri="{FF2B5EF4-FFF2-40B4-BE49-F238E27FC236}">
                  <a16:creationId xmlns:a16="http://schemas.microsoft.com/office/drawing/2014/main" id="{9C3CAECF-8D4E-43B1-08F9-1A9D5431F90C}"/>
                </a:ext>
              </a:extLst>
            </p:cNvPr>
            <p:cNvSpPr>
              <a:spLocks noChangeArrowheads="1"/>
            </p:cNvSpPr>
            <p:nvPr/>
          </p:nvSpPr>
          <p:spPr bwMode="hidden">
            <a:xfrm>
              <a:off x="1910" y="2314"/>
              <a:ext cx="134" cy="73"/>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2" name="Oval 46">
              <a:extLst>
                <a:ext uri="{FF2B5EF4-FFF2-40B4-BE49-F238E27FC236}">
                  <a16:creationId xmlns:a16="http://schemas.microsoft.com/office/drawing/2014/main" id="{E44E05A5-4EDF-5CC3-07B9-866B372EDC8D}"/>
                </a:ext>
              </a:extLst>
            </p:cNvPr>
            <p:cNvSpPr>
              <a:spLocks noChangeArrowheads="1"/>
            </p:cNvSpPr>
            <p:nvPr/>
          </p:nvSpPr>
          <p:spPr bwMode="hidden">
            <a:xfrm>
              <a:off x="2254" y="2154"/>
              <a:ext cx="134"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3" name="Oval 47">
              <a:extLst>
                <a:ext uri="{FF2B5EF4-FFF2-40B4-BE49-F238E27FC236}">
                  <a16:creationId xmlns:a16="http://schemas.microsoft.com/office/drawing/2014/main" id="{3246EE74-9374-A011-2FB5-806FF9D571CA}"/>
                </a:ext>
              </a:extLst>
            </p:cNvPr>
            <p:cNvSpPr>
              <a:spLocks noChangeArrowheads="1"/>
            </p:cNvSpPr>
            <p:nvPr/>
          </p:nvSpPr>
          <p:spPr bwMode="hidden">
            <a:xfrm>
              <a:off x="2742" y="2305"/>
              <a:ext cx="140" cy="72"/>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4" name="Oval 48">
              <a:extLst>
                <a:ext uri="{FF2B5EF4-FFF2-40B4-BE49-F238E27FC236}">
                  <a16:creationId xmlns:a16="http://schemas.microsoft.com/office/drawing/2014/main" id="{816DC311-6A97-BF86-9C7B-1E49582A140C}"/>
                </a:ext>
              </a:extLst>
            </p:cNvPr>
            <p:cNvSpPr>
              <a:spLocks noChangeArrowheads="1"/>
            </p:cNvSpPr>
            <p:nvPr/>
          </p:nvSpPr>
          <p:spPr bwMode="hidden">
            <a:xfrm>
              <a:off x="2812" y="1898"/>
              <a:ext cx="129"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5" name="Oval 49">
              <a:extLst>
                <a:ext uri="{FF2B5EF4-FFF2-40B4-BE49-F238E27FC236}">
                  <a16:creationId xmlns:a16="http://schemas.microsoft.com/office/drawing/2014/main" id="{2A976651-66CA-0363-287B-42B9B3C93D41}"/>
                </a:ext>
              </a:extLst>
            </p:cNvPr>
            <p:cNvSpPr>
              <a:spLocks noChangeArrowheads="1"/>
            </p:cNvSpPr>
            <p:nvPr/>
          </p:nvSpPr>
          <p:spPr bwMode="hidden">
            <a:xfrm>
              <a:off x="3721" y="1792"/>
              <a:ext cx="128"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6" name="Oval 50">
              <a:extLst>
                <a:ext uri="{FF2B5EF4-FFF2-40B4-BE49-F238E27FC236}">
                  <a16:creationId xmlns:a16="http://schemas.microsoft.com/office/drawing/2014/main" id="{961AD249-E15F-82A1-8413-B2E6F35621ED}"/>
                </a:ext>
              </a:extLst>
            </p:cNvPr>
            <p:cNvSpPr>
              <a:spLocks noChangeArrowheads="1"/>
            </p:cNvSpPr>
            <p:nvPr/>
          </p:nvSpPr>
          <p:spPr bwMode="hidden">
            <a:xfrm>
              <a:off x="3528" y="1896"/>
              <a:ext cx="128" cy="61"/>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7" name="Oval 51">
              <a:extLst>
                <a:ext uri="{FF2B5EF4-FFF2-40B4-BE49-F238E27FC236}">
                  <a16:creationId xmlns:a16="http://schemas.microsoft.com/office/drawing/2014/main" id="{A21F659B-8BDF-5E2D-9E80-3014ADC2D026}"/>
                </a:ext>
              </a:extLst>
            </p:cNvPr>
            <p:cNvSpPr>
              <a:spLocks noChangeArrowheads="1"/>
            </p:cNvSpPr>
            <p:nvPr/>
          </p:nvSpPr>
          <p:spPr bwMode="hidden">
            <a:xfrm>
              <a:off x="3064" y="1778"/>
              <a:ext cx="128" cy="62"/>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8" name="Oval 52">
              <a:extLst>
                <a:ext uri="{FF2B5EF4-FFF2-40B4-BE49-F238E27FC236}">
                  <a16:creationId xmlns:a16="http://schemas.microsoft.com/office/drawing/2014/main" id="{CB7ADB79-91E8-93F5-2863-C1C20C829D35}"/>
                </a:ext>
              </a:extLst>
            </p:cNvPr>
            <p:cNvSpPr>
              <a:spLocks noChangeArrowheads="1"/>
            </p:cNvSpPr>
            <p:nvPr/>
          </p:nvSpPr>
          <p:spPr bwMode="hidden">
            <a:xfrm>
              <a:off x="3277" y="2024"/>
              <a:ext cx="134" cy="73"/>
            </a:xfrm>
            <a:prstGeom prst="ellipse">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49" name="Oval 53">
              <a:extLst>
                <a:ext uri="{FF2B5EF4-FFF2-40B4-BE49-F238E27FC236}">
                  <a16:creationId xmlns:a16="http://schemas.microsoft.com/office/drawing/2014/main" id="{C82DFBEE-43BD-549F-074B-765AA5190A2C}"/>
                </a:ext>
              </a:extLst>
            </p:cNvPr>
            <p:cNvSpPr>
              <a:spLocks noChangeArrowheads="1"/>
            </p:cNvSpPr>
            <p:nvPr/>
          </p:nvSpPr>
          <p:spPr bwMode="hidden">
            <a:xfrm>
              <a:off x="3027" y="2160"/>
              <a:ext cx="133" cy="61"/>
            </a:xfrm>
            <a:prstGeom prst="ellipse">
              <a:avLst/>
            </a:prstGeom>
            <a:gradFill rotWithShape="0">
              <a:gsLst>
                <a:gs pos="0">
                  <a:schemeClr val="bg1"/>
                </a:gs>
                <a:gs pos="100000">
                  <a:schemeClr val="bg1">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0" name="Oval 54">
              <a:extLst>
                <a:ext uri="{FF2B5EF4-FFF2-40B4-BE49-F238E27FC236}">
                  <a16:creationId xmlns:a16="http://schemas.microsoft.com/office/drawing/2014/main" id="{B7C8199F-D024-FA7B-F36E-E117DEF10EDA}"/>
                </a:ext>
              </a:extLst>
            </p:cNvPr>
            <p:cNvSpPr>
              <a:spLocks noChangeArrowheads="1"/>
            </p:cNvSpPr>
            <p:nvPr/>
          </p:nvSpPr>
          <p:spPr bwMode="hidden">
            <a:xfrm>
              <a:off x="1569" y="2453"/>
              <a:ext cx="150" cy="9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1" name="Oval 55">
              <a:extLst>
                <a:ext uri="{FF2B5EF4-FFF2-40B4-BE49-F238E27FC236}">
                  <a16:creationId xmlns:a16="http://schemas.microsoft.com/office/drawing/2014/main" id="{EE21E4A8-41D5-FE5C-128E-C8C8BFB1CEE4}"/>
                </a:ext>
              </a:extLst>
            </p:cNvPr>
            <p:cNvSpPr>
              <a:spLocks noChangeArrowheads="1"/>
            </p:cNvSpPr>
            <p:nvPr/>
          </p:nvSpPr>
          <p:spPr bwMode="hidden">
            <a:xfrm>
              <a:off x="1863" y="2028"/>
              <a:ext cx="139" cy="6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2" name="Oval 56">
              <a:extLst>
                <a:ext uri="{FF2B5EF4-FFF2-40B4-BE49-F238E27FC236}">
                  <a16:creationId xmlns:a16="http://schemas.microsoft.com/office/drawing/2014/main" id="{FDA60A21-DA13-B1E6-2F77-127482E390B2}"/>
                </a:ext>
              </a:extLst>
            </p:cNvPr>
            <p:cNvSpPr>
              <a:spLocks noChangeArrowheads="1"/>
            </p:cNvSpPr>
            <p:nvPr/>
          </p:nvSpPr>
          <p:spPr bwMode="hidden">
            <a:xfrm>
              <a:off x="1513" y="2175"/>
              <a:ext cx="139" cy="6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3" name="Oval 57">
              <a:extLst>
                <a:ext uri="{FF2B5EF4-FFF2-40B4-BE49-F238E27FC236}">
                  <a16:creationId xmlns:a16="http://schemas.microsoft.com/office/drawing/2014/main" id="{FC03A2C8-B0D1-1E25-E636-99D4F1ECE992}"/>
                </a:ext>
              </a:extLst>
            </p:cNvPr>
            <p:cNvSpPr>
              <a:spLocks noChangeArrowheads="1"/>
            </p:cNvSpPr>
            <p:nvPr/>
          </p:nvSpPr>
          <p:spPr bwMode="hidden">
            <a:xfrm>
              <a:off x="1191" y="2311"/>
              <a:ext cx="134" cy="72"/>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4" name="Oval 58">
              <a:extLst>
                <a:ext uri="{FF2B5EF4-FFF2-40B4-BE49-F238E27FC236}">
                  <a16:creationId xmlns:a16="http://schemas.microsoft.com/office/drawing/2014/main" id="{6D9ED2E4-5F19-E47F-B61A-C1864EB17DAA}"/>
                </a:ext>
              </a:extLst>
            </p:cNvPr>
            <p:cNvSpPr>
              <a:spLocks noChangeArrowheads="1"/>
            </p:cNvSpPr>
            <p:nvPr/>
          </p:nvSpPr>
          <p:spPr bwMode="hidden">
            <a:xfrm>
              <a:off x="1154" y="2047"/>
              <a:ext cx="134"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5" name="Oval 59">
              <a:extLst>
                <a:ext uri="{FF2B5EF4-FFF2-40B4-BE49-F238E27FC236}">
                  <a16:creationId xmlns:a16="http://schemas.microsoft.com/office/drawing/2014/main" id="{D1C6E133-F8B6-F989-910F-C74599AAFFEA}"/>
                </a:ext>
              </a:extLst>
            </p:cNvPr>
            <p:cNvSpPr>
              <a:spLocks noChangeArrowheads="1"/>
            </p:cNvSpPr>
            <p:nvPr/>
          </p:nvSpPr>
          <p:spPr bwMode="hidden">
            <a:xfrm>
              <a:off x="1142" y="1803"/>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6" name="Oval 60">
              <a:extLst>
                <a:ext uri="{FF2B5EF4-FFF2-40B4-BE49-F238E27FC236}">
                  <a16:creationId xmlns:a16="http://schemas.microsoft.com/office/drawing/2014/main" id="{877C35B3-1CCE-56FA-7DAA-665380B2383E}"/>
                </a:ext>
              </a:extLst>
            </p:cNvPr>
            <p:cNvSpPr>
              <a:spLocks noChangeArrowheads="1"/>
            </p:cNvSpPr>
            <p:nvPr/>
          </p:nvSpPr>
          <p:spPr bwMode="hidden">
            <a:xfrm>
              <a:off x="1500" y="1912"/>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7" name="Oval 61">
              <a:extLst>
                <a:ext uri="{FF2B5EF4-FFF2-40B4-BE49-F238E27FC236}">
                  <a16:creationId xmlns:a16="http://schemas.microsoft.com/office/drawing/2014/main" id="{7085A7CA-A3F2-4357-8C86-EE050B1D2ADD}"/>
                </a:ext>
              </a:extLst>
            </p:cNvPr>
            <p:cNvSpPr>
              <a:spLocks noChangeArrowheads="1"/>
            </p:cNvSpPr>
            <p:nvPr/>
          </p:nvSpPr>
          <p:spPr bwMode="hidden">
            <a:xfrm>
              <a:off x="1804" y="1801"/>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8" name="Oval 62">
              <a:extLst>
                <a:ext uri="{FF2B5EF4-FFF2-40B4-BE49-F238E27FC236}">
                  <a16:creationId xmlns:a16="http://schemas.microsoft.com/office/drawing/2014/main" id="{373FD615-F9A4-04C6-FBCF-078DDE27DD71}"/>
                </a:ext>
              </a:extLst>
            </p:cNvPr>
            <p:cNvSpPr>
              <a:spLocks noChangeArrowheads="1"/>
            </p:cNvSpPr>
            <p:nvPr/>
          </p:nvSpPr>
          <p:spPr bwMode="hidden">
            <a:xfrm>
              <a:off x="2159" y="1905"/>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59" name="Oval 63">
              <a:extLst>
                <a:ext uri="{FF2B5EF4-FFF2-40B4-BE49-F238E27FC236}">
                  <a16:creationId xmlns:a16="http://schemas.microsoft.com/office/drawing/2014/main" id="{D7C87597-DB6A-8F54-CC42-B8DCBE58BFA4}"/>
                </a:ext>
              </a:extLst>
            </p:cNvPr>
            <p:cNvSpPr>
              <a:spLocks noChangeArrowheads="1"/>
            </p:cNvSpPr>
            <p:nvPr/>
          </p:nvSpPr>
          <p:spPr bwMode="hidden">
            <a:xfrm>
              <a:off x="2432" y="1787"/>
              <a:ext cx="128"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0" name="Oval 64">
              <a:extLst>
                <a:ext uri="{FF2B5EF4-FFF2-40B4-BE49-F238E27FC236}">
                  <a16:creationId xmlns:a16="http://schemas.microsoft.com/office/drawing/2014/main" id="{093AD2CD-EC2D-DC2E-3321-208B1053CC14}"/>
                </a:ext>
              </a:extLst>
            </p:cNvPr>
            <p:cNvSpPr>
              <a:spLocks noChangeArrowheads="1"/>
            </p:cNvSpPr>
            <p:nvPr/>
          </p:nvSpPr>
          <p:spPr bwMode="hidden">
            <a:xfrm>
              <a:off x="470" y="2032"/>
              <a:ext cx="134" cy="73"/>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1" name="Oval 65">
              <a:extLst>
                <a:ext uri="{FF2B5EF4-FFF2-40B4-BE49-F238E27FC236}">
                  <a16:creationId xmlns:a16="http://schemas.microsoft.com/office/drawing/2014/main" id="{B85890A0-98F4-98C7-8EEB-B719B99D0935}"/>
                </a:ext>
              </a:extLst>
            </p:cNvPr>
            <p:cNvSpPr>
              <a:spLocks noChangeArrowheads="1"/>
            </p:cNvSpPr>
            <p:nvPr/>
          </p:nvSpPr>
          <p:spPr bwMode="hidden">
            <a:xfrm>
              <a:off x="68" y="2166"/>
              <a:ext cx="134" cy="73"/>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2" name="Oval 66">
              <a:extLst>
                <a:ext uri="{FF2B5EF4-FFF2-40B4-BE49-F238E27FC236}">
                  <a16:creationId xmlns:a16="http://schemas.microsoft.com/office/drawing/2014/main" id="{10D3EFB8-00B3-604B-FFB5-9AFA5E61CAD5}"/>
                </a:ext>
              </a:extLst>
            </p:cNvPr>
            <p:cNvSpPr>
              <a:spLocks noChangeArrowheads="1"/>
            </p:cNvSpPr>
            <p:nvPr/>
          </p:nvSpPr>
          <p:spPr bwMode="hidden">
            <a:xfrm>
              <a:off x="798" y="1916"/>
              <a:ext cx="128" cy="6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3" name="Oval 67">
              <a:extLst>
                <a:ext uri="{FF2B5EF4-FFF2-40B4-BE49-F238E27FC236}">
                  <a16:creationId xmlns:a16="http://schemas.microsoft.com/office/drawing/2014/main" id="{4794163E-080B-AA7C-8D69-31CCCB01173A}"/>
                </a:ext>
              </a:extLst>
            </p:cNvPr>
            <p:cNvSpPr>
              <a:spLocks noChangeArrowheads="1"/>
            </p:cNvSpPr>
            <p:nvPr/>
          </p:nvSpPr>
          <p:spPr bwMode="hidden">
            <a:xfrm>
              <a:off x="455" y="1797"/>
              <a:ext cx="128" cy="6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4" name="Oval 68">
              <a:extLst>
                <a:ext uri="{FF2B5EF4-FFF2-40B4-BE49-F238E27FC236}">
                  <a16:creationId xmlns:a16="http://schemas.microsoft.com/office/drawing/2014/main" id="{FE5D20EE-E970-F45B-B213-3BBFFE8183B0}"/>
                </a:ext>
              </a:extLst>
            </p:cNvPr>
            <p:cNvSpPr>
              <a:spLocks noChangeArrowheads="1"/>
            </p:cNvSpPr>
            <p:nvPr/>
          </p:nvSpPr>
          <p:spPr bwMode="hidden">
            <a:xfrm>
              <a:off x="113" y="1901"/>
              <a:ext cx="128" cy="6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5" name="Oval 69">
              <a:extLst>
                <a:ext uri="{FF2B5EF4-FFF2-40B4-BE49-F238E27FC236}">
                  <a16:creationId xmlns:a16="http://schemas.microsoft.com/office/drawing/2014/main" id="{3F537AAB-4BBA-0AB4-90E8-96674CD6923A}"/>
                </a:ext>
              </a:extLst>
            </p:cNvPr>
            <p:cNvSpPr>
              <a:spLocks noChangeArrowheads="1"/>
            </p:cNvSpPr>
            <p:nvPr/>
          </p:nvSpPr>
          <p:spPr bwMode="hidden">
            <a:xfrm>
              <a:off x="432" y="2323"/>
              <a:ext cx="139"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6" name="Oval 70">
              <a:extLst>
                <a:ext uri="{FF2B5EF4-FFF2-40B4-BE49-F238E27FC236}">
                  <a16:creationId xmlns:a16="http://schemas.microsoft.com/office/drawing/2014/main" id="{34F7A0D7-81BA-AC4A-5D54-5705C1DE1B7F}"/>
                </a:ext>
              </a:extLst>
            </p:cNvPr>
            <p:cNvSpPr>
              <a:spLocks noChangeArrowheads="1"/>
            </p:cNvSpPr>
            <p:nvPr/>
          </p:nvSpPr>
          <p:spPr bwMode="hidden">
            <a:xfrm>
              <a:off x="814" y="2178"/>
              <a:ext cx="134" cy="6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7" name="Oval 71">
              <a:extLst>
                <a:ext uri="{FF2B5EF4-FFF2-40B4-BE49-F238E27FC236}">
                  <a16:creationId xmlns:a16="http://schemas.microsoft.com/office/drawing/2014/main" id="{81DF952D-1A12-33EF-8525-CF9BCFEDCA49}"/>
                </a:ext>
              </a:extLst>
            </p:cNvPr>
            <p:cNvSpPr>
              <a:spLocks noChangeArrowheads="1"/>
            </p:cNvSpPr>
            <p:nvPr/>
          </p:nvSpPr>
          <p:spPr bwMode="hidden">
            <a:xfrm>
              <a:off x="789" y="2472"/>
              <a:ext cx="156" cy="8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8" name="Oval 72">
              <a:extLst>
                <a:ext uri="{FF2B5EF4-FFF2-40B4-BE49-F238E27FC236}">
                  <a16:creationId xmlns:a16="http://schemas.microsoft.com/office/drawing/2014/main" id="{7A557C80-100C-A927-C3E2-6396DEC81BAD}"/>
                </a:ext>
              </a:extLst>
            </p:cNvPr>
            <p:cNvSpPr>
              <a:spLocks noChangeArrowheads="1"/>
            </p:cNvSpPr>
            <p:nvPr/>
          </p:nvSpPr>
          <p:spPr bwMode="hidden">
            <a:xfrm>
              <a:off x="2544" y="2015"/>
              <a:ext cx="140" cy="72"/>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69" name="Oval 73">
              <a:extLst>
                <a:ext uri="{FF2B5EF4-FFF2-40B4-BE49-F238E27FC236}">
                  <a16:creationId xmlns:a16="http://schemas.microsoft.com/office/drawing/2014/main" id="{2230A77F-8B0F-436A-59D1-FC023555DDF9}"/>
                </a:ext>
              </a:extLst>
            </p:cNvPr>
            <p:cNvSpPr>
              <a:spLocks noChangeArrowheads="1"/>
            </p:cNvSpPr>
            <p:nvPr/>
          </p:nvSpPr>
          <p:spPr bwMode="hidden">
            <a:xfrm>
              <a:off x="1457" y="1700"/>
              <a:ext cx="123"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0" name="Oval 74">
              <a:extLst>
                <a:ext uri="{FF2B5EF4-FFF2-40B4-BE49-F238E27FC236}">
                  <a16:creationId xmlns:a16="http://schemas.microsoft.com/office/drawing/2014/main" id="{BBEA1368-8135-4EC7-5452-B8974F631A56}"/>
                </a:ext>
              </a:extLst>
            </p:cNvPr>
            <p:cNvSpPr>
              <a:spLocks noChangeArrowheads="1"/>
            </p:cNvSpPr>
            <p:nvPr/>
          </p:nvSpPr>
          <p:spPr bwMode="hidden">
            <a:xfrm>
              <a:off x="1747" y="1599"/>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1" name="Oval 75">
              <a:extLst>
                <a:ext uri="{FF2B5EF4-FFF2-40B4-BE49-F238E27FC236}">
                  <a16:creationId xmlns:a16="http://schemas.microsoft.com/office/drawing/2014/main" id="{F2919ABC-BF4E-20E8-5A73-D7CCCE95E251}"/>
                </a:ext>
              </a:extLst>
            </p:cNvPr>
            <p:cNvSpPr>
              <a:spLocks noChangeArrowheads="1"/>
            </p:cNvSpPr>
            <p:nvPr/>
          </p:nvSpPr>
          <p:spPr bwMode="hidden">
            <a:xfrm>
              <a:off x="1385" y="1506"/>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2" name="Oval 76">
              <a:extLst>
                <a:ext uri="{FF2B5EF4-FFF2-40B4-BE49-F238E27FC236}">
                  <a16:creationId xmlns:a16="http://schemas.microsoft.com/office/drawing/2014/main" id="{AB51B86C-68DA-801C-3720-E8BBE81DC37A}"/>
                </a:ext>
              </a:extLst>
            </p:cNvPr>
            <p:cNvSpPr>
              <a:spLocks noChangeArrowheads="1"/>
            </p:cNvSpPr>
            <p:nvPr/>
          </p:nvSpPr>
          <p:spPr bwMode="hidden">
            <a:xfrm>
              <a:off x="1093" y="1595"/>
              <a:ext cx="123"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3" name="Oval 77">
              <a:extLst>
                <a:ext uri="{FF2B5EF4-FFF2-40B4-BE49-F238E27FC236}">
                  <a16:creationId xmlns:a16="http://schemas.microsoft.com/office/drawing/2014/main" id="{37F97094-8B28-C3F5-4CF8-625F30A87E8C}"/>
                </a:ext>
              </a:extLst>
            </p:cNvPr>
            <p:cNvSpPr>
              <a:spLocks noChangeArrowheads="1"/>
            </p:cNvSpPr>
            <p:nvPr/>
          </p:nvSpPr>
          <p:spPr bwMode="hidden">
            <a:xfrm>
              <a:off x="792" y="1690"/>
              <a:ext cx="124"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4" name="Oval 78">
              <a:extLst>
                <a:ext uri="{FF2B5EF4-FFF2-40B4-BE49-F238E27FC236}">
                  <a16:creationId xmlns:a16="http://schemas.microsoft.com/office/drawing/2014/main" id="{9DB00339-EA20-5841-4A78-5984E1ADA2F8}"/>
                </a:ext>
              </a:extLst>
            </p:cNvPr>
            <p:cNvSpPr>
              <a:spLocks noChangeArrowheads="1"/>
            </p:cNvSpPr>
            <p:nvPr/>
          </p:nvSpPr>
          <p:spPr bwMode="hidden">
            <a:xfrm>
              <a:off x="2011" y="1512"/>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5" name="Oval 79">
              <a:extLst>
                <a:ext uri="{FF2B5EF4-FFF2-40B4-BE49-F238E27FC236}">
                  <a16:creationId xmlns:a16="http://schemas.microsoft.com/office/drawing/2014/main" id="{BDDA1BE0-7EBE-F1CB-98E2-4134C478AADA}"/>
                </a:ext>
              </a:extLst>
            </p:cNvPr>
            <p:cNvSpPr>
              <a:spLocks noChangeArrowheads="1"/>
            </p:cNvSpPr>
            <p:nvPr/>
          </p:nvSpPr>
          <p:spPr bwMode="hidden">
            <a:xfrm>
              <a:off x="2087" y="1696"/>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6" name="Oval 80">
              <a:extLst>
                <a:ext uri="{FF2B5EF4-FFF2-40B4-BE49-F238E27FC236}">
                  <a16:creationId xmlns:a16="http://schemas.microsoft.com/office/drawing/2014/main" id="{543C3C3F-0E08-B230-73BC-A053454A9A1F}"/>
                </a:ext>
              </a:extLst>
            </p:cNvPr>
            <p:cNvSpPr>
              <a:spLocks noChangeArrowheads="1"/>
            </p:cNvSpPr>
            <p:nvPr/>
          </p:nvSpPr>
          <p:spPr bwMode="hidden">
            <a:xfrm>
              <a:off x="2345" y="1601"/>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7" name="Oval 81">
              <a:extLst>
                <a:ext uri="{FF2B5EF4-FFF2-40B4-BE49-F238E27FC236}">
                  <a16:creationId xmlns:a16="http://schemas.microsoft.com/office/drawing/2014/main" id="{2BD66BD8-826A-8F4E-54E8-5FC51E7007A7}"/>
                </a:ext>
              </a:extLst>
            </p:cNvPr>
            <p:cNvSpPr>
              <a:spLocks noChangeArrowheads="1"/>
            </p:cNvSpPr>
            <p:nvPr/>
          </p:nvSpPr>
          <p:spPr bwMode="hidden">
            <a:xfrm>
              <a:off x="2684" y="1686"/>
              <a:ext cx="123"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8" name="Oval 82">
              <a:extLst>
                <a:ext uri="{FF2B5EF4-FFF2-40B4-BE49-F238E27FC236}">
                  <a16:creationId xmlns:a16="http://schemas.microsoft.com/office/drawing/2014/main" id="{88E729E7-CF46-4E05-B478-5A0EA46632E1}"/>
                </a:ext>
              </a:extLst>
            </p:cNvPr>
            <p:cNvSpPr>
              <a:spLocks noChangeArrowheads="1"/>
            </p:cNvSpPr>
            <p:nvPr/>
          </p:nvSpPr>
          <p:spPr bwMode="hidden">
            <a:xfrm>
              <a:off x="806" y="1512"/>
              <a:ext cx="123"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79" name="Oval 83">
              <a:extLst>
                <a:ext uri="{FF2B5EF4-FFF2-40B4-BE49-F238E27FC236}">
                  <a16:creationId xmlns:a16="http://schemas.microsoft.com/office/drawing/2014/main" id="{0B5C808B-EBB8-0242-DB6D-A01F85898F62}"/>
                </a:ext>
              </a:extLst>
            </p:cNvPr>
            <p:cNvSpPr>
              <a:spLocks noChangeArrowheads="1"/>
            </p:cNvSpPr>
            <p:nvPr/>
          </p:nvSpPr>
          <p:spPr bwMode="hidden">
            <a:xfrm>
              <a:off x="495" y="1597"/>
              <a:ext cx="123"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0" name="Oval 84">
              <a:extLst>
                <a:ext uri="{FF2B5EF4-FFF2-40B4-BE49-F238E27FC236}">
                  <a16:creationId xmlns:a16="http://schemas.microsoft.com/office/drawing/2014/main" id="{B9006FEF-B3E0-6B45-34C5-05658DEEDC9B}"/>
                </a:ext>
              </a:extLst>
            </p:cNvPr>
            <p:cNvSpPr>
              <a:spLocks noChangeArrowheads="1"/>
            </p:cNvSpPr>
            <p:nvPr/>
          </p:nvSpPr>
          <p:spPr bwMode="hidden">
            <a:xfrm>
              <a:off x="228" y="1508"/>
              <a:ext cx="123" cy="50"/>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1" name="Oval 85">
              <a:extLst>
                <a:ext uri="{FF2B5EF4-FFF2-40B4-BE49-F238E27FC236}">
                  <a16:creationId xmlns:a16="http://schemas.microsoft.com/office/drawing/2014/main" id="{6EF2E026-17C9-2440-4EBB-EF3FC367154C}"/>
                </a:ext>
              </a:extLst>
            </p:cNvPr>
            <p:cNvSpPr>
              <a:spLocks noChangeArrowheads="1"/>
            </p:cNvSpPr>
            <p:nvPr/>
          </p:nvSpPr>
          <p:spPr bwMode="hidden">
            <a:xfrm>
              <a:off x="157" y="1698"/>
              <a:ext cx="123"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2" name="Oval 86">
              <a:extLst>
                <a:ext uri="{FF2B5EF4-FFF2-40B4-BE49-F238E27FC236}">
                  <a16:creationId xmlns:a16="http://schemas.microsoft.com/office/drawing/2014/main" id="{1A1E5FB8-658B-8C5E-C537-A4511793B27B}"/>
                </a:ext>
              </a:extLst>
            </p:cNvPr>
            <p:cNvSpPr>
              <a:spLocks noChangeArrowheads="1"/>
            </p:cNvSpPr>
            <p:nvPr/>
          </p:nvSpPr>
          <p:spPr bwMode="hidden">
            <a:xfrm>
              <a:off x="2887" y="1595"/>
              <a:ext cx="124" cy="5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3" name="Oval 87">
              <a:extLst>
                <a:ext uri="{FF2B5EF4-FFF2-40B4-BE49-F238E27FC236}">
                  <a16:creationId xmlns:a16="http://schemas.microsoft.com/office/drawing/2014/main" id="{8ABF4ED0-E3C9-EAF0-2710-46E0C9B5811B}"/>
                </a:ext>
              </a:extLst>
            </p:cNvPr>
            <p:cNvSpPr>
              <a:spLocks noChangeArrowheads="1"/>
            </p:cNvSpPr>
            <p:nvPr/>
          </p:nvSpPr>
          <p:spPr bwMode="hidden">
            <a:xfrm>
              <a:off x="3079" y="1511"/>
              <a:ext cx="124" cy="5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4" name="Oval 88">
              <a:extLst>
                <a:ext uri="{FF2B5EF4-FFF2-40B4-BE49-F238E27FC236}">
                  <a16:creationId xmlns:a16="http://schemas.microsoft.com/office/drawing/2014/main" id="{671DA836-C09D-D6A5-053A-26F3A965FD90}"/>
                </a:ext>
              </a:extLst>
            </p:cNvPr>
            <p:cNvSpPr>
              <a:spLocks noChangeArrowheads="1"/>
            </p:cNvSpPr>
            <p:nvPr/>
          </p:nvSpPr>
          <p:spPr bwMode="hidden">
            <a:xfrm>
              <a:off x="3270" y="1688"/>
              <a:ext cx="124"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5" name="Oval 89">
              <a:extLst>
                <a:ext uri="{FF2B5EF4-FFF2-40B4-BE49-F238E27FC236}">
                  <a16:creationId xmlns:a16="http://schemas.microsoft.com/office/drawing/2014/main" id="{8A15B93C-74D1-78C0-822E-3BC47225912A}"/>
                </a:ext>
              </a:extLst>
            </p:cNvPr>
            <p:cNvSpPr>
              <a:spLocks noChangeArrowheads="1"/>
            </p:cNvSpPr>
            <p:nvPr/>
          </p:nvSpPr>
          <p:spPr bwMode="hidden">
            <a:xfrm>
              <a:off x="3453" y="1599"/>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6" name="Oval 90">
              <a:extLst>
                <a:ext uri="{FF2B5EF4-FFF2-40B4-BE49-F238E27FC236}">
                  <a16:creationId xmlns:a16="http://schemas.microsoft.com/office/drawing/2014/main" id="{17D33C03-A7AA-4FC5-65B7-51D6A6CF8DA4}"/>
                </a:ext>
              </a:extLst>
            </p:cNvPr>
            <p:cNvSpPr>
              <a:spLocks noChangeArrowheads="1"/>
            </p:cNvSpPr>
            <p:nvPr/>
          </p:nvSpPr>
          <p:spPr bwMode="hidden">
            <a:xfrm>
              <a:off x="3651" y="1506"/>
              <a:ext cx="123"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7" name="Oval 91">
              <a:extLst>
                <a:ext uri="{FF2B5EF4-FFF2-40B4-BE49-F238E27FC236}">
                  <a16:creationId xmlns:a16="http://schemas.microsoft.com/office/drawing/2014/main" id="{C0FDDB50-60F9-A084-800E-936BB529A4C1}"/>
                </a:ext>
              </a:extLst>
            </p:cNvPr>
            <p:cNvSpPr>
              <a:spLocks noChangeArrowheads="1"/>
            </p:cNvSpPr>
            <p:nvPr/>
          </p:nvSpPr>
          <p:spPr bwMode="hidden">
            <a:xfrm>
              <a:off x="4251" y="1513"/>
              <a:ext cx="124"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8" name="Oval 92">
              <a:extLst>
                <a:ext uri="{FF2B5EF4-FFF2-40B4-BE49-F238E27FC236}">
                  <a16:creationId xmlns:a16="http://schemas.microsoft.com/office/drawing/2014/main" id="{8C5A9EF0-3DEC-A4EB-858F-1A57879A9A84}"/>
                </a:ext>
              </a:extLst>
            </p:cNvPr>
            <p:cNvSpPr>
              <a:spLocks noChangeArrowheads="1"/>
            </p:cNvSpPr>
            <p:nvPr/>
          </p:nvSpPr>
          <p:spPr bwMode="hidden">
            <a:xfrm>
              <a:off x="3901" y="1701"/>
              <a:ext cx="128" cy="5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89" name="Oval 93">
              <a:extLst>
                <a:ext uri="{FF2B5EF4-FFF2-40B4-BE49-F238E27FC236}">
                  <a16:creationId xmlns:a16="http://schemas.microsoft.com/office/drawing/2014/main" id="{0BA69540-F8E0-0656-852B-9DB430B1AB9A}"/>
                </a:ext>
              </a:extLst>
            </p:cNvPr>
            <p:cNvSpPr>
              <a:spLocks noChangeArrowheads="1"/>
            </p:cNvSpPr>
            <p:nvPr/>
          </p:nvSpPr>
          <p:spPr bwMode="hidden">
            <a:xfrm>
              <a:off x="4086" y="1608"/>
              <a:ext cx="128" cy="50"/>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0" name="Oval 94">
              <a:extLst>
                <a:ext uri="{FF2B5EF4-FFF2-40B4-BE49-F238E27FC236}">
                  <a16:creationId xmlns:a16="http://schemas.microsoft.com/office/drawing/2014/main" id="{B59AF32D-ACF0-8F63-69E4-EAD498DA95BF}"/>
                </a:ext>
              </a:extLst>
            </p:cNvPr>
            <p:cNvSpPr>
              <a:spLocks noChangeArrowheads="1"/>
            </p:cNvSpPr>
            <p:nvPr/>
          </p:nvSpPr>
          <p:spPr bwMode="hidden">
            <a:xfrm>
              <a:off x="1282" y="3653"/>
              <a:ext cx="196" cy="11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1" name="Oval 95">
              <a:extLst>
                <a:ext uri="{FF2B5EF4-FFF2-40B4-BE49-F238E27FC236}">
                  <a16:creationId xmlns:a16="http://schemas.microsoft.com/office/drawing/2014/main" id="{F378093A-D006-FF46-4680-8ED38C6E7FB1}"/>
                </a:ext>
              </a:extLst>
            </p:cNvPr>
            <p:cNvSpPr>
              <a:spLocks noChangeArrowheads="1"/>
            </p:cNvSpPr>
            <p:nvPr/>
          </p:nvSpPr>
          <p:spPr bwMode="hidden">
            <a:xfrm>
              <a:off x="707" y="4014"/>
              <a:ext cx="191" cy="112"/>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2" name="Oval 96">
              <a:extLst>
                <a:ext uri="{FF2B5EF4-FFF2-40B4-BE49-F238E27FC236}">
                  <a16:creationId xmlns:a16="http://schemas.microsoft.com/office/drawing/2014/main" id="{513CDE5B-6CD9-0F4F-B462-9EDBE36B2D13}"/>
                </a:ext>
              </a:extLst>
            </p:cNvPr>
            <p:cNvSpPr>
              <a:spLocks noChangeArrowheads="1"/>
            </p:cNvSpPr>
            <p:nvPr/>
          </p:nvSpPr>
          <p:spPr bwMode="hidden">
            <a:xfrm>
              <a:off x="2229" y="3090"/>
              <a:ext cx="168" cy="95"/>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3" name="Oval 97">
              <a:extLst>
                <a:ext uri="{FF2B5EF4-FFF2-40B4-BE49-F238E27FC236}">
                  <a16:creationId xmlns:a16="http://schemas.microsoft.com/office/drawing/2014/main" id="{FF4D06B2-56EC-BB9E-75D5-59B083B9657F}"/>
                </a:ext>
              </a:extLst>
            </p:cNvPr>
            <p:cNvSpPr>
              <a:spLocks noChangeArrowheads="1"/>
            </p:cNvSpPr>
            <p:nvPr/>
          </p:nvSpPr>
          <p:spPr bwMode="hidden">
            <a:xfrm>
              <a:off x="2604" y="2867"/>
              <a:ext cx="156" cy="89"/>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4" name="Oval 98">
              <a:extLst>
                <a:ext uri="{FF2B5EF4-FFF2-40B4-BE49-F238E27FC236}">
                  <a16:creationId xmlns:a16="http://schemas.microsoft.com/office/drawing/2014/main" id="{70C6F3E8-F7B3-5273-A6BF-45FA140079AF}"/>
                </a:ext>
              </a:extLst>
            </p:cNvPr>
            <p:cNvSpPr>
              <a:spLocks noChangeArrowheads="1"/>
            </p:cNvSpPr>
            <p:nvPr/>
          </p:nvSpPr>
          <p:spPr bwMode="hidden">
            <a:xfrm>
              <a:off x="2907" y="2668"/>
              <a:ext cx="156" cy="84"/>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5" name="Oval 99">
              <a:extLst>
                <a:ext uri="{FF2B5EF4-FFF2-40B4-BE49-F238E27FC236}">
                  <a16:creationId xmlns:a16="http://schemas.microsoft.com/office/drawing/2014/main" id="{4F2F7D89-F785-B2EA-99D3-FA3F705E7D2A}"/>
                </a:ext>
              </a:extLst>
            </p:cNvPr>
            <p:cNvSpPr>
              <a:spLocks noChangeArrowheads="1"/>
            </p:cNvSpPr>
            <p:nvPr/>
          </p:nvSpPr>
          <p:spPr bwMode="hidden">
            <a:xfrm>
              <a:off x="3248" y="2454"/>
              <a:ext cx="150" cy="90"/>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6" name="Oval 100">
              <a:extLst>
                <a:ext uri="{FF2B5EF4-FFF2-40B4-BE49-F238E27FC236}">
                  <a16:creationId xmlns:a16="http://schemas.microsoft.com/office/drawing/2014/main" id="{CCE028A6-752F-6A3B-CCD3-B5916117CE61}"/>
                </a:ext>
              </a:extLst>
            </p:cNvPr>
            <p:cNvSpPr>
              <a:spLocks noChangeArrowheads="1"/>
            </p:cNvSpPr>
            <p:nvPr/>
          </p:nvSpPr>
          <p:spPr bwMode="hidden">
            <a:xfrm>
              <a:off x="1801" y="3360"/>
              <a:ext cx="168" cy="95"/>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7" name="Oval 101">
              <a:extLst>
                <a:ext uri="{FF2B5EF4-FFF2-40B4-BE49-F238E27FC236}">
                  <a16:creationId xmlns:a16="http://schemas.microsoft.com/office/drawing/2014/main" id="{FCCB3A11-959D-CA9D-2DC1-1911AF927E75}"/>
                </a:ext>
              </a:extLst>
            </p:cNvPr>
            <p:cNvSpPr>
              <a:spLocks noChangeArrowheads="1"/>
            </p:cNvSpPr>
            <p:nvPr/>
          </p:nvSpPr>
          <p:spPr bwMode="hidden">
            <a:xfrm>
              <a:off x="3512" y="2302"/>
              <a:ext cx="134" cy="73"/>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8" name="Oval 102">
              <a:extLst>
                <a:ext uri="{FF2B5EF4-FFF2-40B4-BE49-F238E27FC236}">
                  <a16:creationId xmlns:a16="http://schemas.microsoft.com/office/drawing/2014/main" id="{1AF78F96-75C6-97AF-BA54-42D2AF89A1B3}"/>
                </a:ext>
              </a:extLst>
            </p:cNvPr>
            <p:cNvSpPr>
              <a:spLocks noChangeArrowheads="1"/>
            </p:cNvSpPr>
            <p:nvPr/>
          </p:nvSpPr>
          <p:spPr bwMode="hidden">
            <a:xfrm>
              <a:off x="3980" y="2014"/>
              <a:ext cx="134" cy="72"/>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599" name="Oval 103">
              <a:extLst>
                <a:ext uri="{FF2B5EF4-FFF2-40B4-BE49-F238E27FC236}">
                  <a16:creationId xmlns:a16="http://schemas.microsoft.com/office/drawing/2014/main" id="{3AD50240-2911-92FC-1C2F-00E8EA03468D}"/>
                </a:ext>
              </a:extLst>
            </p:cNvPr>
            <p:cNvSpPr>
              <a:spLocks noChangeArrowheads="1"/>
            </p:cNvSpPr>
            <p:nvPr/>
          </p:nvSpPr>
          <p:spPr bwMode="hidden">
            <a:xfrm>
              <a:off x="3753" y="2158"/>
              <a:ext cx="134" cy="6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0" name="Oval 104">
              <a:extLst>
                <a:ext uri="{FF2B5EF4-FFF2-40B4-BE49-F238E27FC236}">
                  <a16:creationId xmlns:a16="http://schemas.microsoft.com/office/drawing/2014/main" id="{D6E80D1A-7E69-501D-4ECC-3916C03CABFA}"/>
                </a:ext>
              </a:extLst>
            </p:cNvPr>
            <p:cNvSpPr>
              <a:spLocks noChangeArrowheads="1"/>
            </p:cNvSpPr>
            <p:nvPr/>
          </p:nvSpPr>
          <p:spPr bwMode="hidden">
            <a:xfrm>
              <a:off x="4176" y="1898"/>
              <a:ext cx="128"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1" name="Oval 105">
              <a:extLst>
                <a:ext uri="{FF2B5EF4-FFF2-40B4-BE49-F238E27FC236}">
                  <a16:creationId xmlns:a16="http://schemas.microsoft.com/office/drawing/2014/main" id="{B14D2D31-CE1E-97B9-DFC9-EC1BCE2A204D}"/>
                </a:ext>
              </a:extLst>
            </p:cNvPr>
            <p:cNvSpPr>
              <a:spLocks noChangeArrowheads="1"/>
            </p:cNvSpPr>
            <p:nvPr/>
          </p:nvSpPr>
          <p:spPr bwMode="hidden">
            <a:xfrm>
              <a:off x="4338" y="1797"/>
              <a:ext cx="129"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2" name="Oval 106">
              <a:extLst>
                <a:ext uri="{FF2B5EF4-FFF2-40B4-BE49-F238E27FC236}">
                  <a16:creationId xmlns:a16="http://schemas.microsoft.com/office/drawing/2014/main" id="{544EDFAC-2351-BA24-B9F5-E35C9505BDA1}"/>
                </a:ext>
              </a:extLst>
            </p:cNvPr>
            <p:cNvSpPr>
              <a:spLocks noChangeArrowheads="1"/>
            </p:cNvSpPr>
            <p:nvPr/>
          </p:nvSpPr>
          <p:spPr bwMode="hidden">
            <a:xfrm>
              <a:off x="4505" y="1700"/>
              <a:ext cx="124" cy="51"/>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3" name="Oval 107">
              <a:extLst>
                <a:ext uri="{FF2B5EF4-FFF2-40B4-BE49-F238E27FC236}">
                  <a16:creationId xmlns:a16="http://schemas.microsoft.com/office/drawing/2014/main" id="{2F72B122-BC60-47C0-6DE6-1412D197B4CB}"/>
                </a:ext>
              </a:extLst>
            </p:cNvPr>
            <p:cNvSpPr>
              <a:spLocks noChangeArrowheads="1"/>
            </p:cNvSpPr>
            <p:nvPr/>
          </p:nvSpPr>
          <p:spPr bwMode="hidden">
            <a:xfrm>
              <a:off x="4661" y="1603"/>
              <a:ext cx="123" cy="50"/>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4" name="Oval 108">
              <a:extLst>
                <a:ext uri="{FF2B5EF4-FFF2-40B4-BE49-F238E27FC236}">
                  <a16:creationId xmlns:a16="http://schemas.microsoft.com/office/drawing/2014/main" id="{018E5BB3-924F-334A-268F-9479F713C83F}"/>
                </a:ext>
              </a:extLst>
            </p:cNvPr>
            <p:cNvSpPr>
              <a:spLocks noChangeArrowheads="1"/>
            </p:cNvSpPr>
            <p:nvPr/>
          </p:nvSpPr>
          <p:spPr bwMode="hidden">
            <a:xfrm>
              <a:off x="4803" y="1512"/>
              <a:ext cx="128" cy="51"/>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accent2"/>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5" name="Oval 109">
              <a:extLst>
                <a:ext uri="{FF2B5EF4-FFF2-40B4-BE49-F238E27FC236}">
                  <a16:creationId xmlns:a16="http://schemas.microsoft.com/office/drawing/2014/main" id="{5590326A-A2AD-A700-95AD-77D1632C1CC6}"/>
                </a:ext>
              </a:extLst>
            </p:cNvPr>
            <p:cNvSpPr>
              <a:spLocks noChangeArrowheads="1"/>
            </p:cNvSpPr>
            <p:nvPr/>
          </p:nvSpPr>
          <p:spPr bwMode="hidden">
            <a:xfrm>
              <a:off x="4930" y="1431"/>
              <a:ext cx="111" cy="50"/>
            </a:xfrm>
            <a:prstGeom prst="ellipse">
              <a:avLst/>
            </a:prstGeom>
            <a:gradFill rotWithShape="0">
              <a:gsLst>
                <a:gs pos="0">
                  <a:schemeClr val="bg2"/>
                </a:gs>
                <a:gs pos="100000">
                  <a:schemeClr val="bg2">
                    <a:gamma/>
                    <a:shade val="6078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6" name="Oval 110">
              <a:extLst>
                <a:ext uri="{FF2B5EF4-FFF2-40B4-BE49-F238E27FC236}">
                  <a16:creationId xmlns:a16="http://schemas.microsoft.com/office/drawing/2014/main" id="{77873810-2871-35D8-6F16-99F9D7A8CED9}"/>
                </a:ext>
              </a:extLst>
            </p:cNvPr>
            <p:cNvSpPr>
              <a:spLocks noChangeArrowheads="1"/>
            </p:cNvSpPr>
            <p:nvPr/>
          </p:nvSpPr>
          <p:spPr bwMode="hidden">
            <a:xfrm>
              <a:off x="3835" y="1430"/>
              <a:ext cx="112" cy="50"/>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7" name="Oval 111">
              <a:extLst>
                <a:ext uri="{FF2B5EF4-FFF2-40B4-BE49-F238E27FC236}">
                  <a16:creationId xmlns:a16="http://schemas.microsoft.com/office/drawing/2014/main" id="{4BC47BAB-841A-F9DB-2FE5-383A00AF6F1A}"/>
                </a:ext>
              </a:extLst>
            </p:cNvPr>
            <p:cNvSpPr>
              <a:spLocks noChangeArrowheads="1"/>
            </p:cNvSpPr>
            <p:nvPr/>
          </p:nvSpPr>
          <p:spPr bwMode="hidden">
            <a:xfrm>
              <a:off x="3286" y="1430"/>
              <a:ext cx="112" cy="50"/>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8" name="Oval 112">
              <a:extLst>
                <a:ext uri="{FF2B5EF4-FFF2-40B4-BE49-F238E27FC236}">
                  <a16:creationId xmlns:a16="http://schemas.microsoft.com/office/drawing/2014/main" id="{8603DADD-4860-55D7-34D2-F428BAC2038B}"/>
                </a:ext>
              </a:extLst>
            </p:cNvPr>
            <p:cNvSpPr>
              <a:spLocks noChangeArrowheads="1"/>
            </p:cNvSpPr>
            <p:nvPr/>
          </p:nvSpPr>
          <p:spPr bwMode="hidden">
            <a:xfrm>
              <a:off x="2972" y="1366"/>
              <a:ext cx="111" cy="5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09" name="Oval 113">
              <a:extLst>
                <a:ext uri="{FF2B5EF4-FFF2-40B4-BE49-F238E27FC236}">
                  <a16:creationId xmlns:a16="http://schemas.microsoft.com/office/drawing/2014/main" id="{F276F723-C351-F545-1D17-9B4A5D6B3F8F}"/>
                </a:ext>
              </a:extLst>
            </p:cNvPr>
            <p:cNvSpPr>
              <a:spLocks noChangeArrowheads="1"/>
            </p:cNvSpPr>
            <p:nvPr/>
          </p:nvSpPr>
          <p:spPr bwMode="hidden">
            <a:xfrm>
              <a:off x="3152" y="1292"/>
              <a:ext cx="112" cy="50"/>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0" name="Oval 114">
              <a:extLst>
                <a:ext uri="{FF2B5EF4-FFF2-40B4-BE49-F238E27FC236}">
                  <a16:creationId xmlns:a16="http://schemas.microsoft.com/office/drawing/2014/main" id="{FC642F7B-899C-8CF9-A816-DE70B28CA544}"/>
                </a:ext>
              </a:extLst>
            </p:cNvPr>
            <p:cNvSpPr>
              <a:spLocks noChangeArrowheads="1"/>
            </p:cNvSpPr>
            <p:nvPr/>
          </p:nvSpPr>
          <p:spPr bwMode="hidden">
            <a:xfrm>
              <a:off x="3020" y="1170"/>
              <a:ext cx="112"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1" name="Oval 115">
              <a:extLst>
                <a:ext uri="{FF2B5EF4-FFF2-40B4-BE49-F238E27FC236}">
                  <a16:creationId xmlns:a16="http://schemas.microsoft.com/office/drawing/2014/main" id="{BFC8F6DA-FD8A-459D-BA98-4F5651D574C6}"/>
                </a:ext>
              </a:extLst>
            </p:cNvPr>
            <p:cNvSpPr>
              <a:spLocks noChangeArrowheads="1"/>
            </p:cNvSpPr>
            <p:nvPr/>
          </p:nvSpPr>
          <p:spPr bwMode="hidden">
            <a:xfrm>
              <a:off x="2443" y="1368"/>
              <a:ext cx="112" cy="51"/>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2" name="Oval 116">
              <a:extLst>
                <a:ext uri="{FF2B5EF4-FFF2-40B4-BE49-F238E27FC236}">
                  <a16:creationId xmlns:a16="http://schemas.microsoft.com/office/drawing/2014/main" id="{9FCC55C2-E5BB-2ADF-6C38-2036266B026D}"/>
                </a:ext>
              </a:extLst>
            </p:cNvPr>
            <p:cNvSpPr>
              <a:spLocks noChangeArrowheads="1"/>
            </p:cNvSpPr>
            <p:nvPr/>
          </p:nvSpPr>
          <p:spPr bwMode="hidden">
            <a:xfrm>
              <a:off x="2301" y="1220"/>
              <a:ext cx="112"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3" name="Oval 117">
              <a:extLst>
                <a:ext uri="{FF2B5EF4-FFF2-40B4-BE49-F238E27FC236}">
                  <a16:creationId xmlns:a16="http://schemas.microsoft.com/office/drawing/2014/main" id="{4A863F48-1A8C-5D8D-A236-C6A720CD4844}"/>
                </a:ext>
              </a:extLst>
            </p:cNvPr>
            <p:cNvSpPr>
              <a:spLocks noChangeArrowheads="1"/>
            </p:cNvSpPr>
            <p:nvPr/>
          </p:nvSpPr>
          <p:spPr bwMode="hidden">
            <a:xfrm>
              <a:off x="2095" y="1284"/>
              <a:ext cx="112"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4" name="Oval 118">
              <a:extLst>
                <a:ext uri="{FF2B5EF4-FFF2-40B4-BE49-F238E27FC236}">
                  <a16:creationId xmlns:a16="http://schemas.microsoft.com/office/drawing/2014/main" id="{675C0EEA-0D9D-3F8D-D90B-0B8A8E046762}"/>
                </a:ext>
              </a:extLst>
            </p:cNvPr>
            <p:cNvSpPr>
              <a:spLocks noChangeArrowheads="1"/>
            </p:cNvSpPr>
            <p:nvPr/>
          </p:nvSpPr>
          <p:spPr bwMode="hidden">
            <a:xfrm>
              <a:off x="2228" y="1442"/>
              <a:ext cx="111" cy="50"/>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5" name="Oval 119">
              <a:extLst>
                <a:ext uri="{FF2B5EF4-FFF2-40B4-BE49-F238E27FC236}">
                  <a16:creationId xmlns:a16="http://schemas.microsoft.com/office/drawing/2014/main" id="{FB0FB84A-300F-AAA2-83AE-258E30E54673}"/>
                </a:ext>
              </a:extLst>
            </p:cNvPr>
            <p:cNvSpPr>
              <a:spLocks noChangeArrowheads="1"/>
            </p:cNvSpPr>
            <p:nvPr/>
          </p:nvSpPr>
          <p:spPr bwMode="hidden">
            <a:xfrm>
              <a:off x="1109" y="1424"/>
              <a:ext cx="112" cy="50"/>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6" name="Oval 120">
              <a:extLst>
                <a:ext uri="{FF2B5EF4-FFF2-40B4-BE49-F238E27FC236}">
                  <a16:creationId xmlns:a16="http://schemas.microsoft.com/office/drawing/2014/main" id="{451E951E-9230-D879-D982-C37958F22C82}"/>
                </a:ext>
              </a:extLst>
            </p:cNvPr>
            <p:cNvSpPr>
              <a:spLocks noChangeArrowheads="1"/>
            </p:cNvSpPr>
            <p:nvPr/>
          </p:nvSpPr>
          <p:spPr bwMode="hidden">
            <a:xfrm>
              <a:off x="611" y="1284"/>
              <a:ext cx="111" cy="5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7" name="Oval 121">
              <a:extLst>
                <a:ext uri="{FF2B5EF4-FFF2-40B4-BE49-F238E27FC236}">
                  <a16:creationId xmlns:a16="http://schemas.microsoft.com/office/drawing/2014/main" id="{554784D3-72DB-FD45-4DD4-BC916A3D8C6E}"/>
                </a:ext>
              </a:extLst>
            </p:cNvPr>
            <p:cNvSpPr>
              <a:spLocks noChangeArrowheads="1"/>
            </p:cNvSpPr>
            <p:nvPr/>
          </p:nvSpPr>
          <p:spPr bwMode="hidden">
            <a:xfrm>
              <a:off x="305" y="1358"/>
              <a:ext cx="111" cy="51"/>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8" name="Oval 122">
              <a:extLst>
                <a:ext uri="{FF2B5EF4-FFF2-40B4-BE49-F238E27FC236}">
                  <a16:creationId xmlns:a16="http://schemas.microsoft.com/office/drawing/2014/main" id="{6CDE386C-175D-035D-14F0-3CCBCA6A1C32}"/>
                </a:ext>
              </a:extLst>
            </p:cNvPr>
            <p:cNvSpPr>
              <a:spLocks noChangeArrowheads="1"/>
            </p:cNvSpPr>
            <p:nvPr/>
          </p:nvSpPr>
          <p:spPr bwMode="hidden">
            <a:xfrm>
              <a:off x="156" y="1154"/>
              <a:ext cx="112" cy="50"/>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19" name="Oval 123">
              <a:extLst>
                <a:ext uri="{FF2B5EF4-FFF2-40B4-BE49-F238E27FC236}">
                  <a16:creationId xmlns:a16="http://schemas.microsoft.com/office/drawing/2014/main" id="{C48782DE-9A1B-76BB-A98C-65299D90FD6B}"/>
                </a:ext>
              </a:extLst>
            </p:cNvPr>
            <p:cNvSpPr>
              <a:spLocks noChangeArrowheads="1"/>
            </p:cNvSpPr>
            <p:nvPr/>
          </p:nvSpPr>
          <p:spPr bwMode="hidden">
            <a:xfrm>
              <a:off x="4538" y="1365"/>
              <a:ext cx="106" cy="4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0" name="Oval 124">
              <a:extLst>
                <a:ext uri="{FF2B5EF4-FFF2-40B4-BE49-F238E27FC236}">
                  <a16:creationId xmlns:a16="http://schemas.microsoft.com/office/drawing/2014/main" id="{7D2594E3-8804-4B9F-DA6E-D45CCC0A4912}"/>
                </a:ext>
              </a:extLst>
            </p:cNvPr>
            <p:cNvSpPr>
              <a:spLocks noChangeArrowheads="1"/>
            </p:cNvSpPr>
            <p:nvPr/>
          </p:nvSpPr>
          <p:spPr bwMode="hidden">
            <a:xfrm>
              <a:off x="4407" y="1440"/>
              <a:ext cx="105" cy="44"/>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1" name="Oval 125">
              <a:extLst>
                <a:ext uri="{FF2B5EF4-FFF2-40B4-BE49-F238E27FC236}">
                  <a16:creationId xmlns:a16="http://schemas.microsoft.com/office/drawing/2014/main" id="{9CC0978C-F390-7FBF-DC6E-173435CDA294}"/>
                </a:ext>
              </a:extLst>
            </p:cNvPr>
            <p:cNvSpPr>
              <a:spLocks noChangeArrowheads="1"/>
            </p:cNvSpPr>
            <p:nvPr/>
          </p:nvSpPr>
          <p:spPr bwMode="hidden">
            <a:xfrm>
              <a:off x="3992" y="1356"/>
              <a:ext cx="106" cy="45"/>
            </a:xfrm>
            <a:prstGeom prst="ellipse">
              <a:avLst/>
            </a:prstGeom>
            <a:gradFill rotWithShape="0">
              <a:gsLst>
                <a:gs pos="0">
                  <a:schemeClr val="bg1"/>
                </a:gs>
                <a:gs pos="100000">
                  <a:schemeClr val="bg1">
                    <a:gamma/>
                    <a:shade val="6666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2" name="Oval 126">
              <a:extLst>
                <a:ext uri="{FF2B5EF4-FFF2-40B4-BE49-F238E27FC236}">
                  <a16:creationId xmlns:a16="http://schemas.microsoft.com/office/drawing/2014/main" id="{5110ED7B-55CE-4421-A7B4-92159A020EBE}"/>
                </a:ext>
              </a:extLst>
            </p:cNvPr>
            <p:cNvSpPr>
              <a:spLocks noChangeArrowheads="1"/>
            </p:cNvSpPr>
            <p:nvPr/>
          </p:nvSpPr>
          <p:spPr bwMode="hidden">
            <a:xfrm>
              <a:off x="3466" y="1356"/>
              <a:ext cx="106" cy="45"/>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3" name="Oval 127">
              <a:extLst>
                <a:ext uri="{FF2B5EF4-FFF2-40B4-BE49-F238E27FC236}">
                  <a16:creationId xmlns:a16="http://schemas.microsoft.com/office/drawing/2014/main" id="{2A036957-E224-BA9A-B572-FF64F3BA0565}"/>
                </a:ext>
              </a:extLst>
            </p:cNvPr>
            <p:cNvSpPr>
              <a:spLocks noChangeArrowheads="1"/>
            </p:cNvSpPr>
            <p:nvPr/>
          </p:nvSpPr>
          <p:spPr bwMode="hidden">
            <a:xfrm>
              <a:off x="2852" y="1228"/>
              <a:ext cx="106" cy="44"/>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4" name="Oval 128">
              <a:extLst>
                <a:ext uri="{FF2B5EF4-FFF2-40B4-BE49-F238E27FC236}">
                  <a16:creationId xmlns:a16="http://schemas.microsoft.com/office/drawing/2014/main" id="{DADF62F8-6769-969B-2E55-993724760A68}"/>
                </a:ext>
              </a:extLst>
            </p:cNvPr>
            <p:cNvSpPr>
              <a:spLocks noChangeArrowheads="1"/>
            </p:cNvSpPr>
            <p:nvPr/>
          </p:nvSpPr>
          <p:spPr bwMode="hidden">
            <a:xfrm>
              <a:off x="2678" y="1109"/>
              <a:ext cx="106" cy="44"/>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5" name="Oval 129">
              <a:extLst>
                <a:ext uri="{FF2B5EF4-FFF2-40B4-BE49-F238E27FC236}">
                  <a16:creationId xmlns:a16="http://schemas.microsoft.com/office/drawing/2014/main" id="{026FE589-2BF9-E17D-57CC-87E375B2388F}"/>
                </a:ext>
              </a:extLst>
            </p:cNvPr>
            <p:cNvSpPr>
              <a:spLocks noChangeArrowheads="1"/>
            </p:cNvSpPr>
            <p:nvPr/>
          </p:nvSpPr>
          <p:spPr bwMode="hidden">
            <a:xfrm>
              <a:off x="2859" y="1045"/>
              <a:ext cx="106"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6" name="Oval 130">
              <a:extLst>
                <a:ext uri="{FF2B5EF4-FFF2-40B4-BE49-F238E27FC236}">
                  <a16:creationId xmlns:a16="http://schemas.microsoft.com/office/drawing/2014/main" id="{F39CF2E2-EADE-BE23-B4F1-495308128F8F}"/>
                </a:ext>
              </a:extLst>
            </p:cNvPr>
            <p:cNvSpPr>
              <a:spLocks noChangeArrowheads="1"/>
            </p:cNvSpPr>
            <p:nvPr/>
          </p:nvSpPr>
          <p:spPr bwMode="hidden">
            <a:xfrm>
              <a:off x="1942" y="104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7" name="Oval 131">
              <a:extLst>
                <a:ext uri="{FF2B5EF4-FFF2-40B4-BE49-F238E27FC236}">
                  <a16:creationId xmlns:a16="http://schemas.microsoft.com/office/drawing/2014/main" id="{5BD66398-D749-D34D-B65F-3B9E0E66BABF}"/>
                </a:ext>
              </a:extLst>
            </p:cNvPr>
            <p:cNvSpPr>
              <a:spLocks noChangeArrowheads="1"/>
            </p:cNvSpPr>
            <p:nvPr/>
          </p:nvSpPr>
          <p:spPr bwMode="hidden">
            <a:xfrm>
              <a:off x="1088" y="1277"/>
              <a:ext cx="106"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8" name="Oval 132">
              <a:extLst>
                <a:ext uri="{FF2B5EF4-FFF2-40B4-BE49-F238E27FC236}">
                  <a16:creationId xmlns:a16="http://schemas.microsoft.com/office/drawing/2014/main" id="{817ACA68-BBA1-BDC6-48FF-562F727C89B7}"/>
                </a:ext>
              </a:extLst>
            </p:cNvPr>
            <p:cNvSpPr>
              <a:spLocks noChangeArrowheads="1"/>
            </p:cNvSpPr>
            <p:nvPr/>
          </p:nvSpPr>
          <p:spPr bwMode="hidden">
            <a:xfrm>
              <a:off x="827" y="135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29" name="Oval 133">
              <a:extLst>
                <a:ext uri="{FF2B5EF4-FFF2-40B4-BE49-F238E27FC236}">
                  <a16:creationId xmlns:a16="http://schemas.microsoft.com/office/drawing/2014/main" id="{8D499653-06CB-8FC9-8ADD-A0CDDC86D3F3}"/>
                </a:ext>
              </a:extLst>
            </p:cNvPr>
            <p:cNvSpPr>
              <a:spLocks noChangeArrowheads="1"/>
            </p:cNvSpPr>
            <p:nvPr/>
          </p:nvSpPr>
          <p:spPr bwMode="hidden">
            <a:xfrm>
              <a:off x="537" y="1428"/>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0" name="Oval 134">
              <a:extLst>
                <a:ext uri="{FF2B5EF4-FFF2-40B4-BE49-F238E27FC236}">
                  <a16:creationId xmlns:a16="http://schemas.microsoft.com/office/drawing/2014/main" id="{76B19E70-5C06-005F-780F-9B3428A76EFF}"/>
                </a:ext>
              </a:extLst>
            </p:cNvPr>
            <p:cNvSpPr>
              <a:spLocks noChangeArrowheads="1"/>
            </p:cNvSpPr>
            <p:nvPr/>
          </p:nvSpPr>
          <p:spPr bwMode="hidden">
            <a:xfrm>
              <a:off x="635" y="106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1" name="Oval 135">
              <a:extLst>
                <a:ext uri="{FF2B5EF4-FFF2-40B4-BE49-F238E27FC236}">
                  <a16:creationId xmlns:a16="http://schemas.microsoft.com/office/drawing/2014/main" id="{DA2B55B8-E098-9A7D-31A2-B69587853A89}"/>
                </a:ext>
              </a:extLst>
            </p:cNvPr>
            <p:cNvSpPr>
              <a:spLocks noChangeArrowheads="1"/>
            </p:cNvSpPr>
            <p:nvPr/>
          </p:nvSpPr>
          <p:spPr bwMode="hidden">
            <a:xfrm>
              <a:off x="1540" y="1050"/>
              <a:ext cx="106"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2" name="Oval 136">
              <a:extLst>
                <a:ext uri="{FF2B5EF4-FFF2-40B4-BE49-F238E27FC236}">
                  <a16:creationId xmlns:a16="http://schemas.microsoft.com/office/drawing/2014/main" id="{7EDF09F4-C6E7-2539-8D79-0DCF72D5C4D9}"/>
                </a:ext>
              </a:extLst>
            </p:cNvPr>
            <p:cNvSpPr>
              <a:spLocks noChangeArrowheads="1"/>
            </p:cNvSpPr>
            <p:nvPr/>
          </p:nvSpPr>
          <p:spPr bwMode="hidden">
            <a:xfrm>
              <a:off x="1120" y="1063"/>
              <a:ext cx="105"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3" name="Oval 137">
              <a:extLst>
                <a:ext uri="{FF2B5EF4-FFF2-40B4-BE49-F238E27FC236}">
                  <a16:creationId xmlns:a16="http://schemas.microsoft.com/office/drawing/2014/main" id="{04340A12-CC4A-6633-DF24-628F0DFA584C}"/>
                </a:ext>
              </a:extLst>
            </p:cNvPr>
            <p:cNvSpPr>
              <a:spLocks noChangeArrowheads="1"/>
            </p:cNvSpPr>
            <p:nvPr/>
          </p:nvSpPr>
          <p:spPr bwMode="hidden">
            <a:xfrm>
              <a:off x="4131" y="1284"/>
              <a:ext cx="111" cy="45"/>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4" name="Oval 138">
              <a:extLst>
                <a:ext uri="{FF2B5EF4-FFF2-40B4-BE49-F238E27FC236}">
                  <a16:creationId xmlns:a16="http://schemas.microsoft.com/office/drawing/2014/main" id="{1964CA42-21A2-954A-FC46-8DF928D248E9}"/>
                </a:ext>
              </a:extLst>
            </p:cNvPr>
            <p:cNvSpPr>
              <a:spLocks noChangeArrowheads="1"/>
            </p:cNvSpPr>
            <p:nvPr/>
          </p:nvSpPr>
          <p:spPr bwMode="hidden">
            <a:xfrm>
              <a:off x="3477" y="1163"/>
              <a:ext cx="112"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5" name="Oval 139">
              <a:extLst>
                <a:ext uri="{FF2B5EF4-FFF2-40B4-BE49-F238E27FC236}">
                  <a16:creationId xmlns:a16="http://schemas.microsoft.com/office/drawing/2014/main" id="{51FF010B-D57D-7BE5-2C49-29B05B944AA2}"/>
                </a:ext>
              </a:extLst>
            </p:cNvPr>
            <p:cNvSpPr>
              <a:spLocks noChangeArrowheads="1"/>
            </p:cNvSpPr>
            <p:nvPr/>
          </p:nvSpPr>
          <p:spPr bwMode="hidden">
            <a:xfrm>
              <a:off x="3315" y="1229"/>
              <a:ext cx="112" cy="45"/>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6" name="Oval 140">
              <a:extLst>
                <a:ext uri="{FF2B5EF4-FFF2-40B4-BE49-F238E27FC236}">
                  <a16:creationId xmlns:a16="http://schemas.microsoft.com/office/drawing/2014/main" id="{2EB16B26-2289-BA70-51FF-97D6C40258B6}"/>
                </a:ext>
              </a:extLst>
            </p:cNvPr>
            <p:cNvSpPr>
              <a:spLocks noChangeArrowheads="1"/>
            </p:cNvSpPr>
            <p:nvPr/>
          </p:nvSpPr>
          <p:spPr bwMode="hidden">
            <a:xfrm>
              <a:off x="3174" y="1112"/>
              <a:ext cx="112" cy="44"/>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7" name="Oval 141">
              <a:extLst>
                <a:ext uri="{FF2B5EF4-FFF2-40B4-BE49-F238E27FC236}">
                  <a16:creationId xmlns:a16="http://schemas.microsoft.com/office/drawing/2014/main" id="{6D78AFC5-D302-2635-FE7E-BEEBDC40EE94}"/>
                </a:ext>
              </a:extLst>
            </p:cNvPr>
            <p:cNvSpPr>
              <a:spLocks noChangeArrowheads="1"/>
            </p:cNvSpPr>
            <p:nvPr/>
          </p:nvSpPr>
          <p:spPr bwMode="hidden">
            <a:xfrm>
              <a:off x="2396" y="1051"/>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8" name="Oval 142">
              <a:extLst>
                <a:ext uri="{FF2B5EF4-FFF2-40B4-BE49-F238E27FC236}">
                  <a16:creationId xmlns:a16="http://schemas.microsoft.com/office/drawing/2014/main" id="{38FBE408-396D-92C6-35CC-0389DBCC63EB}"/>
                </a:ext>
              </a:extLst>
            </p:cNvPr>
            <p:cNvSpPr>
              <a:spLocks noChangeArrowheads="1"/>
            </p:cNvSpPr>
            <p:nvPr/>
          </p:nvSpPr>
          <p:spPr bwMode="hidden">
            <a:xfrm>
              <a:off x="2769" y="1446"/>
              <a:ext cx="111" cy="44"/>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39" name="Oval 143">
              <a:extLst>
                <a:ext uri="{FF2B5EF4-FFF2-40B4-BE49-F238E27FC236}">
                  <a16:creationId xmlns:a16="http://schemas.microsoft.com/office/drawing/2014/main" id="{275522B7-5DCA-4AA9-B120-10D0BD2D72E3}"/>
                </a:ext>
              </a:extLst>
            </p:cNvPr>
            <p:cNvSpPr>
              <a:spLocks noChangeArrowheads="1"/>
            </p:cNvSpPr>
            <p:nvPr/>
          </p:nvSpPr>
          <p:spPr bwMode="hidden">
            <a:xfrm>
              <a:off x="2656" y="1294"/>
              <a:ext cx="112" cy="45"/>
            </a:xfrm>
            <a:prstGeom prst="ellipse">
              <a:avLst/>
            </a:prstGeom>
            <a:gradFill rotWithShape="0">
              <a:gsLst>
                <a:gs pos="0">
                  <a:schemeClr val="bg1"/>
                </a:gs>
                <a:gs pos="100000">
                  <a:schemeClr val="bg1">
                    <a:gamma/>
                    <a:shade val="81961"/>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0" name="Oval 144">
              <a:extLst>
                <a:ext uri="{FF2B5EF4-FFF2-40B4-BE49-F238E27FC236}">
                  <a16:creationId xmlns:a16="http://schemas.microsoft.com/office/drawing/2014/main" id="{0AD4DBB5-8C70-1503-CD5E-22790DFF2E7D}"/>
                </a:ext>
              </a:extLst>
            </p:cNvPr>
            <p:cNvSpPr>
              <a:spLocks noChangeArrowheads="1"/>
            </p:cNvSpPr>
            <p:nvPr/>
          </p:nvSpPr>
          <p:spPr bwMode="hidden">
            <a:xfrm>
              <a:off x="2501" y="1159"/>
              <a:ext cx="111"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1" name="Oval 145">
              <a:extLst>
                <a:ext uri="{FF2B5EF4-FFF2-40B4-BE49-F238E27FC236}">
                  <a16:creationId xmlns:a16="http://schemas.microsoft.com/office/drawing/2014/main" id="{5DB374FA-7941-E41D-103C-3B25BB441CF1}"/>
                </a:ext>
              </a:extLst>
            </p:cNvPr>
            <p:cNvSpPr>
              <a:spLocks noChangeArrowheads="1"/>
            </p:cNvSpPr>
            <p:nvPr/>
          </p:nvSpPr>
          <p:spPr bwMode="hidden">
            <a:xfrm>
              <a:off x="2222" y="1101"/>
              <a:ext cx="112" cy="44"/>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2" name="Oval 146">
              <a:extLst>
                <a:ext uri="{FF2B5EF4-FFF2-40B4-BE49-F238E27FC236}">
                  <a16:creationId xmlns:a16="http://schemas.microsoft.com/office/drawing/2014/main" id="{E06EAC4B-2EE0-AAD8-2D93-F1EA51677236}"/>
                </a:ext>
              </a:extLst>
            </p:cNvPr>
            <p:cNvSpPr>
              <a:spLocks noChangeArrowheads="1"/>
            </p:cNvSpPr>
            <p:nvPr/>
          </p:nvSpPr>
          <p:spPr bwMode="hidden">
            <a:xfrm>
              <a:off x="2029" y="1162"/>
              <a:ext cx="111"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3" name="Oval 147">
              <a:extLst>
                <a:ext uri="{FF2B5EF4-FFF2-40B4-BE49-F238E27FC236}">
                  <a16:creationId xmlns:a16="http://schemas.microsoft.com/office/drawing/2014/main" id="{75FE9054-54EA-B948-2D66-7AF7DD2A3C9D}"/>
                </a:ext>
              </a:extLst>
            </p:cNvPr>
            <p:cNvSpPr>
              <a:spLocks noChangeArrowheads="1"/>
            </p:cNvSpPr>
            <p:nvPr/>
          </p:nvSpPr>
          <p:spPr bwMode="hidden">
            <a:xfrm>
              <a:off x="1875" y="1356"/>
              <a:ext cx="112" cy="45"/>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4" name="Oval 148">
              <a:extLst>
                <a:ext uri="{FF2B5EF4-FFF2-40B4-BE49-F238E27FC236}">
                  <a16:creationId xmlns:a16="http://schemas.microsoft.com/office/drawing/2014/main" id="{8636AA9B-02EC-E50D-CF1C-47036E75BCC2}"/>
                </a:ext>
              </a:extLst>
            </p:cNvPr>
            <p:cNvSpPr>
              <a:spLocks noChangeArrowheads="1"/>
            </p:cNvSpPr>
            <p:nvPr/>
          </p:nvSpPr>
          <p:spPr bwMode="hidden">
            <a:xfrm>
              <a:off x="1809" y="1223"/>
              <a:ext cx="111"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5" name="Oval 149">
              <a:extLst>
                <a:ext uri="{FF2B5EF4-FFF2-40B4-BE49-F238E27FC236}">
                  <a16:creationId xmlns:a16="http://schemas.microsoft.com/office/drawing/2014/main" id="{7D69B663-8FDF-CC26-2499-C54DA4C6F282}"/>
                </a:ext>
              </a:extLst>
            </p:cNvPr>
            <p:cNvSpPr>
              <a:spLocks noChangeArrowheads="1"/>
            </p:cNvSpPr>
            <p:nvPr/>
          </p:nvSpPr>
          <p:spPr bwMode="hidden">
            <a:xfrm>
              <a:off x="1738" y="1098"/>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6" name="Oval 150">
              <a:extLst>
                <a:ext uri="{FF2B5EF4-FFF2-40B4-BE49-F238E27FC236}">
                  <a16:creationId xmlns:a16="http://schemas.microsoft.com/office/drawing/2014/main" id="{CFBA4433-B312-3E1D-734E-737AFC3B91B1}"/>
                </a:ext>
              </a:extLst>
            </p:cNvPr>
            <p:cNvSpPr>
              <a:spLocks noChangeArrowheads="1"/>
            </p:cNvSpPr>
            <p:nvPr/>
          </p:nvSpPr>
          <p:spPr bwMode="hidden">
            <a:xfrm>
              <a:off x="1583" y="1289"/>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7" name="Oval 151">
              <a:extLst>
                <a:ext uri="{FF2B5EF4-FFF2-40B4-BE49-F238E27FC236}">
                  <a16:creationId xmlns:a16="http://schemas.microsoft.com/office/drawing/2014/main" id="{DA75AC4E-8091-AF17-90EE-90ABD3824943}"/>
                </a:ext>
              </a:extLst>
            </p:cNvPr>
            <p:cNvSpPr>
              <a:spLocks noChangeArrowheads="1"/>
            </p:cNvSpPr>
            <p:nvPr/>
          </p:nvSpPr>
          <p:spPr bwMode="hidden">
            <a:xfrm>
              <a:off x="1379" y="1343"/>
              <a:ext cx="112" cy="45"/>
            </a:xfrm>
            <a:prstGeom prst="ellipse">
              <a:avLst/>
            </a:prstGeom>
            <a:gradFill rotWithShape="0">
              <a:gsLst>
                <a:gs pos="0">
                  <a:schemeClr val="bg1"/>
                </a:gs>
                <a:gs pos="100000">
                  <a:schemeClr val="bg1">
                    <a:gamma/>
                    <a:shade val="87843"/>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8" name="Oval 152">
              <a:extLst>
                <a:ext uri="{FF2B5EF4-FFF2-40B4-BE49-F238E27FC236}">
                  <a16:creationId xmlns:a16="http://schemas.microsoft.com/office/drawing/2014/main" id="{1F6105E1-8AF3-BA3A-5534-ABB47801A9E4}"/>
                </a:ext>
              </a:extLst>
            </p:cNvPr>
            <p:cNvSpPr>
              <a:spLocks noChangeArrowheads="1"/>
            </p:cNvSpPr>
            <p:nvPr/>
          </p:nvSpPr>
          <p:spPr bwMode="hidden">
            <a:xfrm>
              <a:off x="1529" y="1156"/>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49" name="Oval 153">
              <a:extLst>
                <a:ext uri="{FF2B5EF4-FFF2-40B4-BE49-F238E27FC236}">
                  <a16:creationId xmlns:a16="http://schemas.microsoft.com/office/drawing/2014/main" id="{EA9C7904-484B-3CBA-E13C-23AA19A34CF8}"/>
                </a:ext>
              </a:extLst>
            </p:cNvPr>
            <p:cNvSpPr>
              <a:spLocks noChangeArrowheads="1"/>
            </p:cNvSpPr>
            <p:nvPr/>
          </p:nvSpPr>
          <p:spPr bwMode="hidden">
            <a:xfrm>
              <a:off x="1294" y="1222"/>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0" name="Oval 154">
              <a:extLst>
                <a:ext uri="{FF2B5EF4-FFF2-40B4-BE49-F238E27FC236}">
                  <a16:creationId xmlns:a16="http://schemas.microsoft.com/office/drawing/2014/main" id="{32F0191E-52AA-40A5-523E-0C10AB6391B9}"/>
                </a:ext>
              </a:extLst>
            </p:cNvPr>
            <p:cNvSpPr>
              <a:spLocks noChangeArrowheads="1"/>
            </p:cNvSpPr>
            <p:nvPr/>
          </p:nvSpPr>
          <p:spPr bwMode="hidden">
            <a:xfrm>
              <a:off x="1314" y="1112"/>
              <a:ext cx="112"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1" name="Oval 155">
              <a:extLst>
                <a:ext uri="{FF2B5EF4-FFF2-40B4-BE49-F238E27FC236}">
                  <a16:creationId xmlns:a16="http://schemas.microsoft.com/office/drawing/2014/main" id="{67B2256D-DE85-BF7C-57FB-B28BB5F46CFA}"/>
                </a:ext>
              </a:extLst>
            </p:cNvPr>
            <p:cNvSpPr>
              <a:spLocks noChangeArrowheads="1"/>
            </p:cNvSpPr>
            <p:nvPr/>
          </p:nvSpPr>
          <p:spPr bwMode="hidden">
            <a:xfrm>
              <a:off x="1082" y="1166"/>
              <a:ext cx="11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2" name="Oval 156">
              <a:extLst>
                <a:ext uri="{FF2B5EF4-FFF2-40B4-BE49-F238E27FC236}">
                  <a16:creationId xmlns:a16="http://schemas.microsoft.com/office/drawing/2014/main" id="{E3665632-59CB-DB02-7CB8-A5DB76D4B8BA}"/>
                </a:ext>
              </a:extLst>
            </p:cNvPr>
            <p:cNvSpPr>
              <a:spLocks noChangeArrowheads="1"/>
            </p:cNvSpPr>
            <p:nvPr/>
          </p:nvSpPr>
          <p:spPr bwMode="hidden">
            <a:xfrm>
              <a:off x="877" y="1121"/>
              <a:ext cx="112"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3" name="Oval 157">
              <a:extLst>
                <a:ext uri="{FF2B5EF4-FFF2-40B4-BE49-F238E27FC236}">
                  <a16:creationId xmlns:a16="http://schemas.microsoft.com/office/drawing/2014/main" id="{04C8C845-9F11-05C2-15A7-1284C832FCE5}"/>
                </a:ext>
              </a:extLst>
            </p:cNvPr>
            <p:cNvSpPr>
              <a:spLocks noChangeArrowheads="1"/>
            </p:cNvSpPr>
            <p:nvPr/>
          </p:nvSpPr>
          <p:spPr bwMode="hidden">
            <a:xfrm>
              <a:off x="875" y="1216"/>
              <a:ext cx="11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4" name="Oval 158">
              <a:extLst>
                <a:ext uri="{FF2B5EF4-FFF2-40B4-BE49-F238E27FC236}">
                  <a16:creationId xmlns:a16="http://schemas.microsoft.com/office/drawing/2014/main" id="{553CACDF-F92F-DFC1-1E4A-677AE137AF39}"/>
                </a:ext>
              </a:extLst>
            </p:cNvPr>
            <p:cNvSpPr>
              <a:spLocks noChangeArrowheads="1"/>
            </p:cNvSpPr>
            <p:nvPr/>
          </p:nvSpPr>
          <p:spPr bwMode="hidden">
            <a:xfrm>
              <a:off x="680" y="1170"/>
              <a:ext cx="112"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5" name="Oval 159">
              <a:extLst>
                <a:ext uri="{FF2B5EF4-FFF2-40B4-BE49-F238E27FC236}">
                  <a16:creationId xmlns:a16="http://schemas.microsoft.com/office/drawing/2014/main" id="{547B6368-2E6B-F8FB-54D1-7DDBDEA13D22}"/>
                </a:ext>
              </a:extLst>
            </p:cNvPr>
            <p:cNvSpPr>
              <a:spLocks noChangeArrowheads="1"/>
            </p:cNvSpPr>
            <p:nvPr/>
          </p:nvSpPr>
          <p:spPr bwMode="hidden">
            <a:xfrm>
              <a:off x="411" y="1232"/>
              <a:ext cx="111"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6" name="Oval 160">
              <a:extLst>
                <a:ext uri="{FF2B5EF4-FFF2-40B4-BE49-F238E27FC236}">
                  <a16:creationId xmlns:a16="http://schemas.microsoft.com/office/drawing/2014/main" id="{CE95CCA1-52C1-68F6-0BD6-61D6CB15E0E4}"/>
                </a:ext>
              </a:extLst>
            </p:cNvPr>
            <p:cNvSpPr>
              <a:spLocks noChangeArrowheads="1"/>
            </p:cNvSpPr>
            <p:nvPr/>
          </p:nvSpPr>
          <p:spPr bwMode="hidden">
            <a:xfrm>
              <a:off x="434" y="1100"/>
              <a:ext cx="112"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7" name="Oval 161">
              <a:extLst>
                <a:ext uri="{FF2B5EF4-FFF2-40B4-BE49-F238E27FC236}">
                  <a16:creationId xmlns:a16="http://schemas.microsoft.com/office/drawing/2014/main" id="{7D29048D-46A3-46AA-48B5-C17D10B50A18}"/>
                </a:ext>
              </a:extLst>
            </p:cNvPr>
            <p:cNvSpPr>
              <a:spLocks noChangeArrowheads="1"/>
            </p:cNvSpPr>
            <p:nvPr/>
          </p:nvSpPr>
          <p:spPr bwMode="hidden">
            <a:xfrm>
              <a:off x="119" y="1312"/>
              <a:ext cx="111"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8" name="Oval 162">
              <a:extLst>
                <a:ext uri="{FF2B5EF4-FFF2-40B4-BE49-F238E27FC236}">
                  <a16:creationId xmlns:a16="http://schemas.microsoft.com/office/drawing/2014/main" id="{A07044C3-C908-82DE-5B4A-5755A1CC97CA}"/>
                </a:ext>
              </a:extLst>
            </p:cNvPr>
            <p:cNvSpPr>
              <a:spLocks noChangeArrowheads="1"/>
            </p:cNvSpPr>
            <p:nvPr/>
          </p:nvSpPr>
          <p:spPr bwMode="hidden">
            <a:xfrm>
              <a:off x="858" y="1001"/>
              <a:ext cx="101" cy="38"/>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59" name="Oval 163">
              <a:extLst>
                <a:ext uri="{FF2B5EF4-FFF2-40B4-BE49-F238E27FC236}">
                  <a16:creationId xmlns:a16="http://schemas.microsoft.com/office/drawing/2014/main" id="{C239DE9E-1C57-F9A8-2282-0F6D68284FD9}"/>
                </a:ext>
              </a:extLst>
            </p:cNvPr>
            <p:cNvSpPr>
              <a:spLocks noChangeArrowheads="1"/>
            </p:cNvSpPr>
            <p:nvPr/>
          </p:nvSpPr>
          <p:spPr bwMode="hidden">
            <a:xfrm>
              <a:off x="1341" y="1013"/>
              <a:ext cx="101"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0" name="Oval 164">
              <a:extLst>
                <a:ext uri="{FF2B5EF4-FFF2-40B4-BE49-F238E27FC236}">
                  <a16:creationId xmlns:a16="http://schemas.microsoft.com/office/drawing/2014/main" id="{F3B8D626-4840-BE0B-2F1D-4D1ECC162A6C}"/>
                </a:ext>
              </a:extLst>
            </p:cNvPr>
            <p:cNvSpPr>
              <a:spLocks noChangeArrowheads="1"/>
            </p:cNvSpPr>
            <p:nvPr/>
          </p:nvSpPr>
          <p:spPr bwMode="hidden">
            <a:xfrm>
              <a:off x="1739" y="1008"/>
              <a:ext cx="101" cy="38"/>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1" name="Oval 165">
              <a:extLst>
                <a:ext uri="{FF2B5EF4-FFF2-40B4-BE49-F238E27FC236}">
                  <a16:creationId xmlns:a16="http://schemas.microsoft.com/office/drawing/2014/main" id="{49632CCE-BCD8-71B5-D2E8-B667B037A850}"/>
                </a:ext>
              </a:extLst>
            </p:cNvPr>
            <p:cNvSpPr>
              <a:spLocks noChangeArrowheads="1"/>
            </p:cNvSpPr>
            <p:nvPr/>
          </p:nvSpPr>
          <p:spPr bwMode="hidden">
            <a:xfrm>
              <a:off x="2116" y="1001"/>
              <a:ext cx="100"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2" name="Oval 166">
              <a:extLst>
                <a:ext uri="{FF2B5EF4-FFF2-40B4-BE49-F238E27FC236}">
                  <a16:creationId xmlns:a16="http://schemas.microsoft.com/office/drawing/2014/main" id="{309D725D-4DC8-B856-92AE-CE9EF24DE55E}"/>
                </a:ext>
              </a:extLst>
            </p:cNvPr>
            <p:cNvSpPr>
              <a:spLocks noChangeArrowheads="1"/>
            </p:cNvSpPr>
            <p:nvPr/>
          </p:nvSpPr>
          <p:spPr bwMode="hidden">
            <a:xfrm>
              <a:off x="2320" y="941"/>
              <a:ext cx="101"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3" name="Oval 167">
              <a:extLst>
                <a:ext uri="{FF2B5EF4-FFF2-40B4-BE49-F238E27FC236}">
                  <a16:creationId xmlns:a16="http://schemas.microsoft.com/office/drawing/2014/main" id="{7FD1FB40-247A-FFC4-266F-8DEE125B9879}"/>
                </a:ext>
              </a:extLst>
            </p:cNvPr>
            <p:cNvSpPr>
              <a:spLocks noChangeArrowheads="1"/>
            </p:cNvSpPr>
            <p:nvPr/>
          </p:nvSpPr>
          <p:spPr bwMode="hidden">
            <a:xfrm>
              <a:off x="2601" y="995"/>
              <a:ext cx="101" cy="39"/>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4" name="Oval 168">
              <a:extLst>
                <a:ext uri="{FF2B5EF4-FFF2-40B4-BE49-F238E27FC236}">
                  <a16:creationId xmlns:a16="http://schemas.microsoft.com/office/drawing/2014/main" id="{7E7549DA-F634-811E-409C-20DD3BC0D4AA}"/>
                </a:ext>
              </a:extLst>
            </p:cNvPr>
            <p:cNvSpPr>
              <a:spLocks noChangeArrowheads="1"/>
            </p:cNvSpPr>
            <p:nvPr/>
          </p:nvSpPr>
          <p:spPr bwMode="hidden">
            <a:xfrm>
              <a:off x="1667" y="1420"/>
              <a:ext cx="106" cy="51"/>
            </a:xfrm>
            <a:prstGeom prst="ellipse">
              <a:avLst/>
            </a:prstGeom>
            <a:gradFill rotWithShape="0">
              <a:gsLst>
                <a:gs pos="0">
                  <a:schemeClr val="bg1"/>
                </a:gs>
                <a:gs pos="100000">
                  <a:schemeClr val="bg1">
                    <a:gamma/>
                    <a:shade val="8470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5" name="Oval 169">
              <a:extLst>
                <a:ext uri="{FF2B5EF4-FFF2-40B4-BE49-F238E27FC236}">
                  <a16:creationId xmlns:a16="http://schemas.microsoft.com/office/drawing/2014/main" id="{0A1561A9-4A1F-5465-025C-4E9D6BCAEE18}"/>
                </a:ext>
              </a:extLst>
            </p:cNvPr>
            <p:cNvSpPr>
              <a:spLocks noChangeArrowheads="1"/>
            </p:cNvSpPr>
            <p:nvPr/>
          </p:nvSpPr>
          <p:spPr bwMode="hidden">
            <a:xfrm>
              <a:off x="2557" y="1516"/>
              <a:ext cx="123" cy="51"/>
            </a:xfrm>
            <a:prstGeom prst="ellipse">
              <a:avLst/>
            </a:prstGeom>
            <a:gradFill rotWithShape="0">
              <a:gsLst>
                <a:gs pos="0">
                  <a:schemeClr val="bg1"/>
                </a:gs>
                <a:gs pos="100000">
                  <a:schemeClr val="bg1">
                    <a:gamma/>
                    <a:shade val="7882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6" name="Oval 170">
              <a:extLst>
                <a:ext uri="{FF2B5EF4-FFF2-40B4-BE49-F238E27FC236}">
                  <a16:creationId xmlns:a16="http://schemas.microsoft.com/office/drawing/2014/main" id="{C8571BB4-0CF6-778F-E39A-758F599A1D20}"/>
                </a:ext>
              </a:extLst>
            </p:cNvPr>
            <p:cNvSpPr>
              <a:spLocks noChangeArrowheads="1"/>
            </p:cNvSpPr>
            <p:nvPr/>
          </p:nvSpPr>
          <p:spPr bwMode="hidden">
            <a:xfrm>
              <a:off x="3619" y="1287"/>
              <a:ext cx="112" cy="5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7" name="Oval 171">
              <a:extLst>
                <a:ext uri="{FF2B5EF4-FFF2-40B4-BE49-F238E27FC236}">
                  <a16:creationId xmlns:a16="http://schemas.microsoft.com/office/drawing/2014/main" id="{F2A1479E-A5F1-355C-60DE-2E4343495C63}"/>
                </a:ext>
              </a:extLst>
            </p:cNvPr>
            <p:cNvSpPr>
              <a:spLocks noChangeArrowheads="1"/>
            </p:cNvSpPr>
            <p:nvPr/>
          </p:nvSpPr>
          <p:spPr bwMode="hidden">
            <a:xfrm>
              <a:off x="3791" y="1212"/>
              <a:ext cx="111" cy="51"/>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8" name="Oval 172">
              <a:extLst>
                <a:ext uri="{FF2B5EF4-FFF2-40B4-BE49-F238E27FC236}">
                  <a16:creationId xmlns:a16="http://schemas.microsoft.com/office/drawing/2014/main" id="{5055BFBC-F336-04E1-4621-E74AD359344D}"/>
                </a:ext>
              </a:extLst>
            </p:cNvPr>
            <p:cNvSpPr>
              <a:spLocks noChangeArrowheads="1"/>
            </p:cNvSpPr>
            <p:nvPr/>
          </p:nvSpPr>
          <p:spPr bwMode="hidden">
            <a:xfrm>
              <a:off x="2134" y="908"/>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69" name="Oval 173">
              <a:extLst>
                <a:ext uri="{FF2B5EF4-FFF2-40B4-BE49-F238E27FC236}">
                  <a16:creationId xmlns:a16="http://schemas.microsoft.com/office/drawing/2014/main" id="{D1F2BBE3-3D75-5CDD-1CAD-2334347CCA6C}"/>
                </a:ext>
              </a:extLst>
            </p:cNvPr>
            <p:cNvSpPr>
              <a:spLocks noChangeArrowheads="1"/>
            </p:cNvSpPr>
            <p:nvPr/>
          </p:nvSpPr>
          <p:spPr bwMode="hidden">
            <a:xfrm>
              <a:off x="1264" y="908"/>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0" name="Oval 174">
              <a:extLst>
                <a:ext uri="{FF2B5EF4-FFF2-40B4-BE49-F238E27FC236}">
                  <a16:creationId xmlns:a16="http://schemas.microsoft.com/office/drawing/2014/main" id="{8919569B-42E0-C49A-5A59-09C06456C8A3}"/>
                </a:ext>
              </a:extLst>
            </p:cNvPr>
            <p:cNvSpPr>
              <a:spLocks noChangeArrowheads="1"/>
            </p:cNvSpPr>
            <p:nvPr/>
          </p:nvSpPr>
          <p:spPr bwMode="hidden">
            <a:xfrm>
              <a:off x="1471" y="869"/>
              <a:ext cx="79"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1" name="Oval 175">
              <a:extLst>
                <a:ext uri="{FF2B5EF4-FFF2-40B4-BE49-F238E27FC236}">
                  <a16:creationId xmlns:a16="http://schemas.microsoft.com/office/drawing/2014/main" id="{89E20FCF-8D6F-D37F-5959-4393B7438564}"/>
                </a:ext>
              </a:extLst>
            </p:cNvPr>
            <p:cNvSpPr>
              <a:spLocks noChangeArrowheads="1"/>
            </p:cNvSpPr>
            <p:nvPr/>
          </p:nvSpPr>
          <p:spPr bwMode="hidden">
            <a:xfrm>
              <a:off x="1650" y="824"/>
              <a:ext cx="83"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2" name="Oval 176">
              <a:extLst>
                <a:ext uri="{FF2B5EF4-FFF2-40B4-BE49-F238E27FC236}">
                  <a16:creationId xmlns:a16="http://schemas.microsoft.com/office/drawing/2014/main" id="{4B0A53BB-5524-73CA-1453-B0C860A80237}"/>
                </a:ext>
              </a:extLst>
            </p:cNvPr>
            <p:cNvSpPr>
              <a:spLocks noChangeArrowheads="1"/>
            </p:cNvSpPr>
            <p:nvPr/>
          </p:nvSpPr>
          <p:spPr bwMode="hidden">
            <a:xfrm>
              <a:off x="1918" y="869"/>
              <a:ext cx="84"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3" name="Oval 177">
              <a:extLst>
                <a:ext uri="{FF2B5EF4-FFF2-40B4-BE49-F238E27FC236}">
                  <a16:creationId xmlns:a16="http://schemas.microsoft.com/office/drawing/2014/main" id="{060FEF8A-1644-10C1-D8FF-09E06EB0A918}"/>
                </a:ext>
              </a:extLst>
            </p:cNvPr>
            <p:cNvSpPr>
              <a:spLocks noChangeArrowheads="1"/>
            </p:cNvSpPr>
            <p:nvPr/>
          </p:nvSpPr>
          <p:spPr bwMode="hidden">
            <a:xfrm>
              <a:off x="1720" y="923"/>
              <a:ext cx="83" cy="3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4" name="Oval 178">
              <a:extLst>
                <a:ext uri="{FF2B5EF4-FFF2-40B4-BE49-F238E27FC236}">
                  <a16:creationId xmlns:a16="http://schemas.microsoft.com/office/drawing/2014/main" id="{BC1F8B85-E6FB-A7F3-4D61-79F340AB9308}"/>
                </a:ext>
              </a:extLst>
            </p:cNvPr>
            <p:cNvSpPr>
              <a:spLocks noChangeArrowheads="1"/>
            </p:cNvSpPr>
            <p:nvPr/>
          </p:nvSpPr>
          <p:spPr bwMode="hidden">
            <a:xfrm>
              <a:off x="1913" y="957"/>
              <a:ext cx="95"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5" name="Oval 179">
              <a:extLst>
                <a:ext uri="{FF2B5EF4-FFF2-40B4-BE49-F238E27FC236}">
                  <a16:creationId xmlns:a16="http://schemas.microsoft.com/office/drawing/2014/main" id="{CBD32BB4-033C-B476-F718-8E15DAB5CBA4}"/>
                </a:ext>
              </a:extLst>
            </p:cNvPr>
            <p:cNvSpPr>
              <a:spLocks noChangeArrowheads="1"/>
            </p:cNvSpPr>
            <p:nvPr/>
          </p:nvSpPr>
          <p:spPr bwMode="hidden">
            <a:xfrm>
              <a:off x="1541" y="962"/>
              <a:ext cx="89"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6" name="Oval 180">
              <a:extLst>
                <a:ext uri="{FF2B5EF4-FFF2-40B4-BE49-F238E27FC236}">
                  <a16:creationId xmlns:a16="http://schemas.microsoft.com/office/drawing/2014/main" id="{08B91896-CBC9-F9F7-B5FC-57066B0395AC}"/>
                </a:ext>
              </a:extLst>
            </p:cNvPr>
            <p:cNvSpPr>
              <a:spLocks noChangeArrowheads="1"/>
            </p:cNvSpPr>
            <p:nvPr/>
          </p:nvSpPr>
          <p:spPr bwMode="hidden">
            <a:xfrm>
              <a:off x="1076" y="953"/>
              <a:ext cx="101" cy="45"/>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7" name="Oval 181">
              <a:extLst>
                <a:ext uri="{FF2B5EF4-FFF2-40B4-BE49-F238E27FC236}">
                  <a16:creationId xmlns:a16="http://schemas.microsoft.com/office/drawing/2014/main" id="{C09C369D-26B9-F062-C054-D3A8F430B473}"/>
                </a:ext>
              </a:extLst>
            </p:cNvPr>
            <p:cNvSpPr>
              <a:spLocks noChangeArrowheads="1"/>
            </p:cNvSpPr>
            <p:nvPr/>
          </p:nvSpPr>
          <p:spPr bwMode="hidden">
            <a:xfrm>
              <a:off x="1983" y="4027"/>
              <a:ext cx="195" cy="10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8" name="Oval 182">
              <a:extLst>
                <a:ext uri="{FF2B5EF4-FFF2-40B4-BE49-F238E27FC236}">
                  <a16:creationId xmlns:a16="http://schemas.microsoft.com/office/drawing/2014/main" id="{EC72E225-0C29-8D88-3746-26D3641E73FB}"/>
                </a:ext>
              </a:extLst>
            </p:cNvPr>
            <p:cNvSpPr>
              <a:spLocks noChangeArrowheads="1"/>
            </p:cNvSpPr>
            <p:nvPr/>
          </p:nvSpPr>
          <p:spPr bwMode="hidden">
            <a:xfrm>
              <a:off x="2460" y="3671"/>
              <a:ext cx="196" cy="112"/>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79" name="Oval 183">
              <a:extLst>
                <a:ext uri="{FF2B5EF4-FFF2-40B4-BE49-F238E27FC236}">
                  <a16:creationId xmlns:a16="http://schemas.microsoft.com/office/drawing/2014/main" id="{A5ECE8A1-AAEC-E254-065B-AC1CF2095221}"/>
                </a:ext>
              </a:extLst>
            </p:cNvPr>
            <p:cNvSpPr>
              <a:spLocks noChangeArrowheads="1"/>
            </p:cNvSpPr>
            <p:nvPr/>
          </p:nvSpPr>
          <p:spPr bwMode="hidden">
            <a:xfrm>
              <a:off x="3238" y="3121"/>
              <a:ext cx="168" cy="9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0" name="Oval 184">
              <a:extLst>
                <a:ext uri="{FF2B5EF4-FFF2-40B4-BE49-F238E27FC236}">
                  <a16:creationId xmlns:a16="http://schemas.microsoft.com/office/drawing/2014/main" id="{57226A3B-174C-6604-5383-452D3D8C3296}"/>
                </a:ext>
              </a:extLst>
            </p:cNvPr>
            <p:cNvSpPr>
              <a:spLocks noChangeArrowheads="1"/>
            </p:cNvSpPr>
            <p:nvPr/>
          </p:nvSpPr>
          <p:spPr bwMode="hidden">
            <a:xfrm>
              <a:off x="3550" y="2880"/>
              <a:ext cx="157" cy="89"/>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1" name="Oval 185">
              <a:extLst>
                <a:ext uri="{FF2B5EF4-FFF2-40B4-BE49-F238E27FC236}">
                  <a16:creationId xmlns:a16="http://schemas.microsoft.com/office/drawing/2014/main" id="{E880EFB4-F66A-2CBF-0BDB-87828C9D0903}"/>
                </a:ext>
              </a:extLst>
            </p:cNvPr>
            <p:cNvSpPr>
              <a:spLocks noChangeArrowheads="1"/>
            </p:cNvSpPr>
            <p:nvPr/>
          </p:nvSpPr>
          <p:spPr bwMode="hidden">
            <a:xfrm>
              <a:off x="2892" y="3377"/>
              <a:ext cx="168" cy="95"/>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2" name="Oval 186">
              <a:extLst>
                <a:ext uri="{FF2B5EF4-FFF2-40B4-BE49-F238E27FC236}">
                  <a16:creationId xmlns:a16="http://schemas.microsoft.com/office/drawing/2014/main" id="{D7B4E54A-4C96-F207-00D5-6298542BE2C0}"/>
                </a:ext>
              </a:extLst>
            </p:cNvPr>
            <p:cNvSpPr>
              <a:spLocks noChangeArrowheads="1"/>
            </p:cNvSpPr>
            <p:nvPr/>
          </p:nvSpPr>
          <p:spPr bwMode="hidden">
            <a:xfrm>
              <a:off x="3869" y="2657"/>
              <a:ext cx="151" cy="84"/>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3" name="Oval 187">
              <a:extLst>
                <a:ext uri="{FF2B5EF4-FFF2-40B4-BE49-F238E27FC236}">
                  <a16:creationId xmlns:a16="http://schemas.microsoft.com/office/drawing/2014/main" id="{497D980F-5FFA-629E-8A4C-AEE42846C95C}"/>
                </a:ext>
              </a:extLst>
            </p:cNvPr>
            <p:cNvSpPr>
              <a:spLocks noChangeArrowheads="1"/>
            </p:cNvSpPr>
            <p:nvPr/>
          </p:nvSpPr>
          <p:spPr bwMode="hidden">
            <a:xfrm>
              <a:off x="4090" y="2475"/>
              <a:ext cx="156" cy="89"/>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4" name="Oval 188">
              <a:extLst>
                <a:ext uri="{FF2B5EF4-FFF2-40B4-BE49-F238E27FC236}">
                  <a16:creationId xmlns:a16="http://schemas.microsoft.com/office/drawing/2014/main" id="{2007648C-F6F2-5C35-8C14-ED5CFE98ED7C}"/>
                </a:ext>
              </a:extLst>
            </p:cNvPr>
            <p:cNvSpPr>
              <a:spLocks noChangeArrowheads="1"/>
            </p:cNvSpPr>
            <p:nvPr/>
          </p:nvSpPr>
          <p:spPr bwMode="hidden">
            <a:xfrm>
              <a:off x="4327" y="2314"/>
              <a:ext cx="134" cy="72"/>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5" name="Oval 189">
              <a:extLst>
                <a:ext uri="{FF2B5EF4-FFF2-40B4-BE49-F238E27FC236}">
                  <a16:creationId xmlns:a16="http://schemas.microsoft.com/office/drawing/2014/main" id="{4226A3B1-4970-0581-EA47-CC12193EABCC}"/>
                </a:ext>
              </a:extLst>
            </p:cNvPr>
            <p:cNvSpPr>
              <a:spLocks noChangeArrowheads="1"/>
            </p:cNvSpPr>
            <p:nvPr/>
          </p:nvSpPr>
          <p:spPr bwMode="hidden">
            <a:xfrm>
              <a:off x="4712" y="2022"/>
              <a:ext cx="134" cy="73"/>
            </a:xfrm>
            <a:prstGeom prst="ellipse">
              <a:avLst/>
            </a:prstGeom>
            <a:gradFill rotWithShape="0">
              <a:gsLst>
                <a:gs pos="0">
                  <a:schemeClr val="bg2"/>
                </a:gs>
                <a:gs pos="100000">
                  <a:schemeClr val="bg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6" name="Oval 190">
              <a:extLst>
                <a:ext uri="{FF2B5EF4-FFF2-40B4-BE49-F238E27FC236}">
                  <a16:creationId xmlns:a16="http://schemas.microsoft.com/office/drawing/2014/main" id="{ACE37F71-CF3F-B292-43B2-B95F22BD0B72}"/>
                </a:ext>
              </a:extLst>
            </p:cNvPr>
            <p:cNvSpPr>
              <a:spLocks noChangeArrowheads="1"/>
            </p:cNvSpPr>
            <p:nvPr/>
          </p:nvSpPr>
          <p:spPr bwMode="hidden">
            <a:xfrm>
              <a:off x="4533" y="2162"/>
              <a:ext cx="139"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7" name="Oval 191">
              <a:extLst>
                <a:ext uri="{FF2B5EF4-FFF2-40B4-BE49-F238E27FC236}">
                  <a16:creationId xmlns:a16="http://schemas.microsoft.com/office/drawing/2014/main" id="{6F8DE21F-83B0-DF9E-9E8F-D24DDAFB0F8A}"/>
                </a:ext>
              </a:extLst>
            </p:cNvPr>
            <p:cNvSpPr>
              <a:spLocks noChangeArrowheads="1"/>
            </p:cNvSpPr>
            <p:nvPr/>
          </p:nvSpPr>
          <p:spPr bwMode="hidden">
            <a:xfrm>
              <a:off x="4863" y="1920"/>
              <a:ext cx="128"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8" name="Oval 192">
              <a:extLst>
                <a:ext uri="{FF2B5EF4-FFF2-40B4-BE49-F238E27FC236}">
                  <a16:creationId xmlns:a16="http://schemas.microsoft.com/office/drawing/2014/main" id="{496868AF-FE24-348A-4E27-01B007FD1010}"/>
                </a:ext>
              </a:extLst>
            </p:cNvPr>
            <p:cNvSpPr>
              <a:spLocks noChangeArrowheads="1"/>
            </p:cNvSpPr>
            <p:nvPr/>
          </p:nvSpPr>
          <p:spPr bwMode="hidden">
            <a:xfrm>
              <a:off x="5009" y="1807"/>
              <a:ext cx="128" cy="61"/>
            </a:xfrm>
            <a:prstGeom prst="ellipse">
              <a:avLst/>
            </a:prstGeom>
            <a:gradFill rotWithShape="0">
              <a:gsLst>
                <a:gs pos="0">
                  <a:schemeClr val="bg2"/>
                </a:gs>
                <a:gs pos="100000">
                  <a:schemeClr val="bg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89" name="Oval 193">
              <a:extLst>
                <a:ext uri="{FF2B5EF4-FFF2-40B4-BE49-F238E27FC236}">
                  <a16:creationId xmlns:a16="http://schemas.microsoft.com/office/drawing/2014/main" id="{170A1EE3-9218-0D1C-090E-C4AB8612FCF3}"/>
                </a:ext>
              </a:extLst>
            </p:cNvPr>
            <p:cNvSpPr>
              <a:spLocks noChangeArrowheads="1"/>
            </p:cNvSpPr>
            <p:nvPr/>
          </p:nvSpPr>
          <p:spPr bwMode="hidden">
            <a:xfrm>
              <a:off x="5161" y="1702"/>
              <a:ext cx="123" cy="50"/>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0" name="Oval 194">
              <a:extLst>
                <a:ext uri="{FF2B5EF4-FFF2-40B4-BE49-F238E27FC236}">
                  <a16:creationId xmlns:a16="http://schemas.microsoft.com/office/drawing/2014/main" id="{8574F143-DD02-185C-7A5D-6EAEE3A88BDF}"/>
                </a:ext>
              </a:extLst>
            </p:cNvPr>
            <p:cNvSpPr>
              <a:spLocks noChangeArrowheads="1"/>
            </p:cNvSpPr>
            <p:nvPr/>
          </p:nvSpPr>
          <p:spPr bwMode="hidden">
            <a:xfrm>
              <a:off x="5277" y="1614"/>
              <a:ext cx="124" cy="51"/>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1" name="Oval 195">
              <a:extLst>
                <a:ext uri="{FF2B5EF4-FFF2-40B4-BE49-F238E27FC236}">
                  <a16:creationId xmlns:a16="http://schemas.microsoft.com/office/drawing/2014/main" id="{E20DEA8A-3195-1958-2DBA-DC0568FB7B6C}"/>
                </a:ext>
              </a:extLst>
            </p:cNvPr>
            <p:cNvSpPr>
              <a:spLocks noChangeArrowheads="1"/>
            </p:cNvSpPr>
            <p:nvPr/>
          </p:nvSpPr>
          <p:spPr bwMode="hidden">
            <a:xfrm>
              <a:off x="5398" y="1521"/>
              <a:ext cx="123" cy="51"/>
            </a:xfrm>
            <a:prstGeom prst="ellipse">
              <a:avLst/>
            </a:prstGeom>
            <a:gradFill rotWithShape="0">
              <a:gsLst>
                <a:gs pos="0">
                  <a:schemeClr val="bg2"/>
                </a:gs>
                <a:gs pos="100000">
                  <a:schemeClr val="bg2">
                    <a:gamma/>
                    <a:shade val="81961"/>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2" name="Oval 196">
              <a:extLst>
                <a:ext uri="{FF2B5EF4-FFF2-40B4-BE49-F238E27FC236}">
                  <a16:creationId xmlns:a16="http://schemas.microsoft.com/office/drawing/2014/main" id="{8D376499-A5D1-E83C-3210-2E3A6120C0BC}"/>
                </a:ext>
              </a:extLst>
            </p:cNvPr>
            <p:cNvSpPr>
              <a:spLocks noChangeArrowheads="1"/>
            </p:cNvSpPr>
            <p:nvPr/>
          </p:nvSpPr>
          <p:spPr bwMode="hidden">
            <a:xfrm>
              <a:off x="3255" y="4071"/>
              <a:ext cx="196" cy="106"/>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3" name="Oval 197">
              <a:extLst>
                <a:ext uri="{FF2B5EF4-FFF2-40B4-BE49-F238E27FC236}">
                  <a16:creationId xmlns:a16="http://schemas.microsoft.com/office/drawing/2014/main" id="{C0A094F7-63BB-7C2D-34AC-D4D2FE199FB1}"/>
                </a:ext>
              </a:extLst>
            </p:cNvPr>
            <p:cNvSpPr>
              <a:spLocks noChangeArrowheads="1"/>
            </p:cNvSpPr>
            <p:nvPr/>
          </p:nvSpPr>
          <p:spPr bwMode="hidden">
            <a:xfrm>
              <a:off x="3651" y="3693"/>
              <a:ext cx="196" cy="111"/>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4" name="Oval 198">
              <a:extLst>
                <a:ext uri="{FF2B5EF4-FFF2-40B4-BE49-F238E27FC236}">
                  <a16:creationId xmlns:a16="http://schemas.microsoft.com/office/drawing/2014/main" id="{DA2D9765-939A-386F-E4FA-C758AA8DC620}"/>
                </a:ext>
              </a:extLst>
            </p:cNvPr>
            <p:cNvSpPr>
              <a:spLocks noChangeArrowheads="1"/>
            </p:cNvSpPr>
            <p:nvPr/>
          </p:nvSpPr>
          <p:spPr bwMode="hidden">
            <a:xfrm>
              <a:off x="4773" y="3705"/>
              <a:ext cx="201" cy="106"/>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5" name="Oval 199">
              <a:extLst>
                <a:ext uri="{FF2B5EF4-FFF2-40B4-BE49-F238E27FC236}">
                  <a16:creationId xmlns:a16="http://schemas.microsoft.com/office/drawing/2014/main" id="{DBFFDAEF-D707-00CE-1DFB-F458D7D11B4E}"/>
                </a:ext>
              </a:extLst>
            </p:cNvPr>
            <p:cNvSpPr>
              <a:spLocks noChangeArrowheads="1"/>
            </p:cNvSpPr>
            <p:nvPr/>
          </p:nvSpPr>
          <p:spPr bwMode="hidden">
            <a:xfrm>
              <a:off x="4491" y="4049"/>
              <a:ext cx="196" cy="105"/>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6" name="Oval 200">
              <a:extLst>
                <a:ext uri="{FF2B5EF4-FFF2-40B4-BE49-F238E27FC236}">
                  <a16:creationId xmlns:a16="http://schemas.microsoft.com/office/drawing/2014/main" id="{72D6708A-E90F-797A-811C-668F320721C4}"/>
                </a:ext>
              </a:extLst>
            </p:cNvPr>
            <p:cNvSpPr>
              <a:spLocks noChangeArrowheads="1"/>
            </p:cNvSpPr>
            <p:nvPr/>
          </p:nvSpPr>
          <p:spPr bwMode="hidden">
            <a:xfrm>
              <a:off x="3989" y="3396"/>
              <a:ext cx="168" cy="96"/>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7" name="Oval 201">
              <a:extLst>
                <a:ext uri="{FF2B5EF4-FFF2-40B4-BE49-F238E27FC236}">
                  <a16:creationId xmlns:a16="http://schemas.microsoft.com/office/drawing/2014/main" id="{548C9C58-C68E-7C40-F370-EDEC2E9C3AB5}"/>
                </a:ext>
              </a:extLst>
            </p:cNvPr>
            <p:cNvSpPr>
              <a:spLocks noChangeArrowheads="1"/>
            </p:cNvSpPr>
            <p:nvPr/>
          </p:nvSpPr>
          <p:spPr bwMode="hidden">
            <a:xfrm>
              <a:off x="4263" y="3141"/>
              <a:ext cx="167" cy="95"/>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8" name="Oval 202">
              <a:extLst>
                <a:ext uri="{FF2B5EF4-FFF2-40B4-BE49-F238E27FC236}">
                  <a16:creationId xmlns:a16="http://schemas.microsoft.com/office/drawing/2014/main" id="{D6242D6E-4C33-55D7-CAA1-DBD7BDCEF7D8}"/>
                </a:ext>
              </a:extLst>
            </p:cNvPr>
            <p:cNvSpPr>
              <a:spLocks noChangeArrowheads="1"/>
            </p:cNvSpPr>
            <p:nvPr/>
          </p:nvSpPr>
          <p:spPr bwMode="hidden">
            <a:xfrm>
              <a:off x="5044" y="3418"/>
              <a:ext cx="167" cy="95"/>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699" name="Oval 203">
              <a:extLst>
                <a:ext uri="{FF2B5EF4-FFF2-40B4-BE49-F238E27FC236}">
                  <a16:creationId xmlns:a16="http://schemas.microsoft.com/office/drawing/2014/main" id="{A2A6D2BE-36EE-FD40-DA7C-221354A7C0AE}"/>
                </a:ext>
              </a:extLst>
            </p:cNvPr>
            <p:cNvSpPr>
              <a:spLocks noChangeArrowheads="1"/>
            </p:cNvSpPr>
            <p:nvPr/>
          </p:nvSpPr>
          <p:spPr bwMode="hidden">
            <a:xfrm>
              <a:off x="4553" y="2873"/>
              <a:ext cx="156" cy="83"/>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0" name="Oval 204">
              <a:extLst>
                <a:ext uri="{FF2B5EF4-FFF2-40B4-BE49-F238E27FC236}">
                  <a16:creationId xmlns:a16="http://schemas.microsoft.com/office/drawing/2014/main" id="{A55F7257-A947-1CD1-59A0-E02BD7303FFE}"/>
                </a:ext>
              </a:extLst>
            </p:cNvPr>
            <p:cNvSpPr>
              <a:spLocks noChangeArrowheads="1"/>
            </p:cNvSpPr>
            <p:nvPr/>
          </p:nvSpPr>
          <p:spPr bwMode="hidden">
            <a:xfrm>
              <a:off x="5293" y="3116"/>
              <a:ext cx="168" cy="95"/>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1" name="Oval 205">
              <a:extLst>
                <a:ext uri="{FF2B5EF4-FFF2-40B4-BE49-F238E27FC236}">
                  <a16:creationId xmlns:a16="http://schemas.microsoft.com/office/drawing/2014/main" id="{E93344A7-23C9-325C-BAF1-65D3ECDC8A97}"/>
                </a:ext>
              </a:extLst>
            </p:cNvPr>
            <p:cNvSpPr>
              <a:spLocks noChangeArrowheads="1"/>
            </p:cNvSpPr>
            <p:nvPr/>
          </p:nvSpPr>
          <p:spPr bwMode="hidden">
            <a:xfrm>
              <a:off x="5497" y="2879"/>
              <a:ext cx="156" cy="89"/>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2" name="Oval 206">
              <a:extLst>
                <a:ext uri="{FF2B5EF4-FFF2-40B4-BE49-F238E27FC236}">
                  <a16:creationId xmlns:a16="http://schemas.microsoft.com/office/drawing/2014/main" id="{75B96E30-1B09-4D84-417D-1EAC725D230D}"/>
                </a:ext>
              </a:extLst>
            </p:cNvPr>
            <p:cNvSpPr>
              <a:spLocks noChangeArrowheads="1"/>
            </p:cNvSpPr>
            <p:nvPr/>
          </p:nvSpPr>
          <p:spPr bwMode="hidden">
            <a:xfrm>
              <a:off x="4772" y="2673"/>
              <a:ext cx="156" cy="83"/>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3" name="Oval 207">
              <a:extLst>
                <a:ext uri="{FF2B5EF4-FFF2-40B4-BE49-F238E27FC236}">
                  <a16:creationId xmlns:a16="http://schemas.microsoft.com/office/drawing/2014/main" id="{D4100AE3-0208-5907-9932-5887731CC75A}"/>
                </a:ext>
              </a:extLst>
            </p:cNvPr>
            <p:cNvSpPr>
              <a:spLocks noChangeArrowheads="1"/>
            </p:cNvSpPr>
            <p:nvPr/>
          </p:nvSpPr>
          <p:spPr bwMode="hidden">
            <a:xfrm>
              <a:off x="4966" y="2488"/>
              <a:ext cx="156" cy="84"/>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4" name="Oval 208">
              <a:extLst>
                <a:ext uri="{FF2B5EF4-FFF2-40B4-BE49-F238E27FC236}">
                  <a16:creationId xmlns:a16="http://schemas.microsoft.com/office/drawing/2014/main" id="{DBD22465-3BBD-FAD0-500E-19994D8DD131}"/>
                </a:ext>
              </a:extLst>
            </p:cNvPr>
            <p:cNvSpPr>
              <a:spLocks noChangeArrowheads="1"/>
            </p:cNvSpPr>
            <p:nvPr/>
          </p:nvSpPr>
          <p:spPr bwMode="hidden">
            <a:xfrm>
              <a:off x="5444" y="2052"/>
              <a:ext cx="134" cy="73"/>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5" name="Oval 209">
              <a:extLst>
                <a:ext uri="{FF2B5EF4-FFF2-40B4-BE49-F238E27FC236}">
                  <a16:creationId xmlns:a16="http://schemas.microsoft.com/office/drawing/2014/main" id="{FAC3996B-9CE2-F75A-A99E-119329BFB55F}"/>
                </a:ext>
              </a:extLst>
            </p:cNvPr>
            <p:cNvSpPr>
              <a:spLocks noChangeArrowheads="1"/>
            </p:cNvSpPr>
            <p:nvPr/>
          </p:nvSpPr>
          <p:spPr bwMode="hidden">
            <a:xfrm>
              <a:off x="5161" y="2314"/>
              <a:ext cx="140" cy="73"/>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6" name="Oval 210">
              <a:extLst>
                <a:ext uri="{FF2B5EF4-FFF2-40B4-BE49-F238E27FC236}">
                  <a16:creationId xmlns:a16="http://schemas.microsoft.com/office/drawing/2014/main" id="{2EC87F4D-DF1D-1BA6-9AEA-770B41692470}"/>
                </a:ext>
              </a:extLst>
            </p:cNvPr>
            <p:cNvSpPr>
              <a:spLocks noChangeArrowheads="1"/>
            </p:cNvSpPr>
            <p:nvPr/>
          </p:nvSpPr>
          <p:spPr bwMode="hidden">
            <a:xfrm>
              <a:off x="5318" y="2176"/>
              <a:ext cx="134" cy="61"/>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7" name="Oval 211">
              <a:extLst>
                <a:ext uri="{FF2B5EF4-FFF2-40B4-BE49-F238E27FC236}">
                  <a16:creationId xmlns:a16="http://schemas.microsoft.com/office/drawing/2014/main" id="{B4DEED31-B822-823A-D2AF-04215EA391FA}"/>
                </a:ext>
              </a:extLst>
            </p:cNvPr>
            <p:cNvSpPr>
              <a:spLocks noChangeArrowheads="1"/>
            </p:cNvSpPr>
            <p:nvPr/>
          </p:nvSpPr>
          <p:spPr bwMode="hidden">
            <a:xfrm>
              <a:off x="5581" y="1933"/>
              <a:ext cx="128" cy="61"/>
            </a:xfrm>
            <a:prstGeom prst="ellipse">
              <a:avLst/>
            </a:prstGeom>
            <a:gradFill rotWithShape="0">
              <a:gsLst>
                <a:gs pos="0">
                  <a:schemeClr val="accent2"/>
                </a:gs>
                <a:gs pos="100000">
                  <a:schemeClr val="accent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8" name="Oval 212">
              <a:extLst>
                <a:ext uri="{FF2B5EF4-FFF2-40B4-BE49-F238E27FC236}">
                  <a16:creationId xmlns:a16="http://schemas.microsoft.com/office/drawing/2014/main" id="{884B7590-4833-C706-DC02-65E60C669772}"/>
                </a:ext>
              </a:extLst>
            </p:cNvPr>
            <p:cNvSpPr>
              <a:spLocks noChangeArrowheads="1"/>
            </p:cNvSpPr>
            <p:nvPr/>
          </p:nvSpPr>
          <p:spPr bwMode="hidden">
            <a:xfrm>
              <a:off x="5689" y="1811"/>
              <a:ext cx="128" cy="61"/>
            </a:xfrm>
            <a:prstGeom prst="ellipse">
              <a:avLst/>
            </a:prstGeom>
            <a:gradFill rotWithShape="0">
              <a:gsLst>
                <a:gs pos="0">
                  <a:schemeClr val="accent2"/>
                </a:gs>
                <a:gs pos="100000">
                  <a:schemeClr val="accent2">
                    <a:gamma/>
                    <a:shade val="57647"/>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09" name="Oval 213">
              <a:extLst>
                <a:ext uri="{FF2B5EF4-FFF2-40B4-BE49-F238E27FC236}">
                  <a16:creationId xmlns:a16="http://schemas.microsoft.com/office/drawing/2014/main" id="{B1AA85E9-A907-CFA2-9330-81684B2FB839}"/>
                </a:ext>
              </a:extLst>
            </p:cNvPr>
            <p:cNvSpPr>
              <a:spLocks noChangeArrowheads="1"/>
            </p:cNvSpPr>
            <p:nvPr/>
          </p:nvSpPr>
          <p:spPr bwMode="hidden">
            <a:xfrm>
              <a:off x="5663" y="2680"/>
              <a:ext cx="156" cy="83"/>
            </a:xfrm>
            <a:prstGeom prst="ellipse">
              <a:avLst/>
            </a:prstGeom>
            <a:gradFill rotWithShape="0">
              <a:gsLst>
                <a:gs pos="0">
                  <a:schemeClr val="accent2"/>
                </a:gs>
                <a:gs pos="100000">
                  <a:schemeClr val="accent2">
                    <a:gamma/>
                    <a:shade val="54510"/>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10" name="Oval 214">
              <a:extLst>
                <a:ext uri="{FF2B5EF4-FFF2-40B4-BE49-F238E27FC236}">
                  <a16:creationId xmlns:a16="http://schemas.microsoft.com/office/drawing/2014/main" id="{5D964D9A-D963-2164-1853-1472A21701BE}"/>
                </a:ext>
              </a:extLst>
            </p:cNvPr>
            <p:cNvSpPr>
              <a:spLocks noChangeArrowheads="1"/>
            </p:cNvSpPr>
            <p:nvPr/>
          </p:nvSpPr>
          <p:spPr bwMode="hidden">
            <a:xfrm>
              <a:off x="-65" y="2865"/>
              <a:ext cx="150" cy="89"/>
            </a:xfrm>
            <a:prstGeom prst="ellipse">
              <a:avLst/>
            </a:prstGeom>
            <a:gradFill rotWithShape="0">
              <a:gsLst>
                <a:gs pos="0">
                  <a:schemeClr val="bg1"/>
                </a:gs>
                <a:gs pos="100000">
                  <a:schemeClr val="bg1">
                    <a:gamma/>
                    <a:shade val="69804"/>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11" name="Oval 215">
              <a:extLst>
                <a:ext uri="{FF2B5EF4-FFF2-40B4-BE49-F238E27FC236}">
                  <a16:creationId xmlns:a16="http://schemas.microsoft.com/office/drawing/2014/main" id="{A1A700E2-04DE-8D97-A692-01EE6FA6E360}"/>
                </a:ext>
              </a:extLst>
            </p:cNvPr>
            <p:cNvSpPr>
              <a:spLocks noChangeArrowheads="1"/>
            </p:cNvSpPr>
            <p:nvPr/>
          </p:nvSpPr>
          <p:spPr bwMode="hidden">
            <a:xfrm>
              <a:off x="2" y="2477"/>
              <a:ext cx="156" cy="89"/>
            </a:xfrm>
            <a:prstGeom prst="ellipse">
              <a:avLst/>
            </a:prstGeom>
            <a:gradFill rotWithShape="0">
              <a:gsLst>
                <a:gs pos="0">
                  <a:schemeClr val="bg1"/>
                </a:gs>
                <a:gs pos="100000">
                  <a:schemeClr val="bg1">
                    <a:gamma/>
                    <a:shade val="7568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12" name="Oval 216">
              <a:extLst>
                <a:ext uri="{FF2B5EF4-FFF2-40B4-BE49-F238E27FC236}">
                  <a16:creationId xmlns:a16="http://schemas.microsoft.com/office/drawing/2014/main" id="{888BD4F7-2067-AAB4-ED91-5BF9A2D1B7CD}"/>
                </a:ext>
              </a:extLst>
            </p:cNvPr>
            <p:cNvSpPr>
              <a:spLocks noChangeArrowheads="1"/>
            </p:cNvSpPr>
            <p:nvPr/>
          </p:nvSpPr>
          <p:spPr bwMode="hidden">
            <a:xfrm>
              <a:off x="-9" y="1436"/>
              <a:ext cx="106" cy="44"/>
            </a:xfrm>
            <a:prstGeom prst="ellipse">
              <a:avLst/>
            </a:prstGeom>
            <a:gradFill rotWithShape="0">
              <a:gsLst>
                <a:gs pos="0">
                  <a:schemeClr val="bg1"/>
                </a:gs>
                <a:gs pos="100000">
                  <a:schemeClr val="bg1">
                    <a:gamma/>
                    <a:shade val="90980"/>
                    <a:invGamma/>
                  </a:schemeClr>
                </a:gs>
              </a:gsLst>
              <a:lin ang="27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sp>
          <p:nvSpPr>
            <p:cNvPr id="234713" name="Oval 217">
              <a:extLst>
                <a:ext uri="{FF2B5EF4-FFF2-40B4-BE49-F238E27FC236}">
                  <a16:creationId xmlns:a16="http://schemas.microsoft.com/office/drawing/2014/main" id="{D731888E-9186-4E12-9B4C-D9C8450896AD}"/>
                </a:ext>
              </a:extLst>
            </p:cNvPr>
            <p:cNvSpPr>
              <a:spLocks noChangeArrowheads="1"/>
            </p:cNvSpPr>
            <p:nvPr/>
          </p:nvSpPr>
          <p:spPr bwMode="hidden">
            <a:xfrm>
              <a:off x="5624" y="4010"/>
              <a:ext cx="201" cy="106"/>
            </a:xfrm>
            <a:prstGeom prst="ellipse">
              <a:avLst/>
            </a:prstGeom>
            <a:gradFill rotWithShape="0">
              <a:gsLst>
                <a:gs pos="0">
                  <a:schemeClr val="accent2"/>
                </a:gs>
                <a:gs pos="100000">
                  <a:schemeClr val="accent2">
                    <a:gamma/>
                    <a:shade val="39216"/>
                    <a:invGamma/>
                  </a:schemeClr>
                </a:gs>
              </a:gsLst>
              <a:lin ang="2700000" scaled="1"/>
            </a:gradFill>
            <a:ln>
              <a:noFill/>
            </a:ln>
            <a:effectLst/>
            <a:extLst>
              <a:ext uri="{91240B29-F687-4F45-9708-019B960494DF}">
                <a14:hiddenLine xmlns:a14="http://schemas.microsoft.com/office/drawing/2010/main" w="9525">
                  <a:solidFill>
                    <a:schemeClr val="hlink"/>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n-US">
                <a:latin typeface="Arial" charset="0"/>
              </a:endParaRPr>
            </a:p>
          </p:txBody>
        </p:sp>
      </p:grpSp>
      <p:sp>
        <p:nvSpPr>
          <p:cNvPr id="234714" name="Rectangle 218">
            <a:extLst>
              <a:ext uri="{FF2B5EF4-FFF2-40B4-BE49-F238E27FC236}">
                <a16:creationId xmlns:a16="http://schemas.microsoft.com/office/drawing/2014/main" id="{7B9A698C-0F8C-2546-8B6E-038858EFD7A0}"/>
              </a:ext>
            </a:extLst>
          </p:cNvPr>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a:effectLst>
                  <a:outerShdw blurRad="38100" dist="38100" dir="2700000" algn="tl">
                    <a:srgbClr val="000000"/>
                  </a:outerShdw>
                </a:effectLst>
              </a:defRPr>
            </a:lvl1pPr>
          </a:lstStyle>
          <a:p>
            <a:fld id="{6F252610-2481-4420-A75C-20EACAF4EE83}" type="slidenum">
              <a:rPr lang="en-US" altLang="en-US"/>
              <a:pPr/>
              <a:t>‹#›</a:t>
            </a:fld>
            <a:endParaRPr lang="en-US" altLang="en-US"/>
          </a:p>
        </p:txBody>
      </p:sp>
      <p:sp>
        <p:nvSpPr>
          <p:cNvPr id="234715" name="Rectangle 219">
            <a:extLst>
              <a:ext uri="{FF2B5EF4-FFF2-40B4-BE49-F238E27FC236}">
                <a16:creationId xmlns:a16="http://schemas.microsoft.com/office/drawing/2014/main" id="{F77E2D9D-EE04-2F06-07DD-41CA7ED392D1}"/>
              </a:ext>
            </a:extLst>
          </p:cNvPr>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smtClean="0">
                <a:effectLst>
                  <a:outerShdw blurRad="38100" dist="38100" dir="2700000" algn="tl">
                    <a:srgbClr val="000000"/>
                  </a:outerShdw>
                </a:effectLst>
                <a:latin typeface="Arial" charset="0"/>
              </a:defRPr>
            </a:lvl1pPr>
          </a:lstStyle>
          <a:p>
            <a:pPr>
              <a:defRPr/>
            </a:pPr>
            <a:endParaRPr lang="en-US" altLang="en-US"/>
          </a:p>
        </p:txBody>
      </p:sp>
      <p:sp>
        <p:nvSpPr>
          <p:cNvPr id="234716" name="Rectangle 220">
            <a:extLst>
              <a:ext uri="{FF2B5EF4-FFF2-40B4-BE49-F238E27FC236}">
                <a16:creationId xmlns:a16="http://schemas.microsoft.com/office/drawing/2014/main" id="{0E63C487-0DD6-4AE8-88F3-AA6624832E27}"/>
              </a:ext>
            </a:extLst>
          </p:cNvPr>
          <p:cNvSpPr>
            <a:spLocks noGrp="1" noChangeArrowheads="1"/>
          </p:cNvSpPr>
          <p:nvPr>
            <p:ph type="ftr" sz="quarter" idx="3"/>
          </p:nvPr>
        </p:nvSpPr>
        <p:spPr bwMode="auto">
          <a:xfrm>
            <a:off x="3124200" y="624363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b="0" smtClean="0">
                <a:effectLst>
                  <a:outerShdw blurRad="38100" dist="38100" dir="2700000" algn="tl">
                    <a:srgbClr val="000000"/>
                  </a:outerShdw>
                </a:effectLst>
                <a:latin typeface="Arial" charset="0"/>
              </a:defRPr>
            </a:lvl1pPr>
          </a:lstStyle>
          <a:p>
            <a:pPr>
              <a:defRPr/>
            </a:pPr>
            <a:endParaRPr lang="en-US" altLang="en-US"/>
          </a:p>
        </p:txBody>
      </p:sp>
      <p:sp>
        <p:nvSpPr>
          <p:cNvPr id="234717" name="Rectangle 221">
            <a:extLst>
              <a:ext uri="{FF2B5EF4-FFF2-40B4-BE49-F238E27FC236}">
                <a16:creationId xmlns:a16="http://schemas.microsoft.com/office/drawing/2014/main" id="{A69E12E4-476F-4817-1FC4-BC92FA58B9B5}"/>
              </a:ext>
            </a:extLst>
          </p:cNvPr>
          <p:cNvSpPr>
            <a:spLocks noGrp="1" noChangeArrowheads="1"/>
          </p:cNvSpPr>
          <p:nvPr>
            <p:ph type="body" idx="1"/>
          </p:nvPr>
        </p:nvSpPr>
        <p:spPr bwMode="auto">
          <a:xfrm>
            <a:off x="457200" y="1600200"/>
            <a:ext cx="8229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34718" name="Rectangle 222">
            <a:extLst>
              <a:ext uri="{FF2B5EF4-FFF2-40B4-BE49-F238E27FC236}">
                <a16:creationId xmlns:a16="http://schemas.microsoft.com/office/drawing/2014/main" id="{2C5551FB-95DB-22F3-0320-507D6EAA408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Tree>
  </p:cSld>
  <p:clrMap bg1="dk2" tx1="lt1" bg2="dk1" tx2="lt2" accent1="accent1" accent2="accent2" accent3="accent3" accent4="accent4" accent5="accent5" accent6="accent6" hlink="hlink" folHlink="folHlink"/>
  <p:sldLayoutIdLst>
    <p:sldLayoutId id="2147483762"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5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Blip>
          <a:blip r:embed="rId15"/>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F783D117-8B89-A627-7CC6-BAB739E269E8}"/>
              </a:ext>
            </a:extLst>
          </p:cNvPr>
          <p:cNvSpPr>
            <a:spLocks noGrp="1" noChangeArrowheads="1"/>
          </p:cNvSpPr>
          <p:nvPr>
            <p:ph type="title"/>
          </p:nvPr>
        </p:nvSpPr>
        <p:spPr>
          <a:xfrm>
            <a:off x="762000" y="1371600"/>
            <a:ext cx="7696200" cy="1524000"/>
          </a:xfrm>
        </p:spPr>
        <p:txBody>
          <a:bodyPr/>
          <a:lstStyle/>
          <a:p>
            <a:pPr eaLnBrk="1" hangingPunct="1">
              <a:defRPr/>
            </a:pPr>
            <a:r>
              <a:rPr lang="en-US" altLang="en-US" sz="4800" b="1">
                <a:solidFill>
                  <a:schemeClr val="tx1"/>
                </a:solidFill>
              </a:rPr>
              <a:t>Powerful Presentations II</a:t>
            </a:r>
            <a:r>
              <a:rPr lang="en-US" altLang="en-US" b="1">
                <a:solidFill>
                  <a:schemeClr val="tx1"/>
                </a:solidFill>
              </a:rPr>
              <a:t> </a:t>
            </a:r>
            <a:br>
              <a:rPr lang="en-US" altLang="en-US" b="1">
                <a:solidFill>
                  <a:schemeClr val="tx1"/>
                </a:solidFill>
              </a:rPr>
            </a:br>
            <a:r>
              <a:rPr lang="en-US" altLang="en-US" sz="3200" b="1">
                <a:solidFill>
                  <a:schemeClr val="folHlink"/>
                </a:solidFill>
              </a:rPr>
              <a:t>- Speaking Strategies, Practice and Presentation</a:t>
            </a:r>
          </a:p>
        </p:txBody>
      </p:sp>
      <p:sp>
        <p:nvSpPr>
          <p:cNvPr id="3075" name="Text Box 3">
            <a:extLst>
              <a:ext uri="{FF2B5EF4-FFF2-40B4-BE49-F238E27FC236}">
                <a16:creationId xmlns:a16="http://schemas.microsoft.com/office/drawing/2014/main" id="{50FA674D-7B6A-BD7E-92EE-BD489B5F8DE3}"/>
              </a:ext>
            </a:extLst>
          </p:cNvPr>
          <p:cNvSpPr txBox="1">
            <a:spLocks noChangeArrowheads="1"/>
          </p:cNvSpPr>
          <p:nvPr/>
        </p:nvSpPr>
        <p:spPr bwMode="auto">
          <a:xfrm>
            <a:off x="1828800" y="4572000"/>
            <a:ext cx="7086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spcBef>
                <a:spcPct val="50000"/>
              </a:spcBef>
            </a:pPr>
            <a:r>
              <a:rPr lang="en-US" altLang="en-US" sz="2400" dirty="0">
                <a:solidFill>
                  <a:schemeClr val="tx2"/>
                </a:solidFill>
                <a:latin typeface="Arial Unicode MS" pitchFamily="34" charset="-128"/>
              </a:rPr>
              <a:t>Dr. Gail P. Taylor</a:t>
            </a:r>
            <a:br>
              <a:rPr lang="en-US" altLang="en-US" sz="2400" dirty="0">
                <a:solidFill>
                  <a:schemeClr val="tx2"/>
                </a:solidFill>
                <a:latin typeface="Arial Unicode MS" pitchFamily="34" charset="-128"/>
              </a:rPr>
            </a:br>
            <a:r>
              <a:rPr lang="en-US" altLang="en-US" sz="2400" dirty="0">
                <a:solidFill>
                  <a:schemeClr val="tx2"/>
                </a:solidFill>
                <a:latin typeface="Arial Unicode MS" pitchFamily="34" charset="-128"/>
              </a:rPr>
              <a:t>Coordinator, RISE </a:t>
            </a:r>
            <a:r>
              <a:rPr lang="en-US" altLang="en-US" sz="2400">
                <a:solidFill>
                  <a:schemeClr val="tx2"/>
                </a:solidFill>
                <a:latin typeface="Arial Unicode MS" pitchFamily="34" charset="-128"/>
              </a:rPr>
              <a:t>and MARC</a:t>
            </a:r>
            <a:br>
              <a:rPr lang="en-US" altLang="en-US" sz="2400" dirty="0">
                <a:solidFill>
                  <a:schemeClr val="tx2"/>
                </a:solidFill>
                <a:latin typeface="Arial Unicode MS" pitchFamily="34" charset="-128"/>
              </a:rPr>
            </a:br>
            <a:r>
              <a:rPr lang="en-US" altLang="en-US" sz="2400" dirty="0">
                <a:solidFill>
                  <a:schemeClr val="tx2"/>
                </a:solidFill>
                <a:latin typeface="Arial Unicode MS" pitchFamily="34" charset="-128"/>
              </a:rPr>
              <a:t>Graduate Professional Development</a:t>
            </a:r>
            <a:br>
              <a:rPr lang="en-US" altLang="en-US" sz="2400" dirty="0">
                <a:solidFill>
                  <a:schemeClr val="tx2"/>
                </a:solidFill>
                <a:latin typeface="Arial Unicode MS" pitchFamily="34" charset="-128"/>
              </a:rPr>
            </a:br>
            <a:r>
              <a:rPr lang="en-US" altLang="en-US" sz="2400" dirty="0">
                <a:solidFill>
                  <a:schemeClr val="tx2"/>
                </a:solidFill>
                <a:latin typeface="Arial Unicode MS" pitchFamily="34" charset="-128"/>
              </a:rPr>
              <a:t>University of Texas at San Antonio</a:t>
            </a:r>
          </a:p>
        </p:txBody>
      </p:sp>
      <p:sp>
        <p:nvSpPr>
          <p:cNvPr id="3076" name="TextBox 2">
            <a:extLst>
              <a:ext uri="{FF2B5EF4-FFF2-40B4-BE49-F238E27FC236}">
                <a16:creationId xmlns:a16="http://schemas.microsoft.com/office/drawing/2014/main" id="{AF4006E9-8797-D35C-4892-C6D031D6A731}"/>
              </a:ext>
            </a:extLst>
          </p:cNvPr>
          <p:cNvSpPr txBox="1">
            <a:spLocks noChangeArrowheads="1"/>
          </p:cNvSpPr>
          <p:nvPr/>
        </p:nvSpPr>
        <p:spPr bwMode="auto">
          <a:xfrm>
            <a:off x="8382000" y="6553200"/>
            <a:ext cx="609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Blip>
                <a:blip r:embed="rId3"/>
              </a:buBlip>
              <a:defRPr sz="3200">
                <a:solidFill>
                  <a:schemeClr val="tx1"/>
                </a:solidFill>
                <a:latin typeface="Arial" panose="020B0604020202020204" pitchFamily="34" charset="0"/>
              </a:defRPr>
            </a:lvl1pPr>
            <a:lvl2pPr indent="-285750">
              <a:spcBef>
                <a:spcPct val="20000"/>
              </a:spcBef>
              <a:buClr>
                <a:schemeClr val="folHlink"/>
              </a:buClr>
              <a:buSzPct val="50000"/>
              <a:buFont typeface="Wingdings" panose="05000000000000000000" pitchFamily="2" charset="2"/>
              <a:buChar char="n"/>
              <a:defRPr sz="2800">
                <a:solidFill>
                  <a:schemeClr val="tx1"/>
                </a:solidFill>
                <a:latin typeface="Arial" panose="020B0604020202020204" pitchFamily="34" charset="0"/>
              </a:defRPr>
            </a:lvl2pPr>
            <a:lvl3pPr indent="-228600">
              <a:spcBef>
                <a:spcPct val="20000"/>
              </a:spcBef>
              <a:buClr>
                <a:schemeClr val="hlink"/>
              </a:buClr>
              <a:buFont typeface="Wingdings" panose="05000000000000000000" pitchFamily="2" charset="2"/>
              <a:buBlip>
                <a:blip r:embed="rId3"/>
              </a:buBlip>
              <a:defRPr sz="2400">
                <a:solidFill>
                  <a:schemeClr val="tx1"/>
                </a:solidFill>
                <a:latin typeface="Arial" panose="020B0604020202020204" pitchFamily="34" charset="0"/>
              </a:defRPr>
            </a:lvl3pPr>
            <a:lvl4pPr indent="-228600">
              <a:spcBef>
                <a:spcPct val="20000"/>
              </a:spcBef>
              <a:buClr>
                <a:schemeClr val="folHlink"/>
              </a:buClr>
              <a:buSzPct val="50000"/>
              <a:buFont typeface="Wingdings" panose="05000000000000000000" pitchFamily="2" charset="2"/>
              <a:buChar char="n"/>
              <a:defRPr sz="2000">
                <a:solidFill>
                  <a:schemeClr val="tx1"/>
                </a:solidFill>
                <a:latin typeface="Arial" panose="020B0604020202020204" pitchFamily="34" charset="0"/>
              </a:defRPr>
            </a:lvl4pPr>
            <a:lvl5pPr indent="-228600">
              <a:spcBef>
                <a:spcPct val="20000"/>
              </a:spcBef>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5pPr>
            <a:lvl6pPr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6pPr>
            <a:lvl7pPr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7pPr>
            <a:lvl8pPr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8pPr>
            <a:lvl9pPr indent="-228600" eaLnBrk="0" fontAlgn="base" hangingPunct="0">
              <a:spcBef>
                <a:spcPct val="20000"/>
              </a:spcBef>
              <a:spcAft>
                <a:spcPct val="0"/>
              </a:spcAft>
              <a:buClr>
                <a:schemeClr val="hlink"/>
              </a:buClr>
              <a:buFont typeface="Wingdings" panose="05000000000000000000" pitchFamily="2" charset="2"/>
              <a:buBlip>
                <a:blip r:embed="rId3"/>
              </a:buBlip>
              <a:defRPr sz="2000">
                <a:solidFill>
                  <a:schemeClr val="tx1"/>
                </a:solidFill>
                <a:latin typeface="Arial" panose="020B0604020202020204" pitchFamily="34" charset="0"/>
              </a:defRPr>
            </a:lvl9pPr>
          </a:lstStyle>
          <a:p>
            <a:pPr>
              <a:spcBef>
                <a:spcPct val="0"/>
              </a:spcBef>
              <a:buClrTx/>
              <a:buFontTx/>
              <a:buNone/>
            </a:pPr>
            <a:r>
              <a:rPr lang="en-US" altLang="en-US" sz="800" b="0">
                <a:solidFill>
                  <a:srgbClr val="FFFFFF"/>
                </a:solidFill>
                <a:latin typeface="Tahoma" panose="020B0604030504040204" pitchFamily="34" charset="0"/>
              </a:rPr>
              <a:t>08/2006</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a:extLst>
              <a:ext uri="{FF2B5EF4-FFF2-40B4-BE49-F238E27FC236}">
                <a16:creationId xmlns:a16="http://schemas.microsoft.com/office/drawing/2014/main" id="{223791A2-29A0-78DC-4A57-8509230024EE}"/>
              </a:ext>
            </a:extLst>
          </p:cNvPr>
          <p:cNvSpPr>
            <a:spLocks noGrp="1" noChangeArrowheads="1"/>
          </p:cNvSpPr>
          <p:nvPr>
            <p:ph type="title"/>
          </p:nvPr>
        </p:nvSpPr>
        <p:spPr/>
        <p:txBody>
          <a:bodyPr/>
          <a:lstStyle/>
          <a:p>
            <a:pPr eaLnBrk="1" hangingPunct="1">
              <a:defRPr/>
            </a:pPr>
            <a:r>
              <a:rPr lang="en-US" altLang="en-US" b="1"/>
              <a:t>Words to Use</a:t>
            </a:r>
          </a:p>
        </p:txBody>
      </p:sp>
      <p:sp>
        <p:nvSpPr>
          <p:cNvPr id="299011" name="Rectangle 3">
            <a:extLst>
              <a:ext uri="{FF2B5EF4-FFF2-40B4-BE49-F238E27FC236}">
                <a16:creationId xmlns:a16="http://schemas.microsoft.com/office/drawing/2014/main" id="{052F9B0F-7170-DC09-01E4-EABBC074847A}"/>
              </a:ext>
            </a:extLst>
          </p:cNvPr>
          <p:cNvSpPr>
            <a:spLocks noGrp="1" noChangeArrowheads="1"/>
          </p:cNvSpPr>
          <p:nvPr>
            <p:ph type="body" idx="1"/>
          </p:nvPr>
        </p:nvSpPr>
        <p:spPr/>
        <p:txBody>
          <a:bodyPr/>
          <a:lstStyle/>
          <a:p>
            <a:pPr eaLnBrk="1" hangingPunct="1">
              <a:lnSpc>
                <a:spcPct val="90000"/>
              </a:lnSpc>
              <a:defRPr/>
            </a:pPr>
            <a:r>
              <a:rPr lang="en-US" altLang="en-US"/>
              <a:t>Content:</a:t>
            </a:r>
          </a:p>
          <a:p>
            <a:pPr lvl="1" eaLnBrk="1" hangingPunct="1">
              <a:lnSpc>
                <a:spcPct val="90000"/>
              </a:lnSpc>
              <a:defRPr/>
            </a:pPr>
            <a:r>
              <a:rPr lang="en-US" altLang="en-US"/>
              <a:t>Make accurate, complete statements</a:t>
            </a:r>
          </a:p>
          <a:p>
            <a:pPr lvl="1" eaLnBrk="1" hangingPunct="1">
              <a:lnSpc>
                <a:spcPct val="90000"/>
              </a:lnSpc>
              <a:defRPr/>
            </a:pPr>
            <a:r>
              <a:rPr lang="en-US" altLang="en-US"/>
              <a:t>Pronounce project-related words correctly</a:t>
            </a:r>
          </a:p>
          <a:p>
            <a:pPr eaLnBrk="1" hangingPunct="1">
              <a:lnSpc>
                <a:spcPct val="90000"/>
              </a:lnSpc>
              <a:defRPr/>
            </a:pPr>
            <a:r>
              <a:rPr lang="en-US" altLang="en-US"/>
              <a:t>Use professional vocabulary</a:t>
            </a:r>
          </a:p>
          <a:p>
            <a:pPr lvl="1" eaLnBrk="1" hangingPunct="1">
              <a:lnSpc>
                <a:spcPct val="90000"/>
              </a:lnSpc>
              <a:defRPr/>
            </a:pPr>
            <a:r>
              <a:rPr lang="en-US" altLang="en-US"/>
              <a:t>Use proper terms (load gel)</a:t>
            </a:r>
          </a:p>
          <a:p>
            <a:pPr lvl="1" eaLnBrk="1" hangingPunct="1">
              <a:lnSpc>
                <a:spcPct val="90000"/>
              </a:lnSpc>
              <a:defRPr/>
            </a:pPr>
            <a:r>
              <a:rPr lang="en-US" altLang="en-US"/>
              <a:t>Language: Uh, You Know, OK, Right</a:t>
            </a:r>
          </a:p>
          <a:p>
            <a:pPr eaLnBrk="1" hangingPunct="1">
              <a:lnSpc>
                <a:spcPct val="90000"/>
              </a:lnSpc>
              <a:defRPr/>
            </a:pPr>
            <a:r>
              <a:rPr lang="en-US" altLang="en-US"/>
              <a:t>Don’t speak over audience’s head</a:t>
            </a:r>
          </a:p>
          <a:p>
            <a:pPr lvl="1" eaLnBrk="1" hangingPunct="1">
              <a:lnSpc>
                <a:spcPct val="90000"/>
              </a:lnSpc>
              <a:defRPr/>
            </a:pPr>
            <a:r>
              <a:rPr lang="en-US" altLang="en-US"/>
              <a:t>Avoid Jargon/Acronyms</a:t>
            </a:r>
          </a:p>
          <a:p>
            <a:pPr lvl="1" eaLnBrk="1" hangingPunct="1">
              <a:lnSpc>
                <a:spcPct val="90000"/>
              </a:lnSpc>
              <a:defRPr/>
            </a:pPr>
            <a:r>
              <a:rPr lang="en-US" altLang="en-US"/>
              <a:t>Explain abbreviations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a:extLst>
              <a:ext uri="{FF2B5EF4-FFF2-40B4-BE49-F238E27FC236}">
                <a16:creationId xmlns:a16="http://schemas.microsoft.com/office/drawing/2014/main" id="{B2FB380C-D276-7D6C-1A5D-B0C8F9D8A4AE}"/>
              </a:ext>
            </a:extLst>
          </p:cNvPr>
          <p:cNvSpPr>
            <a:spLocks noGrp="1" noChangeArrowheads="1"/>
          </p:cNvSpPr>
          <p:nvPr>
            <p:ph type="title"/>
          </p:nvPr>
        </p:nvSpPr>
        <p:spPr>
          <a:xfrm>
            <a:off x="457200" y="76200"/>
            <a:ext cx="8229600" cy="1143000"/>
          </a:xfrm>
        </p:spPr>
        <p:txBody>
          <a:bodyPr/>
          <a:lstStyle/>
          <a:p>
            <a:pPr eaLnBrk="1" hangingPunct="1">
              <a:defRPr/>
            </a:pPr>
            <a:r>
              <a:rPr lang="en-US" altLang="en-US" b="1"/>
              <a:t>Attitude/Voice</a:t>
            </a:r>
          </a:p>
        </p:txBody>
      </p:sp>
      <p:sp>
        <p:nvSpPr>
          <p:cNvPr id="297987" name="Rectangle 3">
            <a:extLst>
              <a:ext uri="{FF2B5EF4-FFF2-40B4-BE49-F238E27FC236}">
                <a16:creationId xmlns:a16="http://schemas.microsoft.com/office/drawing/2014/main" id="{964D0446-23E9-CCAC-5E84-3142D6991A31}"/>
              </a:ext>
            </a:extLst>
          </p:cNvPr>
          <p:cNvSpPr>
            <a:spLocks noGrp="1" noChangeArrowheads="1"/>
          </p:cNvSpPr>
          <p:nvPr>
            <p:ph type="body" idx="1"/>
          </p:nvPr>
        </p:nvSpPr>
        <p:spPr>
          <a:xfrm>
            <a:off x="533400" y="1371600"/>
            <a:ext cx="8229600" cy="4953000"/>
          </a:xfrm>
        </p:spPr>
        <p:txBody>
          <a:bodyPr/>
          <a:lstStyle/>
          <a:p>
            <a:pPr eaLnBrk="1" hangingPunct="1">
              <a:lnSpc>
                <a:spcPct val="90000"/>
              </a:lnSpc>
              <a:defRPr/>
            </a:pPr>
            <a:r>
              <a:rPr lang="en-US" altLang="en-US"/>
              <a:t>Sound calm</a:t>
            </a:r>
          </a:p>
          <a:p>
            <a:pPr lvl="1" eaLnBrk="1" hangingPunct="1">
              <a:lnSpc>
                <a:spcPct val="90000"/>
              </a:lnSpc>
              <a:defRPr/>
            </a:pPr>
            <a:r>
              <a:rPr lang="en-US" altLang="en-US"/>
              <a:t>Continue after errors (don’t draw attn)</a:t>
            </a:r>
          </a:p>
          <a:p>
            <a:pPr eaLnBrk="1" hangingPunct="1">
              <a:lnSpc>
                <a:spcPct val="90000"/>
              </a:lnSpc>
              <a:defRPr/>
            </a:pPr>
            <a:r>
              <a:rPr lang="en-US" altLang="en-US"/>
              <a:t>Use “heightened conversation” voice</a:t>
            </a:r>
          </a:p>
          <a:p>
            <a:pPr lvl="1" eaLnBrk="1" hangingPunct="1">
              <a:lnSpc>
                <a:spcPct val="90000"/>
              </a:lnSpc>
              <a:defRPr/>
            </a:pPr>
            <a:r>
              <a:rPr lang="en-US" altLang="en-US"/>
              <a:t>Personal, Warm</a:t>
            </a:r>
          </a:p>
          <a:p>
            <a:pPr lvl="1" eaLnBrk="1" hangingPunct="1">
              <a:lnSpc>
                <a:spcPct val="90000"/>
              </a:lnSpc>
              <a:defRPr/>
            </a:pPr>
            <a:r>
              <a:rPr lang="en-US" altLang="en-US"/>
              <a:t>Vivid</a:t>
            </a:r>
          </a:p>
          <a:p>
            <a:pPr lvl="1" eaLnBrk="1" hangingPunct="1">
              <a:lnSpc>
                <a:spcPct val="90000"/>
              </a:lnSpc>
              <a:defRPr/>
            </a:pPr>
            <a:r>
              <a:rPr lang="en-US" altLang="en-US"/>
              <a:t>Loudly enough</a:t>
            </a:r>
          </a:p>
          <a:p>
            <a:pPr lvl="1" eaLnBrk="1" hangingPunct="1">
              <a:lnSpc>
                <a:spcPct val="90000"/>
              </a:lnSpc>
              <a:defRPr/>
            </a:pPr>
            <a:r>
              <a:rPr lang="en-US" altLang="en-US"/>
              <a:t>Articulate</a:t>
            </a:r>
          </a:p>
          <a:p>
            <a:pPr lvl="1" eaLnBrk="1" hangingPunct="1">
              <a:lnSpc>
                <a:spcPct val="90000"/>
              </a:lnSpc>
              <a:defRPr/>
            </a:pPr>
            <a:r>
              <a:rPr lang="en-US" altLang="en-US"/>
              <a:t>Vary your tone - raise and lower voice for variety</a:t>
            </a:r>
          </a:p>
          <a:p>
            <a:pPr eaLnBrk="1" hangingPunct="1">
              <a:lnSpc>
                <a:spcPct val="90000"/>
              </a:lnSpc>
              <a:defRPr/>
            </a:pPr>
            <a:r>
              <a:rPr lang="en-US" altLang="en-US"/>
              <a:t>Don’t rush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8" name="Rectangle 4">
            <a:extLst>
              <a:ext uri="{FF2B5EF4-FFF2-40B4-BE49-F238E27FC236}">
                <a16:creationId xmlns:a16="http://schemas.microsoft.com/office/drawing/2014/main" id="{D1FB521A-2D86-9759-403F-93E2A707AAEC}"/>
              </a:ext>
            </a:extLst>
          </p:cNvPr>
          <p:cNvSpPr>
            <a:spLocks noGrp="1" noChangeArrowheads="1"/>
          </p:cNvSpPr>
          <p:nvPr>
            <p:ph type="title"/>
          </p:nvPr>
        </p:nvSpPr>
        <p:spPr/>
        <p:txBody>
          <a:bodyPr/>
          <a:lstStyle/>
          <a:p>
            <a:pPr eaLnBrk="1" hangingPunct="1">
              <a:defRPr/>
            </a:pPr>
            <a:r>
              <a:rPr lang="en-US" altLang="en-US"/>
              <a:t>Non-Verbal Communication</a:t>
            </a:r>
          </a:p>
        </p:txBody>
      </p:sp>
      <p:sp>
        <p:nvSpPr>
          <p:cNvPr id="292869" name="Rectangle 5">
            <a:extLst>
              <a:ext uri="{FF2B5EF4-FFF2-40B4-BE49-F238E27FC236}">
                <a16:creationId xmlns:a16="http://schemas.microsoft.com/office/drawing/2014/main" id="{A94DBA95-0A77-74E0-8D94-56CAE7EC162D}"/>
              </a:ext>
            </a:extLst>
          </p:cNvPr>
          <p:cNvSpPr>
            <a:spLocks noGrp="1" noChangeArrowheads="1"/>
          </p:cNvSpPr>
          <p:nvPr>
            <p:ph type="body" idx="1"/>
          </p:nvPr>
        </p:nvSpPr>
        <p:spPr/>
        <p:txBody>
          <a:bodyPr/>
          <a:lstStyle/>
          <a:p>
            <a:pPr eaLnBrk="1" hangingPunct="1">
              <a:lnSpc>
                <a:spcPct val="90000"/>
              </a:lnSpc>
              <a:defRPr/>
            </a:pPr>
            <a:r>
              <a:rPr lang="en-US" altLang="en-US">
                <a:solidFill>
                  <a:schemeClr val="folHlink"/>
                </a:solidFill>
              </a:rPr>
              <a:t>*Exude enthusiasm, sincerity, vitality*</a:t>
            </a:r>
          </a:p>
          <a:p>
            <a:pPr lvl="1" eaLnBrk="1" hangingPunct="1">
              <a:lnSpc>
                <a:spcPct val="90000"/>
              </a:lnSpc>
              <a:defRPr/>
            </a:pPr>
            <a:r>
              <a:rPr lang="en-US" altLang="en-US"/>
              <a:t>You like research, and yours in particular</a:t>
            </a:r>
          </a:p>
          <a:p>
            <a:pPr eaLnBrk="1" hangingPunct="1">
              <a:lnSpc>
                <a:spcPct val="90000"/>
              </a:lnSpc>
              <a:defRPr/>
            </a:pPr>
            <a:r>
              <a:rPr lang="en-US" altLang="en-US"/>
              <a:t>Look calm, in control</a:t>
            </a:r>
          </a:p>
          <a:p>
            <a:pPr eaLnBrk="1" hangingPunct="1">
              <a:lnSpc>
                <a:spcPct val="90000"/>
              </a:lnSpc>
              <a:defRPr/>
            </a:pPr>
            <a:r>
              <a:rPr lang="en-US" altLang="en-US"/>
              <a:t>Physical- mannerisms, posture</a:t>
            </a:r>
          </a:p>
          <a:p>
            <a:pPr lvl="1" eaLnBrk="1" hangingPunct="1">
              <a:lnSpc>
                <a:spcPct val="90000"/>
              </a:lnSpc>
              <a:defRPr/>
            </a:pPr>
            <a:r>
              <a:rPr lang="en-US" altLang="en-US"/>
              <a:t>Professional dress</a:t>
            </a:r>
          </a:p>
          <a:p>
            <a:pPr lvl="1" eaLnBrk="1" hangingPunct="1">
              <a:lnSpc>
                <a:spcPct val="90000"/>
              </a:lnSpc>
              <a:defRPr/>
            </a:pPr>
            <a:r>
              <a:rPr lang="en-US" altLang="en-US"/>
              <a:t>Hide nervousness</a:t>
            </a:r>
          </a:p>
          <a:p>
            <a:pPr lvl="1" eaLnBrk="1" hangingPunct="1">
              <a:lnSpc>
                <a:spcPct val="90000"/>
              </a:lnSpc>
              <a:defRPr/>
            </a:pPr>
            <a:r>
              <a:rPr lang="en-US" altLang="en-US"/>
              <a:t>Hands composed but use gestures</a:t>
            </a:r>
          </a:p>
          <a:p>
            <a:pPr lvl="1" eaLnBrk="1" hangingPunct="1">
              <a:lnSpc>
                <a:spcPct val="90000"/>
              </a:lnSpc>
              <a:defRPr/>
            </a:pPr>
            <a:r>
              <a:rPr lang="en-US" altLang="en-US"/>
              <a:t>Roving eye contact</a:t>
            </a:r>
          </a:p>
          <a:p>
            <a:pPr lvl="1" eaLnBrk="1" hangingPunct="1">
              <a:lnSpc>
                <a:spcPct val="90000"/>
              </a:lnSpc>
              <a:defRPr/>
            </a:pPr>
            <a:r>
              <a:rPr lang="en-US" altLang="en-US"/>
              <a:t>Control laser pointer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67E6CF89-D053-6832-862B-70559A98746F}"/>
              </a:ext>
            </a:extLst>
          </p:cNvPr>
          <p:cNvSpPr>
            <a:spLocks noGrp="1" noChangeArrowheads="1"/>
          </p:cNvSpPr>
          <p:nvPr>
            <p:ph type="title"/>
          </p:nvPr>
        </p:nvSpPr>
        <p:spPr>
          <a:xfrm>
            <a:off x="688975" y="300038"/>
            <a:ext cx="7766050" cy="1068387"/>
          </a:xfrm>
        </p:spPr>
        <p:txBody>
          <a:bodyPr/>
          <a:lstStyle/>
          <a:p>
            <a:pPr eaLnBrk="1" hangingPunct="1">
              <a:defRPr/>
            </a:pPr>
            <a:r>
              <a:rPr lang="en-US" altLang="en-US">
                <a:solidFill>
                  <a:schemeClr val="tx1"/>
                </a:solidFill>
              </a:rPr>
              <a:t>Practice - Nonverbal Cues</a:t>
            </a:r>
          </a:p>
        </p:txBody>
      </p:sp>
      <p:sp>
        <p:nvSpPr>
          <p:cNvPr id="71683" name="Rectangle 3">
            <a:extLst>
              <a:ext uri="{FF2B5EF4-FFF2-40B4-BE49-F238E27FC236}">
                <a16:creationId xmlns:a16="http://schemas.microsoft.com/office/drawing/2014/main" id="{B04C9DD4-CA39-69C8-A6B8-16C495B4C1BB}"/>
              </a:ext>
            </a:extLst>
          </p:cNvPr>
          <p:cNvSpPr>
            <a:spLocks noGrp="1" noChangeArrowheads="1"/>
          </p:cNvSpPr>
          <p:nvPr>
            <p:ph type="body" idx="1"/>
          </p:nvPr>
        </p:nvSpPr>
        <p:spPr>
          <a:xfrm>
            <a:off x="762000" y="1524000"/>
            <a:ext cx="7772400" cy="4648200"/>
          </a:xfrm>
        </p:spPr>
        <p:txBody>
          <a:bodyPr/>
          <a:lstStyle/>
          <a:p>
            <a:pPr eaLnBrk="1" hangingPunct="1">
              <a:defRPr/>
            </a:pPr>
            <a:endParaRPr lang="en-US" altLang="en-US"/>
          </a:p>
          <a:p>
            <a:pPr eaLnBrk="1" hangingPunct="1">
              <a:defRPr/>
            </a:pPr>
            <a:r>
              <a:rPr lang="en-US" altLang="en-US" b="1"/>
              <a:t>I’ll get it for you…</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a:extLst>
              <a:ext uri="{FF2B5EF4-FFF2-40B4-BE49-F238E27FC236}">
                <a16:creationId xmlns:a16="http://schemas.microsoft.com/office/drawing/2014/main" id="{6E7683AD-3073-C6FD-A63A-C780B5719A44}"/>
              </a:ext>
            </a:extLst>
          </p:cNvPr>
          <p:cNvSpPr>
            <a:spLocks noGrp="1" noChangeArrowheads="1"/>
          </p:cNvSpPr>
          <p:nvPr>
            <p:ph type="title"/>
          </p:nvPr>
        </p:nvSpPr>
        <p:spPr/>
        <p:txBody>
          <a:bodyPr/>
          <a:lstStyle/>
          <a:p>
            <a:pPr eaLnBrk="1" hangingPunct="1">
              <a:defRPr/>
            </a:pPr>
            <a:r>
              <a:rPr lang="en-US" altLang="en-US" b="1"/>
              <a:t>Other Things to Consider</a:t>
            </a:r>
          </a:p>
        </p:txBody>
      </p:sp>
      <p:sp>
        <p:nvSpPr>
          <p:cNvPr id="300035" name="Rectangle 3">
            <a:extLst>
              <a:ext uri="{FF2B5EF4-FFF2-40B4-BE49-F238E27FC236}">
                <a16:creationId xmlns:a16="http://schemas.microsoft.com/office/drawing/2014/main" id="{CB68F975-B5B1-34D1-99BC-4ACFD0C59BDC}"/>
              </a:ext>
            </a:extLst>
          </p:cNvPr>
          <p:cNvSpPr>
            <a:spLocks noGrp="1" noChangeArrowheads="1"/>
          </p:cNvSpPr>
          <p:nvPr>
            <p:ph type="body" idx="1"/>
          </p:nvPr>
        </p:nvSpPr>
        <p:spPr/>
        <p:txBody>
          <a:bodyPr/>
          <a:lstStyle/>
          <a:p>
            <a:pPr eaLnBrk="1" hangingPunct="1">
              <a:defRPr/>
            </a:pPr>
            <a:r>
              <a:rPr lang="en-US" altLang="en-US"/>
              <a:t>Nervousness curve</a:t>
            </a:r>
          </a:p>
          <a:p>
            <a:pPr eaLnBrk="1" hangingPunct="1">
              <a:defRPr/>
            </a:pPr>
            <a:r>
              <a:rPr lang="en-US" altLang="en-US"/>
              <a:t>How to capture and maintain attention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C7913530-33BA-877A-E258-B877C78C272D}"/>
              </a:ext>
            </a:extLst>
          </p:cNvPr>
          <p:cNvSpPr>
            <a:spLocks noGrp="1" noChangeArrowheads="1"/>
          </p:cNvSpPr>
          <p:nvPr>
            <p:ph type="title"/>
          </p:nvPr>
        </p:nvSpPr>
        <p:spPr/>
        <p:txBody>
          <a:bodyPr/>
          <a:lstStyle/>
          <a:p>
            <a:pPr eaLnBrk="1" hangingPunct="1">
              <a:defRPr/>
            </a:pPr>
            <a:r>
              <a:rPr lang="en-US" altLang="en-US">
                <a:solidFill>
                  <a:schemeClr val="tx1"/>
                </a:solidFill>
              </a:rPr>
              <a:t>More about Nervousness</a:t>
            </a:r>
          </a:p>
        </p:txBody>
      </p:sp>
      <p:sp>
        <p:nvSpPr>
          <p:cNvPr id="75779" name="Rectangle 3">
            <a:extLst>
              <a:ext uri="{FF2B5EF4-FFF2-40B4-BE49-F238E27FC236}">
                <a16:creationId xmlns:a16="http://schemas.microsoft.com/office/drawing/2014/main" id="{2B4C4B04-4C36-90D8-B6D1-17985659C3DD}"/>
              </a:ext>
            </a:extLst>
          </p:cNvPr>
          <p:cNvSpPr>
            <a:spLocks noGrp="1" noChangeArrowheads="1"/>
          </p:cNvSpPr>
          <p:nvPr>
            <p:ph type="body" sz="half" idx="1"/>
          </p:nvPr>
        </p:nvSpPr>
        <p:spPr>
          <a:xfrm>
            <a:off x="228600" y="1600200"/>
            <a:ext cx="4267200" cy="4533900"/>
          </a:xfrm>
        </p:spPr>
        <p:txBody>
          <a:bodyPr/>
          <a:lstStyle/>
          <a:p>
            <a:pPr eaLnBrk="1" hangingPunct="1">
              <a:defRPr/>
            </a:pPr>
            <a:r>
              <a:rPr lang="en-US" altLang="en-US" sz="2800"/>
              <a:t>It fades after initial time</a:t>
            </a:r>
          </a:p>
          <a:p>
            <a:pPr eaLnBrk="1" hangingPunct="1">
              <a:defRPr/>
            </a:pPr>
            <a:r>
              <a:rPr lang="en-US" altLang="en-US" sz="2800"/>
              <a:t>Will always at least slightly be there</a:t>
            </a:r>
          </a:p>
          <a:p>
            <a:pPr eaLnBrk="1" hangingPunct="1">
              <a:defRPr/>
            </a:pPr>
            <a:r>
              <a:rPr lang="en-US" altLang="en-US" sz="2800"/>
              <a:t>Usually audience can’t tell</a:t>
            </a:r>
          </a:p>
          <a:p>
            <a:pPr eaLnBrk="1" hangingPunct="1">
              <a:defRPr/>
            </a:pPr>
            <a:r>
              <a:rPr lang="en-US" altLang="en-US" sz="2800"/>
              <a:t>Mid-levels can help performance</a:t>
            </a:r>
          </a:p>
        </p:txBody>
      </p:sp>
      <p:grpSp>
        <p:nvGrpSpPr>
          <p:cNvPr id="17412" name="Group 13">
            <a:extLst>
              <a:ext uri="{FF2B5EF4-FFF2-40B4-BE49-F238E27FC236}">
                <a16:creationId xmlns:a16="http://schemas.microsoft.com/office/drawing/2014/main" id="{D26BD870-5D98-5097-AD0B-28A63D896E40}"/>
              </a:ext>
              <a:ext uri="{C183D7F6-B498-43B3-948B-1728B52AA6E4}">
                <adec:decorative xmlns:adec="http://schemas.microsoft.com/office/drawing/2017/decorative" val="1"/>
              </a:ext>
            </a:extLst>
          </p:cNvPr>
          <p:cNvGrpSpPr>
            <a:grpSpLocks/>
          </p:cNvGrpSpPr>
          <p:nvPr/>
        </p:nvGrpSpPr>
        <p:grpSpPr bwMode="auto">
          <a:xfrm>
            <a:off x="4800600" y="3048000"/>
            <a:ext cx="3886200" cy="2449513"/>
            <a:chOff x="864" y="1344"/>
            <a:chExt cx="3888" cy="2363"/>
          </a:xfrm>
        </p:grpSpPr>
        <p:sp>
          <p:nvSpPr>
            <p:cNvPr id="17413" name="Rectangle 14">
              <a:extLst>
                <a:ext uri="{FF2B5EF4-FFF2-40B4-BE49-F238E27FC236}">
                  <a16:creationId xmlns:a16="http://schemas.microsoft.com/office/drawing/2014/main" id="{A040F180-617E-79D0-E2FA-3F612CDEE773}"/>
                </a:ext>
              </a:extLst>
            </p:cNvPr>
            <p:cNvSpPr>
              <a:spLocks noChangeArrowheads="1"/>
            </p:cNvSpPr>
            <p:nvPr/>
          </p:nvSpPr>
          <p:spPr bwMode="auto">
            <a:xfrm>
              <a:off x="864" y="1344"/>
              <a:ext cx="3888" cy="235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endParaRPr lang="en-US" altLang="en-US"/>
            </a:p>
          </p:txBody>
        </p:sp>
        <p:sp>
          <p:nvSpPr>
            <p:cNvPr id="17414" name="Freeform 15">
              <a:extLst>
                <a:ext uri="{FF2B5EF4-FFF2-40B4-BE49-F238E27FC236}">
                  <a16:creationId xmlns:a16="http://schemas.microsoft.com/office/drawing/2014/main" id="{350BD2C0-70E9-7E2C-8121-C74FD9EDFBDE}"/>
                </a:ext>
              </a:extLst>
            </p:cNvPr>
            <p:cNvSpPr>
              <a:spLocks/>
            </p:cNvSpPr>
            <p:nvPr/>
          </p:nvSpPr>
          <p:spPr bwMode="auto">
            <a:xfrm>
              <a:off x="1440" y="1584"/>
              <a:ext cx="2929" cy="1660"/>
            </a:xfrm>
            <a:custGeom>
              <a:avLst/>
              <a:gdLst>
                <a:gd name="T0" fmla="*/ 0 w 3339"/>
                <a:gd name="T1" fmla="*/ 0 h 1974"/>
                <a:gd name="T2" fmla="*/ 2928 w 3339"/>
                <a:gd name="T3" fmla="*/ 0 h 1974"/>
                <a:gd name="T4" fmla="*/ 2928 w 3339"/>
                <a:gd name="T5" fmla="*/ 1659 h 1974"/>
                <a:gd name="T6" fmla="*/ 0 w 3339"/>
                <a:gd name="T7" fmla="*/ 1659 h 1974"/>
                <a:gd name="T8" fmla="*/ 0 w 3339"/>
                <a:gd name="T9" fmla="*/ 0 h 19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39" h="1974">
                  <a:moveTo>
                    <a:pt x="0" y="0"/>
                  </a:moveTo>
                  <a:lnTo>
                    <a:pt x="3338" y="0"/>
                  </a:lnTo>
                  <a:lnTo>
                    <a:pt x="3338" y="1973"/>
                  </a:lnTo>
                  <a:lnTo>
                    <a:pt x="0" y="1973"/>
                  </a:lnTo>
                  <a:lnTo>
                    <a:pt x="0" y="0"/>
                  </a:lnTo>
                </a:path>
              </a:pathLst>
            </a:custGeom>
            <a:solidFill>
              <a:schemeClr val="bg1"/>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5" name="Line 16">
              <a:extLst>
                <a:ext uri="{FF2B5EF4-FFF2-40B4-BE49-F238E27FC236}">
                  <a16:creationId xmlns:a16="http://schemas.microsoft.com/office/drawing/2014/main" id="{835A813A-2E02-128F-763C-57E37F71B8D9}"/>
                </a:ext>
              </a:extLst>
            </p:cNvPr>
            <p:cNvSpPr>
              <a:spLocks noChangeShapeType="1"/>
            </p:cNvSpPr>
            <p:nvPr/>
          </p:nvSpPr>
          <p:spPr bwMode="auto">
            <a:xfrm flipH="1">
              <a:off x="1440" y="1584"/>
              <a:ext cx="0" cy="1680"/>
            </a:xfrm>
            <a:prstGeom prst="line">
              <a:avLst/>
            </a:prstGeom>
            <a:noFill/>
            <a:ln w="127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6" name="Line 17">
              <a:extLst>
                <a:ext uri="{FF2B5EF4-FFF2-40B4-BE49-F238E27FC236}">
                  <a16:creationId xmlns:a16="http://schemas.microsoft.com/office/drawing/2014/main" id="{A0F94545-FFFC-0638-387C-D9273FF6E1C7}"/>
                </a:ext>
              </a:extLst>
            </p:cNvPr>
            <p:cNvSpPr>
              <a:spLocks noChangeShapeType="1"/>
            </p:cNvSpPr>
            <p:nvPr/>
          </p:nvSpPr>
          <p:spPr bwMode="auto">
            <a:xfrm>
              <a:off x="1440" y="3264"/>
              <a:ext cx="2925" cy="0"/>
            </a:xfrm>
            <a:prstGeom prst="line">
              <a:avLst/>
            </a:prstGeom>
            <a:noFill/>
            <a:ln w="12700">
              <a:solidFill>
                <a:srgbClr val="FF99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7" name="Rectangle 18">
              <a:extLst>
                <a:ext uri="{FF2B5EF4-FFF2-40B4-BE49-F238E27FC236}">
                  <a16:creationId xmlns:a16="http://schemas.microsoft.com/office/drawing/2014/main" id="{6F9AA59D-773F-62FF-93DD-900FACDC3989}"/>
                </a:ext>
              </a:extLst>
            </p:cNvPr>
            <p:cNvSpPr>
              <a:spLocks noChangeArrowheads="1"/>
            </p:cNvSpPr>
            <p:nvPr/>
          </p:nvSpPr>
          <p:spPr bwMode="auto">
            <a:xfrm>
              <a:off x="2160" y="3312"/>
              <a:ext cx="1734" cy="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2100" b="0">
                  <a:solidFill>
                    <a:srgbClr val="003399"/>
                  </a:solidFill>
                </a:rPr>
                <a:t>Nervousness</a:t>
              </a:r>
            </a:p>
          </p:txBody>
        </p:sp>
        <p:sp>
          <p:nvSpPr>
            <p:cNvPr id="17418" name="Rectangle 19">
              <a:extLst>
                <a:ext uri="{FF2B5EF4-FFF2-40B4-BE49-F238E27FC236}">
                  <a16:creationId xmlns:a16="http://schemas.microsoft.com/office/drawing/2014/main" id="{7A8238DA-949E-63CC-4EAD-4A7C8E7FE15F}"/>
                </a:ext>
              </a:extLst>
            </p:cNvPr>
            <p:cNvSpPr>
              <a:spLocks noChangeArrowheads="1"/>
            </p:cNvSpPr>
            <p:nvPr/>
          </p:nvSpPr>
          <p:spPr bwMode="auto">
            <a:xfrm rot="-5400000">
              <a:off x="440" y="1962"/>
              <a:ext cx="1645" cy="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8" tIns="44450" rIns="90488" bIns="44450">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2100" b="0">
                  <a:solidFill>
                    <a:srgbClr val="003399"/>
                  </a:solidFill>
                </a:rPr>
                <a:t>Performance</a:t>
              </a:r>
            </a:p>
          </p:txBody>
        </p:sp>
        <p:sp>
          <p:nvSpPr>
            <p:cNvPr id="17419" name="Arc 20">
              <a:extLst>
                <a:ext uri="{FF2B5EF4-FFF2-40B4-BE49-F238E27FC236}">
                  <a16:creationId xmlns:a16="http://schemas.microsoft.com/office/drawing/2014/main" id="{316C06D1-4E3D-0254-7055-5479AF85BAC2}"/>
                </a:ext>
              </a:extLst>
            </p:cNvPr>
            <p:cNvSpPr>
              <a:spLocks/>
            </p:cNvSpPr>
            <p:nvPr/>
          </p:nvSpPr>
          <p:spPr bwMode="auto">
            <a:xfrm rot="-10380000">
              <a:off x="1584" y="2064"/>
              <a:ext cx="2430" cy="1384"/>
            </a:xfrm>
            <a:custGeom>
              <a:avLst/>
              <a:gdLst>
                <a:gd name="T0" fmla="*/ 2430 w 42431"/>
                <a:gd name="T1" fmla="*/ 63 h 21600"/>
                <a:gd name="T2" fmla="*/ 0 w 42431"/>
                <a:gd name="T3" fmla="*/ 361 h 21600"/>
                <a:gd name="T4" fmla="*/ 1194 w 42431"/>
                <a:gd name="T5" fmla="*/ 0 h 21600"/>
                <a:gd name="T6" fmla="*/ 0 60000 65536"/>
                <a:gd name="T7" fmla="*/ 0 60000 65536"/>
                <a:gd name="T8" fmla="*/ 0 60000 65536"/>
              </a:gdLst>
              <a:ahLst/>
              <a:cxnLst>
                <a:cxn ang="T6">
                  <a:pos x="T0" y="T1"/>
                </a:cxn>
                <a:cxn ang="T7">
                  <a:pos x="T2" y="T3"/>
                </a:cxn>
                <a:cxn ang="T8">
                  <a:pos x="T4" y="T5"/>
                </a:cxn>
              </a:cxnLst>
              <a:rect l="0" t="0" r="r" b="b"/>
              <a:pathLst>
                <a:path w="42431" h="21600" fill="none" extrusionOk="0">
                  <a:moveTo>
                    <a:pt x="42430" y="983"/>
                  </a:moveTo>
                  <a:cubicBezTo>
                    <a:pt x="41904" y="12518"/>
                    <a:pt x="32399" y="21599"/>
                    <a:pt x="20853" y="21600"/>
                  </a:cubicBezTo>
                  <a:cubicBezTo>
                    <a:pt x="11091" y="21600"/>
                    <a:pt x="2543" y="15053"/>
                    <a:pt x="-1" y="5630"/>
                  </a:cubicBezTo>
                </a:path>
                <a:path w="42431" h="21600" stroke="0" extrusionOk="0">
                  <a:moveTo>
                    <a:pt x="42430" y="983"/>
                  </a:moveTo>
                  <a:cubicBezTo>
                    <a:pt x="41904" y="12518"/>
                    <a:pt x="32399" y="21599"/>
                    <a:pt x="20853" y="21600"/>
                  </a:cubicBezTo>
                  <a:cubicBezTo>
                    <a:pt x="11091" y="21600"/>
                    <a:pt x="2543" y="15053"/>
                    <a:pt x="-1" y="5630"/>
                  </a:cubicBezTo>
                  <a:lnTo>
                    <a:pt x="20853" y="0"/>
                  </a:lnTo>
                  <a:lnTo>
                    <a:pt x="42430" y="983"/>
                  </a:lnTo>
                  <a:close/>
                </a:path>
              </a:pathLst>
            </a:custGeom>
            <a:noFill/>
            <a:ln w="25400" cap="rnd">
              <a:solidFill>
                <a:srgbClr val="FFCC66"/>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8B4C77A7-E11B-5BCF-A1D3-239D288F4235}"/>
              </a:ext>
            </a:extLst>
          </p:cNvPr>
          <p:cNvSpPr>
            <a:spLocks noGrp="1" noChangeArrowheads="1"/>
          </p:cNvSpPr>
          <p:nvPr>
            <p:ph type="title"/>
          </p:nvPr>
        </p:nvSpPr>
        <p:spPr>
          <a:xfrm>
            <a:off x="457200" y="228600"/>
            <a:ext cx="8229600" cy="762000"/>
          </a:xfrm>
        </p:spPr>
        <p:txBody>
          <a:bodyPr/>
          <a:lstStyle/>
          <a:p>
            <a:pPr eaLnBrk="1" hangingPunct="1">
              <a:defRPr/>
            </a:pPr>
            <a:r>
              <a:rPr lang="en-US" altLang="en-US" sz="3600">
                <a:solidFill>
                  <a:schemeClr val="tx1"/>
                </a:solidFill>
              </a:rPr>
              <a:t>Capturing and Maintaining Attention – </a:t>
            </a:r>
          </a:p>
        </p:txBody>
      </p:sp>
      <p:sp>
        <p:nvSpPr>
          <p:cNvPr id="73731" name="Rectangle 3">
            <a:extLst>
              <a:ext uri="{FF2B5EF4-FFF2-40B4-BE49-F238E27FC236}">
                <a16:creationId xmlns:a16="http://schemas.microsoft.com/office/drawing/2014/main" id="{738BA1EF-0FA8-11D3-8A56-39BDE65A3936}"/>
              </a:ext>
            </a:extLst>
          </p:cNvPr>
          <p:cNvSpPr>
            <a:spLocks noGrp="1" noChangeArrowheads="1"/>
          </p:cNvSpPr>
          <p:nvPr>
            <p:ph type="body" sz="half" idx="1"/>
          </p:nvPr>
        </p:nvSpPr>
        <p:spPr>
          <a:xfrm>
            <a:off x="228600" y="1219200"/>
            <a:ext cx="4800600" cy="5257800"/>
          </a:xfrm>
        </p:spPr>
        <p:txBody>
          <a:bodyPr/>
          <a:lstStyle/>
          <a:p>
            <a:pPr eaLnBrk="1" hangingPunct="1">
              <a:lnSpc>
                <a:spcPct val="80000"/>
              </a:lnSpc>
              <a:defRPr/>
            </a:pPr>
            <a:r>
              <a:rPr lang="en-US" altLang="en-US" sz="2000"/>
              <a:t>Can Control:</a:t>
            </a:r>
          </a:p>
          <a:p>
            <a:pPr lvl="1" eaLnBrk="1" hangingPunct="1">
              <a:lnSpc>
                <a:spcPct val="80000"/>
              </a:lnSpc>
              <a:defRPr/>
            </a:pPr>
            <a:r>
              <a:rPr lang="en-US" altLang="en-US" sz="2000"/>
              <a:t>When you start</a:t>
            </a:r>
          </a:p>
          <a:p>
            <a:pPr lvl="1" eaLnBrk="1" hangingPunct="1">
              <a:lnSpc>
                <a:spcPct val="80000"/>
              </a:lnSpc>
              <a:defRPr/>
            </a:pPr>
            <a:r>
              <a:rPr lang="en-US" altLang="en-US" sz="2000"/>
              <a:t>Your projected mood</a:t>
            </a:r>
          </a:p>
          <a:p>
            <a:pPr lvl="1" eaLnBrk="1" hangingPunct="1">
              <a:lnSpc>
                <a:spcPct val="80000"/>
              </a:lnSpc>
              <a:defRPr/>
            </a:pPr>
            <a:r>
              <a:rPr lang="en-US" altLang="en-US" sz="2000"/>
              <a:t>Can’t understand (accent)</a:t>
            </a:r>
          </a:p>
          <a:p>
            <a:pPr lvl="1" eaLnBrk="1" hangingPunct="1">
              <a:lnSpc>
                <a:spcPct val="80000"/>
              </a:lnSpc>
              <a:defRPr/>
            </a:pPr>
            <a:r>
              <a:rPr lang="en-US" altLang="en-US" sz="2000"/>
              <a:t>Behavioral distractions</a:t>
            </a:r>
          </a:p>
          <a:p>
            <a:pPr lvl="2" eaLnBrk="1" hangingPunct="1">
              <a:lnSpc>
                <a:spcPct val="80000"/>
              </a:lnSpc>
              <a:defRPr/>
            </a:pPr>
            <a:r>
              <a:rPr lang="en-US" altLang="en-US"/>
              <a:t> (“uh…,” coins, movement)</a:t>
            </a:r>
          </a:p>
          <a:p>
            <a:pPr lvl="2" eaLnBrk="1" hangingPunct="1">
              <a:lnSpc>
                <a:spcPct val="80000"/>
              </a:lnSpc>
              <a:defRPr/>
            </a:pPr>
            <a:r>
              <a:rPr lang="en-US" altLang="en-US"/>
              <a:t>Tone – avoid monotony</a:t>
            </a:r>
          </a:p>
          <a:p>
            <a:pPr lvl="2" eaLnBrk="1" hangingPunct="1">
              <a:lnSpc>
                <a:spcPct val="80000"/>
              </a:lnSpc>
              <a:defRPr/>
            </a:pPr>
            <a:r>
              <a:rPr lang="en-US" altLang="en-US"/>
              <a:t>Don’t read off the screen</a:t>
            </a:r>
          </a:p>
          <a:p>
            <a:pPr lvl="1" eaLnBrk="1" hangingPunct="1">
              <a:lnSpc>
                <a:spcPct val="80000"/>
              </a:lnSpc>
              <a:defRPr/>
            </a:pPr>
            <a:r>
              <a:rPr lang="en-US" altLang="en-US" sz="2000"/>
              <a:t>Level of clarity</a:t>
            </a:r>
          </a:p>
          <a:p>
            <a:pPr lvl="2" eaLnBrk="1" hangingPunct="1">
              <a:lnSpc>
                <a:spcPct val="80000"/>
              </a:lnSpc>
              <a:defRPr/>
            </a:pPr>
            <a:r>
              <a:rPr lang="en-US" altLang="en-US"/>
              <a:t>Volume (sometimes)</a:t>
            </a:r>
          </a:p>
          <a:p>
            <a:pPr lvl="2" eaLnBrk="1" hangingPunct="1">
              <a:lnSpc>
                <a:spcPct val="80000"/>
              </a:lnSpc>
              <a:defRPr/>
            </a:pPr>
            <a:r>
              <a:rPr lang="en-US" altLang="en-US"/>
              <a:t>Level of difficulty</a:t>
            </a:r>
            <a:endParaRPr lang="en-US" altLang="en-US">
              <a:solidFill>
                <a:srgbClr val="FFFF99"/>
              </a:solidFill>
            </a:endParaRPr>
          </a:p>
          <a:p>
            <a:pPr lvl="2" eaLnBrk="1" hangingPunct="1">
              <a:lnSpc>
                <a:spcPct val="80000"/>
              </a:lnSpc>
              <a:defRPr/>
            </a:pPr>
            <a:r>
              <a:rPr lang="en-US" altLang="en-US"/>
              <a:t>Smoothness of transitions</a:t>
            </a:r>
          </a:p>
          <a:p>
            <a:pPr lvl="2" eaLnBrk="1" hangingPunct="1">
              <a:lnSpc>
                <a:spcPct val="80000"/>
              </a:lnSpc>
              <a:defRPr/>
            </a:pPr>
            <a:r>
              <a:rPr lang="en-US" altLang="en-US"/>
              <a:t>Pace – reasonable</a:t>
            </a:r>
          </a:p>
          <a:p>
            <a:pPr lvl="2" eaLnBrk="1" hangingPunct="1">
              <a:lnSpc>
                <a:spcPct val="80000"/>
              </a:lnSpc>
              <a:defRPr/>
            </a:pPr>
            <a:r>
              <a:rPr lang="en-US" altLang="en-US"/>
              <a:t>Organization – don’t lose</a:t>
            </a:r>
          </a:p>
          <a:p>
            <a:pPr lvl="2" eaLnBrk="1" hangingPunct="1">
              <a:lnSpc>
                <a:spcPct val="80000"/>
              </a:lnSpc>
              <a:defRPr/>
            </a:pPr>
            <a:r>
              <a:rPr lang="en-US" altLang="en-US"/>
              <a:t>Pause after new figure </a:t>
            </a:r>
          </a:p>
          <a:p>
            <a:pPr lvl="1" eaLnBrk="1" hangingPunct="1">
              <a:lnSpc>
                <a:spcPct val="80000"/>
              </a:lnSpc>
              <a:defRPr/>
            </a:pPr>
            <a:r>
              <a:rPr lang="en-US" altLang="en-US" sz="2000"/>
              <a:t>How you answer questions</a:t>
            </a:r>
          </a:p>
        </p:txBody>
      </p:sp>
      <p:sp>
        <p:nvSpPr>
          <p:cNvPr id="73732" name="Rectangle 4">
            <a:extLst>
              <a:ext uri="{FF2B5EF4-FFF2-40B4-BE49-F238E27FC236}">
                <a16:creationId xmlns:a16="http://schemas.microsoft.com/office/drawing/2014/main" id="{8E02FEE2-A184-AB6C-A79C-6FEEBDDD0FF3}"/>
              </a:ext>
            </a:extLst>
          </p:cNvPr>
          <p:cNvSpPr>
            <a:spLocks noGrp="1" noChangeArrowheads="1"/>
          </p:cNvSpPr>
          <p:nvPr>
            <p:ph type="body" sz="half" idx="2"/>
          </p:nvPr>
        </p:nvSpPr>
        <p:spPr>
          <a:xfrm>
            <a:off x="5105400" y="1143000"/>
            <a:ext cx="4038600" cy="4533900"/>
          </a:xfrm>
        </p:spPr>
        <p:txBody>
          <a:bodyPr/>
          <a:lstStyle/>
          <a:p>
            <a:pPr eaLnBrk="1" hangingPunct="1">
              <a:lnSpc>
                <a:spcPct val="80000"/>
              </a:lnSpc>
              <a:defRPr/>
            </a:pPr>
            <a:r>
              <a:rPr lang="en-US" altLang="en-US" sz="2000"/>
              <a:t>Can’t Control</a:t>
            </a:r>
          </a:p>
          <a:p>
            <a:pPr lvl="1" eaLnBrk="1" hangingPunct="1">
              <a:lnSpc>
                <a:spcPct val="80000"/>
              </a:lnSpc>
              <a:defRPr/>
            </a:pPr>
            <a:r>
              <a:rPr lang="en-US" altLang="en-US" sz="2000"/>
              <a:t>Can’t see</a:t>
            </a:r>
          </a:p>
          <a:p>
            <a:pPr lvl="1" eaLnBrk="1" hangingPunct="1">
              <a:lnSpc>
                <a:spcPct val="80000"/>
              </a:lnSpc>
              <a:defRPr/>
            </a:pPr>
            <a:r>
              <a:rPr lang="en-US" altLang="en-US" sz="2000"/>
              <a:t>Background noise</a:t>
            </a:r>
          </a:p>
          <a:p>
            <a:pPr lvl="1" eaLnBrk="1" hangingPunct="1">
              <a:lnSpc>
                <a:spcPct val="80000"/>
              </a:lnSpc>
              <a:defRPr/>
            </a:pPr>
            <a:r>
              <a:rPr lang="en-US" altLang="en-US" sz="2000"/>
              <a:t>Questions about what you are saying</a:t>
            </a:r>
          </a:p>
          <a:p>
            <a:pPr lvl="1" eaLnBrk="1" hangingPunct="1">
              <a:lnSpc>
                <a:spcPct val="80000"/>
              </a:lnSpc>
              <a:defRPr/>
            </a:pPr>
            <a:r>
              <a:rPr lang="en-US" altLang="en-US" sz="2000"/>
              <a:t>Natural timing issues</a:t>
            </a:r>
          </a:p>
          <a:p>
            <a:pPr lvl="1" eaLnBrk="1" hangingPunct="1">
              <a:lnSpc>
                <a:spcPct val="80000"/>
              </a:lnSpc>
              <a:defRPr/>
            </a:pPr>
            <a:r>
              <a:rPr lang="en-US" altLang="en-US" sz="2000"/>
              <a:t>Varied backgrounds</a:t>
            </a:r>
          </a:p>
          <a:p>
            <a:pPr lvl="1" eaLnBrk="1" hangingPunct="1">
              <a:lnSpc>
                <a:spcPct val="80000"/>
              </a:lnSpc>
              <a:defRPr/>
            </a:pPr>
            <a:endParaRPr lang="en-US" altLang="en-US" sz="2000"/>
          </a:p>
          <a:p>
            <a:pPr lvl="1" eaLnBrk="1" hangingPunct="1">
              <a:lnSpc>
                <a:spcPct val="80000"/>
              </a:lnSpc>
              <a:defRPr/>
            </a:pPr>
            <a:endParaRPr lang="en-US" altLang="en-US" sz="1400"/>
          </a:p>
          <a:p>
            <a:pPr lvl="1" eaLnBrk="1" hangingPunct="1">
              <a:lnSpc>
                <a:spcPct val="80000"/>
              </a:lnSpc>
              <a:defRPr/>
            </a:pPr>
            <a:endParaRPr lang="en-US" altLang="en-US" sz="140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a:extLst>
              <a:ext uri="{FF2B5EF4-FFF2-40B4-BE49-F238E27FC236}">
                <a16:creationId xmlns:a16="http://schemas.microsoft.com/office/drawing/2014/main" id="{DB8900B4-C418-44A2-9F2C-F6FB1884EE7E}"/>
              </a:ext>
            </a:extLst>
          </p:cNvPr>
          <p:cNvSpPr>
            <a:spLocks noGrp="1" noChangeArrowheads="1"/>
          </p:cNvSpPr>
          <p:nvPr>
            <p:ph type="title"/>
          </p:nvPr>
        </p:nvSpPr>
        <p:spPr/>
        <p:txBody>
          <a:bodyPr/>
          <a:lstStyle/>
          <a:p>
            <a:pPr eaLnBrk="1" hangingPunct="1">
              <a:defRPr/>
            </a:pPr>
            <a:r>
              <a:rPr lang="en-US" altLang="en-US">
                <a:solidFill>
                  <a:schemeClr val="tx1"/>
                </a:solidFill>
              </a:rPr>
              <a:t>Maintaining Attention – Normal Attention Patterns</a:t>
            </a:r>
          </a:p>
        </p:txBody>
      </p:sp>
      <p:sp>
        <p:nvSpPr>
          <p:cNvPr id="295939" name="Rectangle 3">
            <a:extLst>
              <a:ext uri="{FF2B5EF4-FFF2-40B4-BE49-F238E27FC236}">
                <a16:creationId xmlns:a16="http://schemas.microsoft.com/office/drawing/2014/main" id="{31F313E5-F71C-9FFA-15B1-AEB2FC322934}"/>
              </a:ext>
            </a:extLst>
          </p:cNvPr>
          <p:cNvSpPr>
            <a:spLocks noGrp="1" noChangeArrowheads="1"/>
          </p:cNvSpPr>
          <p:nvPr>
            <p:ph type="body" sz="half" idx="1"/>
          </p:nvPr>
        </p:nvSpPr>
        <p:spPr>
          <a:xfrm>
            <a:off x="457200" y="2514600"/>
            <a:ext cx="4114800" cy="3276600"/>
          </a:xfrm>
        </p:spPr>
        <p:txBody>
          <a:bodyPr/>
          <a:lstStyle/>
          <a:p>
            <a:pPr eaLnBrk="1" hangingPunct="1">
              <a:defRPr/>
            </a:pPr>
            <a:r>
              <a:rPr lang="en-US" altLang="en-US" sz="2800"/>
              <a:t>Attention normally varies over time</a:t>
            </a:r>
          </a:p>
          <a:p>
            <a:pPr eaLnBrk="1" hangingPunct="1">
              <a:defRPr/>
            </a:pPr>
            <a:r>
              <a:rPr lang="en-US" altLang="en-US" sz="2800"/>
              <a:t>Make the low times particularly stimulating</a:t>
            </a:r>
          </a:p>
          <a:p>
            <a:pPr eaLnBrk="1" hangingPunct="1">
              <a:defRPr/>
            </a:pPr>
            <a:r>
              <a:rPr lang="en-US" altLang="en-US" sz="2800"/>
              <a:t>Try to regain attention </a:t>
            </a:r>
          </a:p>
        </p:txBody>
      </p:sp>
      <p:graphicFrame>
        <p:nvGraphicFramePr>
          <p:cNvPr id="19460" name="Object 4">
            <a:extLst>
              <a:ext uri="{FF2B5EF4-FFF2-40B4-BE49-F238E27FC236}">
                <a16:creationId xmlns:a16="http://schemas.microsoft.com/office/drawing/2014/main" id="{60006AF1-FF4A-7C5C-CE8D-5DE990380D23}"/>
              </a:ext>
              <a:ext uri="{C183D7F6-B498-43B3-948B-1728B52AA6E4}">
                <adec:decorative xmlns:adec="http://schemas.microsoft.com/office/drawing/2017/decorative" val="1"/>
              </a:ext>
            </a:extLst>
          </p:cNvPr>
          <p:cNvGraphicFramePr>
            <a:graphicFrameLocks noGrp="1" noChangeAspect="1"/>
          </p:cNvGraphicFramePr>
          <p:nvPr>
            <p:ph type="chart" sz="half" idx="2"/>
            <p:extLst>
              <p:ext uri="{D42A27DB-BD31-4B8C-83A1-F6EECF244321}">
                <p14:modId xmlns:p14="http://schemas.microsoft.com/office/powerpoint/2010/main" val="1330662550"/>
              </p:ext>
            </p:extLst>
          </p:nvPr>
        </p:nvGraphicFramePr>
        <p:xfrm>
          <a:off x="4800600" y="2514600"/>
          <a:ext cx="3810000" cy="2501900"/>
        </p:xfrm>
        <a:graphic>
          <a:graphicData uri="http://schemas.openxmlformats.org/presentationml/2006/ole">
            <mc:AlternateContent xmlns:mc="http://schemas.openxmlformats.org/markup-compatibility/2006">
              <mc:Choice xmlns:v="urn:schemas-microsoft-com:vml" Requires="v">
                <p:oleObj name="Image" r:id="rId2" imgW="3623772" imgH="2380291" progId="Photoshop.Image.6">
                  <p:embed/>
                </p:oleObj>
              </mc:Choice>
              <mc:Fallback>
                <p:oleObj name="Image" r:id="rId2" imgW="3623772" imgH="2380291" progId="Photoshop.Image.6">
                  <p:embed/>
                  <p:pic>
                    <p:nvPicPr>
                      <p:cNvPr id="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514600"/>
                        <a:ext cx="3810000" cy="250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BF0A7395-DF1D-972A-74D9-F173036C6C40}"/>
              </a:ext>
            </a:extLst>
          </p:cNvPr>
          <p:cNvSpPr>
            <a:spLocks noGrp="1" noChangeArrowheads="1"/>
          </p:cNvSpPr>
          <p:nvPr>
            <p:ph type="title"/>
          </p:nvPr>
        </p:nvSpPr>
        <p:spPr>
          <a:xfrm>
            <a:off x="457200" y="152400"/>
            <a:ext cx="8078788" cy="969963"/>
          </a:xfrm>
        </p:spPr>
        <p:txBody>
          <a:bodyPr/>
          <a:lstStyle/>
          <a:p>
            <a:pPr eaLnBrk="1" hangingPunct="1">
              <a:defRPr/>
            </a:pPr>
            <a:r>
              <a:rPr lang="en-US" altLang="en-US">
                <a:solidFill>
                  <a:schemeClr val="tx1"/>
                </a:solidFill>
              </a:rPr>
              <a:t>Catching them! – Introduction </a:t>
            </a:r>
          </a:p>
        </p:txBody>
      </p:sp>
      <p:sp>
        <p:nvSpPr>
          <p:cNvPr id="40963" name="Rectangle 3">
            <a:extLst>
              <a:ext uri="{FF2B5EF4-FFF2-40B4-BE49-F238E27FC236}">
                <a16:creationId xmlns:a16="http://schemas.microsoft.com/office/drawing/2014/main" id="{7658A9AE-4323-521E-8965-99750B153813}"/>
              </a:ext>
            </a:extLst>
          </p:cNvPr>
          <p:cNvSpPr>
            <a:spLocks noGrp="1" noChangeArrowheads="1"/>
          </p:cNvSpPr>
          <p:nvPr>
            <p:ph type="body" idx="1"/>
          </p:nvPr>
        </p:nvSpPr>
        <p:spPr>
          <a:xfrm>
            <a:off x="533400" y="1371600"/>
            <a:ext cx="8153400" cy="4953000"/>
          </a:xfrm>
        </p:spPr>
        <p:txBody>
          <a:bodyPr/>
          <a:lstStyle/>
          <a:p>
            <a:pPr eaLnBrk="1" hangingPunct="1">
              <a:defRPr/>
            </a:pPr>
            <a:r>
              <a:rPr lang="en-US" altLang="en-US" sz="2400" b="1">
                <a:solidFill>
                  <a:schemeClr val="folHlink"/>
                </a:solidFill>
              </a:rPr>
              <a:t>Pre-opening (catch attention)</a:t>
            </a:r>
          </a:p>
          <a:p>
            <a:pPr lvl="1" eaLnBrk="1" hangingPunct="1">
              <a:defRPr/>
            </a:pPr>
            <a:r>
              <a:rPr lang="en-US" altLang="en-US" sz="2400" b="1">
                <a:solidFill>
                  <a:schemeClr val="folHlink"/>
                </a:solidFill>
              </a:rPr>
              <a:t>Can you hear me?  Thank you for inviting me.</a:t>
            </a:r>
          </a:p>
          <a:p>
            <a:pPr eaLnBrk="1" hangingPunct="1">
              <a:defRPr/>
            </a:pPr>
            <a:r>
              <a:rPr lang="en-US" altLang="en-US" sz="2400" b="1"/>
              <a:t>Brief Introduction – Name, Title</a:t>
            </a:r>
          </a:p>
          <a:p>
            <a:pPr lvl="1" eaLnBrk="1" hangingPunct="1">
              <a:defRPr/>
            </a:pPr>
            <a:r>
              <a:rPr lang="en-US" altLang="en-US" sz="2400" b="1">
                <a:solidFill>
                  <a:schemeClr val="folHlink"/>
                </a:solidFill>
              </a:rPr>
              <a:t>Conversational; where/how work performed</a:t>
            </a:r>
          </a:p>
          <a:p>
            <a:pPr lvl="1" eaLnBrk="1" hangingPunct="1">
              <a:defRPr/>
            </a:pPr>
            <a:r>
              <a:rPr lang="en-US" altLang="en-US" sz="2400" b="1"/>
              <a:t>What I will show/what I did</a:t>
            </a:r>
          </a:p>
          <a:p>
            <a:pPr eaLnBrk="1" hangingPunct="1">
              <a:defRPr/>
            </a:pPr>
            <a:r>
              <a:rPr lang="en-US" altLang="en-US" sz="2400" b="1">
                <a:solidFill>
                  <a:schemeClr val="folHlink"/>
                </a:solidFill>
              </a:rPr>
              <a:t>Humor (optional)</a:t>
            </a:r>
          </a:p>
          <a:p>
            <a:pPr eaLnBrk="1" hangingPunct="1">
              <a:defRPr/>
            </a:pPr>
            <a:r>
              <a:rPr lang="en-US" altLang="en-US" sz="2400" b="1"/>
              <a:t>Background/overview of field (15- 1 to 2 slides; 60-more)</a:t>
            </a:r>
          </a:p>
          <a:p>
            <a:pPr lvl="1" eaLnBrk="1" hangingPunct="1">
              <a:defRPr/>
            </a:pPr>
            <a:r>
              <a:rPr lang="en-US" altLang="en-US" sz="2400" b="1"/>
              <a:t>Length/depth/focus determined by audience</a:t>
            </a:r>
          </a:p>
          <a:p>
            <a:pPr lvl="1" eaLnBrk="1" hangingPunct="1">
              <a:defRPr/>
            </a:pPr>
            <a:r>
              <a:rPr lang="en-US" altLang="en-US" sz="2400" b="1"/>
              <a:t>Slide of model if have</a:t>
            </a:r>
          </a:p>
          <a:p>
            <a:pPr eaLnBrk="1" hangingPunct="1">
              <a:defRPr/>
            </a:pPr>
            <a:r>
              <a:rPr lang="en-US" altLang="en-US" sz="2400" b="1"/>
              <a:t>Objectives/Experiments - Bulleted (1 slide)</a:t>
            </a:r>
          </a:p>
          <a:p>
            <a:pPr lvl="2" eaLnBrk="1" hangingPunct="1">
              <a:lnSpc>
                <a:spcPct val="80000"/>
              </a:lnSpc>
              <a:defRPr/>
            </a:pPr>
            <a:endParaRPr lang="en-US" altLang="en-US"/>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0A4C05FA-5133-E5D9-DA0F-CCB307C78D75}"/>
              </a:ext>
            </a:extLst>
          </p:cNvPr>
          <p:cNvSpPr>
            <a:spLocks noGrp="1" noChangeArrowheads="1"/>
          </p:cNvSpPr>
          <p:nvPr>
            <p:ph type="ctrTitle"/>
          </p:nvPr>
        </p:nvSpPr>
        <p:spPr/>
        <p:txBody>
          <a:bodyPr/>
          <a:lstStyle/>
          <a:p>
            <a:pPr eaLnBrk="1" hangingPunct="1">
              <a:defRPr/>
            </a:pPr>
            <a:r>
              <a:rPr lang="en-US" altLang="en-US"/>
              <a:t>Part III - Practicing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80F52CB-2040-1B7F-3800-40894AED94B6}"/>
              </a:ext>
            </a:extLst>
          </p:cNvPr>
          <p:cNvSpPr>
            <a:spLocks noGrp="1" noChangeArrowheads="1"/>
          </p:cNvSpPr>
          <p:nvPr>
            <p:ph type="title"/>
          </p:nvPr>
        </p:nvSpPr>
        <p:spPr>
          <a:xfrm>
            <a:off x="838200" y="685800"/>
            <a:ext cx="7772400" cy="1143000"/>
          </a:xfrm>
        </p:spPr>
        <p:txBody>
          <a:bodyPr/>
          <a:lstStyle/>
          <a:p>
            <a:pPr eaLnBrk="1" hangingPunct="1">
              <a:defRPr/>
            </a:pPr>
            <a:r>
              <a:rPr lang="en-US" altLang="en-US" sz="5400">
                <a:solidFill>
                  <a:schemeClr val="tx1"/>
                </a:solidFill>
              </a:rPr>
              <a:t>Acknowledgements</a:t>
            </a:r>
          </a:p>
        </p:txBody>
      </p:sp>
      <p:sp>
        <p:nvSpPr>
          <p:cNvPr id="25603" name="Rectangle 3">
            <a:extLst>
              <a:ext uri="{FF2B5EF4-FFF2-40B4-BE49-F238E27FC236}">
                <a16:creationId xmlns:a16="http://schemas.microsoft.com/office/drawing/2014/main" id="{A35EBFF0-6836-C089-75A1-9A5C97452DBD}"/>
              </a:ext>
            </a:extLst>
          </p:cNvPr>
          <p:cNvSpPr>
            <a:spLocks noGrp="1" noChangeArrowheads="1"/>
          </p:cNvSpPr>
          <p:nvPr>
            <p:ph type="body" sz="half" idx="1"/>
          </p:nvPr>
        </p:nvSpPr>
        <p:spPr>
          <a:xfrm>
            <a:off x="685800" y="2590800"/>
            <a:ext cx="7543800" cy="3581400"/>
          </a:xfrm>
          <a:extLst>
            <a:ext uri="{909E8E84-426E-40DD-AFC4-6F175D3DCCD1}">
              <a14:hiddenFill xmlns:a14="http://schemas.microsoft.com/office/drawing/2010/main">
                <a:solidFill>
                  <a:schemeClr val="tx1"/>
                </a:solidFill>
              </a14:hiddenFill>
            </a:ext>
          </a:extLst>
        </p:spPr>
        <p:txBody>
          <a:bodyPr/>
          <a:lstStyle/>
          <a:p>
            <a:pPr eaLnBrk="1" hangingPunct="1">
              <a:tabLst>
                <a:tab pos="1484313" algn="l"/>
              </a:tabLst>
              <a:defRPr/>
            </a:pPr>
            <a:r>
              <a:rPr lang="en-US" altLang="en-US" sz="2400" b="1"/>
              <a:t>Beth Fischer &amp; Michael Zigmond University of Pittsburgh Survival Skills and Ethics Program</a:t>
            </a:r>
          </a:p>
          <a:p>
            <a:pPr eaLnBrk="1" hangingPunct="1">
              <a:tabLst>
                <a:tab pos="1484313" algn="l"/>
              </a:tabLst>
              <a:defRPr/>
            </a:pPr>
            <a:r>
              <a:rPr lang="en-US" altLang="en-US" sz="2400" b="1"/>
              <a:t>C. Stuart – </a:t>
            </a:r>
            <a:r>
              <a:rPr lang="en-US" altLang="en-US" sz="2400" b="1" i="1"/>
              <a:t>How to be an Effective Speaker</a:t>
            </a:r>
          </a:p>
          <a:p>
            <a:pPr eaLnBrk="1" hangingPunct="1">
              <a:tabLst>
                <a:tab pos="1484313" algn="l"/>
              </a:tabLst>
              <a:defRPr/>
            </a:pPr>
            <a:r>
              <a:rPr lang="en-US" altLang="en-US" sz="2400" b="1"/>
              <a:t>L. Schloff and M. Yudkin – </a:t>
            </a:r>
            <a:r>
              <a:rPr lang="en-US" altLang="en-US" sz="2400" b="1" i="1"/>
              <a:t>Smart Speaking</a:t>
            </a:r>
          </a:p>
          <a:p>
            <a:pPr eaLnBrk="1" hangingPunct="1">
              <a:tabLst>
                <a:tab pos="1484313" algn="l"/>
              </a:tabLst>
              <a:defRPr/>
            </a:pPr>
            <a:r>
              <a:rPr lang="en-US" altLang="en-US" sz="2400" b="1"/>
              <a:t>C. Turk</a:t>
            </a:r>
          </a:p>
          <a:p>
            <a:pPr eaLnBrk="1" hangingPunct="1">
              <a:tabLst>
                <a:tab pos="1484313" algn="l"/>
              </a:tabLst>
              <a:defRPr/>
            </a:pPr>
            <a:r>
              <a:rPr lang="en-US" altLang="en-US" sz="2400" b="1"/>
              <a:t>M.H. Briscoe</a:t>
            </a:r>
          </a:p>
          <a:p>
            <a:pPr eaLnBrk="1" hangingPunct="1">
              <a:tabLst>
                <a:tab pos="1484313" algn="l"/>
              </a:tabLst>
              <a:defRPr/>
            </a:pPr>
            <a:r>
              <a:rPr lang="en-US" altLang="en-US" sz="2400" b="1"/>
              <a:t>Toastmasters</a:t>
            </a:r>
          </a:p>
          <a:p>
            <a:pPr eaLnBrk="1" hangingPunct="1">
              <a:buFont typeface="Wingdings" panose="05000000000000000000" pitchFamily="2" charset="2"/>
              <a:buNone/>
              <a:tabLst>
                <a:tab pos="1484313" algn="l"/>
              </a:tabLst>
              <a:defRPr/>
            </a:pPr>
            <a:endParaRPr lang="en-US" altLang="en-US" sz="2400" b="1"/>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DEE4EE36-BC9B-6532-263E-46F38DEEDA24}"/>
              </a:ext>
            </a:extLst>
          </p:cNvPr>
          <p:cNvSpPr>
            <a:spLocks noGrp="1" noChangeArrowheads="1"/>
          </p:cNvSpPr>
          <p:nvPr>
            <p:ph type="title"/>
          </p:nvPr>
        </p:nvSpPr>
        <p:spPr>
          <a:xfrm>
            <a:off x="457200" y="0"/>
            <a:ext cx="8229600" cy="1143000"/>
          </a:xfrm>
        </p:spPr>
        <p:txBody>
          <a:bodyPr/>
          <a:lstStyle/>
          <a:p>
            <a:pPr eaLnBrk="1" hangingPunct="1">
              <a:defRPr/>
            </a:pPr>
            <a:r>
              <a:rPr lang="en-US" altLang="en-US">
                <a:solidFill>
                  <a:schemeClr val="tx1"/>
                </a:solidFill>
              </a:rPr>
              <a:t>Practice- Effective Rehearsal</a:t>
            </a:r>
          </a:p>
        </p:txBody>
      </p:sp>
      <p:sp>
        <p:nvSpPr>
          <p:cNvPr id="79875" name="Rectangle 3">
            <a:extLst>
              <a:ext uri="{FF2B5EF4-FFF2-40B4-BE49-F238E27FC236}">
                <a16:creationId xmlns:a16="http://schemas.microsoft.com/office/drawing/2014/main" id="{C11B86C9-D59A-17DA-C3F0-33B5CDD9D1DB}"/>
              </a:ext>
            </a:extLst>
          </p:cNvPr>
          <p:cNvSpPr>
            <a:spLocks noGrp="1" noChangeArrowheads="1"/>
          </p:cNvSpPr>
          <p:nvPr>
            <p:ph type="body" idx="1"/>
          </p:nvPr>
        </p:nvSpPr>
        <p:spPr>
          <a:xfrm>
            <a:off x="609600" y="1219200"/>
            <a:ext cx="7924800" cy="5029200"/>
          </a:xfrm>
        </p:spPr>
        <p:txBody>
          <a:bodyPr/>
          <a:lstStyle/>
          <a:p>
            <a:pPr eaLnBrk="1" hangingPunct="1">
              <a:lnSpc>
                <a:spcPct val="80000"/>
              </a:lnSpc>
              <a:defRPr/>
            </a:pPr>
            <a:r>
              <a:rPr lang="en-US" altLang="en-US" sz="2200"/>
              <a:t>Start early</a:t>
            </a:r>
          </a:p>
          <a:p>
            <a:pPr lvl="1" eaLnBrk="1" hangingPunct="1">
              <a:lnSpc>
                <a:spcPct val="80000"/>
              </a:lnSpc>
              <a:defRPr/>
            </a:pPr>
            <a:r>
              <a:rPr lang="en-US" altLang="en-US" sz="2200"/>
              <a:t>Can deal with behavioral distractions</a:t>
            </a:r>
          </a:p>
          <a:p>
            <a:pPr lvl="1" eaLnBrk="1" hangingPunct="1">
              <a:lnSpc>
                <a:spcPct val="80000"/>
              </a:lnSpc>
              <a:defRPr/>
            </a:pPr>
            <a:r>
              <a:rPr lang="en-US" altLang="en-US" sz="2200"/>
              <a:t>Can assess impression/body language</a:t>
            </a:r>
          </a:p>
          <a:p>
            <a:pPr lvl="1" eaLnBrk="1" hangingPunct="1">
              <a:lnSpc>
                <a:spcPct val="80000"/>
              </a:lnSpc>
              <a:defRPr/>
            </a:pPr>
            <a:r>
              <a:rPr lang="en-US" altLang="en-US" sz="2200"/>
              <a:t>Can learn how to pronounce words</a:t>
            </a:r>
          </a:p>
          <a:p>
            <a:pPr lvl="1" eaLnBrk="1" hangingPunct="1">
              <a:lnSpc>
                <a:spcPct val="80000"/>
              </a:lnSpc>
              <a:defRPr/>
            </a:pPr>
            <a:r>
              <a:rPr lang="en-US" altLang="en-US" sz="2200"/>
              <a:t>Time to alter presentation</a:t>
            </a:r>
          </a:p>
          <a:p>
            <a:pPr eaLnBrk="1" hangingPunct="1">
              <a:lnSpc>
                <a:spcPct val="80000"/>
              </a:lnSpc>
              <a:defRPr/>
            </a:pPr>
            <a:r>
              <a:rPr lang="en-US" altLang="en-US" sz="2200"/>
              <a:t>Multiple times</a:t>
            </a:r>
          </a:p>
          <a:p>
            <a:pPr eaLnBrk="1" hangingPunct="1">
              <a:lnSpc>
                <a:spcPct val="80000"/>
              </a:lnSpc>
              <a:defRPr/>
            </a:pPr>
            <a:r>
              <a:rPr lang="en-US" altLang="en-US" sz="2200"/>
              <a:t>Out loud</a:t>
            </a:r>
          </a:p>
          <a:p>
            <a:pPr eaLnBrk="1" hangingPunct="1">
              <a:lnSpc>
                <a:spcPct val="80000"/>
              </a:lnSpc>
              <a:defRPr/>
            </a:pPr>
            <a:r>
              <a:rPr lang="en-US" altLang="en-US" sz="2200"/>
              <a:t>With microphone</a:t>
            </a:r>
          </a:p>
          <a:p>
            <a:pPr eaLnBrk="1" hangingPunct="1">
              <a:lnSpc>
                <a:spcPct val="80000"/>
              </a:lnSpc>
              <a:defRPr/>
            </a:pPr>
            <a:r>
              <a:rPr lang="en-US" altLang="en-US" sz="2200"/>
              <a:t>Whole talk</a:t>
            </a:r>
          </a:p>
          <a:p>
            <a:pPr eaLnBrk="1" hangingPunct="1">
              <a:lnSpc>
                <a:spcPct val="80000"/>
              </a:lnSpc>
              <a:defRPr/>
            </a:pPr>
            <a:r>
              <a:rPr lang="en-US" altLang="en-US" sz="2200"/>
              <a:t>In front of people</a:t>
            </a:r>
          </a:p>
          <a:p>
            <a:pPr eaLnBrk="1" hangingPunct="1">
              <a:lnSpc>
                <a:spcPct val="80000"/>
              </a:lnSpc>
              <a:defRPr/>
            </a:pPr>
            <a:r>
              <a:rPr lang="en-US" altLang="en-US" sz="2200"/>
              <a:t>Recorded (audio or video)</a:t>
            </a:r>
          </a:p>
          <a:p>
            <a:pPr eaLnBrk="1" hangingPunct="1">
              <a:lnSpc>
                <a:spcPct val="80000"/>
              </a:lnSpc>
              <a:defRPr/>
            </a:pPr>
            <a:r>
              <a:rPr lang="en-US" altLang="en-US" sz="2200"/>
              <a:t>Rehearse verbal responses to questions</a:t>
            </a:r>
          </a:p>
          <a:p>
            <a:pPr eaLnBrk="1" hangingPunct="1">
              <a:lnSpc>
                <a:spcPct val="80000"/>
              </a:lnSpc>
              <a:defRPr/>
            </a:pPr>
            <a:r>
              <a:rPr lang="en-US" altLang="en-US" sz="2200"/>
              <a:t>Now, refine and do again</a:t>
            </a:r>
          </a:p>
          <a:p>
            <a:pPr eaLnBrk="1" hangingPunct="1">
              <a:lnSpc>
                <a:spcPct val="80000"/>
              </a:lnSpc>
              <a:defRPr/>
            </a:pPr>
            <a:r>
              <a:rPr lang="en-US" altLang="en-US" sz="2200"/>
              <a:t>Good for confidence</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58650494-B7A6-5955-C7DE-E3D3B9E27BE7}"/>
              </a:ext>
            </a:extLst>
          </p:cNvPr>
          <p:cNvSpPr>
            <a:spLocks noGrp="1" noChangeArrowheads="1"/>
          </p:cNvSpPr>
          <p:nvPr>
            <p:ph type="title"/>
          </p:nvPr>
        </p:nvSpPr>
        <p:spPr/>
        <p:txBody>
          <a:bodyPr/>
          <a:lstStyle/>
          <a:p>
            <a:pPr eaLnBrk="1" hangingPunct="1">
              <a:defRPr/>
            </a:pPr>
            <a:r>
              <a:rPr lang="en-US" altLang="en-US">
                <a:solidFill>
                  <a:schemeClr val="tx1"/>
                </a:solidFill>
              </a:rPr>
              <a:t>Practice- Create Final Notes</a:t>
            </a:r>
          </a:p>
        </p:txBody>
      </p:sp>
      <p:sp>
        <p:nvSpPr>
          <p:cNvPr id="80899" name="Rectangle 3">
            <a:extLst>
              <a:ext uri="{FF2B5EF4-FFF2-40B4-BE49-F238E27FC236}">
                <a16:creationId xmlns:a16="http://schemas.microsoft.com/office/drawing/2014/main" id="{258C8485-F1A2-3DD1-0EF7-FEB9876C134B}"/>
              </a:ext>
            </a:extLst>
          </p:cNvPr>
          <p:cNvSpPr>
            <a:spLocks noGrp="1" noChangeArrowheads="1"/>
          </p:cNvSpPr>
          <p:nvPr>
            <p:ph type="body" idx="1"/>
          </p:nvPr>
        </p:nvSpPr>
        <p:spPr>
          <a:xfrm>
            <a:off x="609600" y="1600200"/>
            <a:ext cx="8077200" cy="4953000"/>
          </a:xfrm>
        </p:spPr>
        <p:txBody>
          <a:bodyPr/>
          <a:lstStyle/>
          <a:p>
            <a:pPr eaLnBrk="1" hangingPunct="1">
              <a:lnSpc>
                <a:spcPct val="90000"/>
              </a:lnSpc>
              <a:defRPr/>
            </a:pPr>
            <a:r>
              <a:rPr lang="en-US" altLang="en-US"/>
              <a:t>“Confidence Cards”</a:t>
            </a:r>
          </a:p>
          <a:p>
            <a:pPr eaLnBrk="1" hangingPunct="1">
              <a:lnSpc>
                <a:spcPct val="90000"/>
              </a:lnSpc>
              <a:defRPr/>
            </a:pPr>
            <a:r>
              <a:rPr lang="en-US" altLang="en-US"/>
              <a:t>3x5 cards good</a:t>
            </a:r>
          </a:p>
          <a:p>
            <a:pPr eaLnBrk="1" hangingPunct="1">
              <a:lnSpc>
                <a:spcPct val="90000"/>
              </a:lnSpc>
              <a:defRPr/>
            </a:pPr>
            <a:r>
              <a:rPr lang="en-US" altLang="en-US"/>
              <a:t>Number them</a:t>
            </a:r>
          </a:p>
          <a:p>
            <a:pPr eaLnBrk="1" hangingPunct="1">
              <a:lnSpc>
                <a:spcPct val="90000"/>
              </a:lnSpc>
              <a:defRPr/>
            </a:pPr>
            <a:r>
              <a:rPr lang="en-US" altLang="en-US"/>
              <a:t>1 card per slide recommended</a:t>
            </a:r>
          </a:p>
          <a:p>
            <a:pPr eaLnBrk="1" hangingPunct="1">
              <a:lnSpc>
                <a:spcPct val="90000"/>
              </a:lnSpc>
              <a:defRPr/>
            </a:pPr>
            <a:r>
              <a:rPr lang="en-US" altLang="en-US"/>
              <a:t>Briefly summarize main points for each visual</a:t>
            </a:r>
          </a:p>
          <a:p>
            <a:pPr eaLnBrk="1" hangingPunct="1">
              <a:lnSpc>
                <a:spcPct val="90000"/>
              </a:lnSpc>
              <a:defRPr/>
            </a:pPr>
            <a:r>
              <a:rPr lang="en-US" altLang="en-US"/>
              <a:t>Write out whole first sentence of talk</a:t>
            </a:r>
          </a:p>
          <a:p>
            <a:pPr eaLnBrk="1" hangingPunct="1">
              <a:lnSpc>
                <a:spcPct val="90000"/>
              </a:lnSpc>
              <a:defRPr/>
            </a:pPr>
            <a:r>
              <a:rPr lang="en-US" altLang="en-US"/>
              <a:t>Key phrases</a:t>
            </a:r>
          </a:p>
          <a:p>
            <a:pPr eaLnBrk="1" hangingPunct="1">
              <a:lnSpc>
                <a:spcPct val="90000"/>
              </a:lnSpc>
              <a:defRPr/>
            </a:pPr>
            <a:r>
              <a:rPr lang="en-US" altLang="en-US"/>
              <a:t>Reminders about transitions</a:t>
            </a:r>
          </a:p>
          <a:p>
            <a:pPr eaLnBrk="1" hangingPunct="1">
              <a:lnSpc>
                <a:spcPct val="90000"/>
              </a:lnSpc>
              <a:defRPr/>
            </a:pPr>
            <a:endParaRPr lang="en-US" altLang="en-US"/>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B377C12A-E425-B831-A953-533513637A32}"/>
              </a:ext>
            </a:extLst>
          </p:cNvPr>
          <p:cNvSpPr>
            <a:spLocks noGrp="1" noChangeArrowheads="1"/>
          </p:cNvSpPr>
          <p:nvPr>
            <p:ph type="ctrTitle"/>
          </p:nvPr>
        </p:nvSpPr>
        <p:spPr/>
        <p:txBody>
          <a:bodyPr/>
          <a:lstStyle/>
          <a:p>
            <a:pPr eaLnBrk="1" hangingPunct="1">
              <a:defRPr/>
            </a:pPr>
            <a:r>
              <a:rPr lang="en-US" altLang="en-US"/>
              <a:t>Part IV - Presenting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C4EF2523-0F31-6BCD-F769-B2C515398AA2}"/>
              </a:ext>
            </a:extLst>
          </p:cNvPr>
          <p:cNvSpPr>
            <a:spLocks noGrp="1" noChangeArrowheads="1"/>
          </p:cNvSpPr>
          <p:nvPr>
            <p:ph type="title"/>
          </p:nvPr>
        </p:nvSpPr>
        <p:spPr>
          <a:xfrm>
            <a:off x="685800" y="152400"/>
            <a:ext cx="7772400" cy="1066800"/>
          </a:xfrm>
        </p:spPr>
        <p:txBody>
          <a:bodyPr/>
          <a:lstStyle/>
          <a:p>
            <a:pPr eaLnBrk="1" hangingPunct="1">
              <a:defRPr/>
            </a:pPr>
            <a:r>
              <a:rPr lang="en-US" altLang="en-US">
                <a:solidFill>
                  <a:schemeClr val="tx1"/>
                </a:solidFill>
              </a:rPr>
              <a:t>Present - Preparation</a:t>
            </a:r>
          </a:p>
        </p:txBody>
      </p:sp>
      <p:sp>
        <p:nvSpPr>
          <p:cNvPr id="81923" name="Rectangle 3">
            <a:extLst>
              <a:ext uri="{FF2B5EF4-FFF2-40B4-BE49-F238E27FC236}">
                <a16:creationId xmlns:a16="http://schemas.microsoft.com/office/drawing/2014/main" id="{8EA3D48B-0757-6E8E-8FB8-EFEF742835BF}"/>
              </a:ext>
            </a:extLst>
          </p:cNvPr>
          <p:cNvSpPr>
            <a:spLocks noGrp="1" noChangeArrowheads="1"/>
          </p:cNvSpPr>
          <p:nvPr>
            <p:ph type="body" idx="1"/>
          </p:nvPr>
        </p:nvSpPr>
        <p:spPr>
          <a:xfrm>
            <a:off x="685800" y="1676400"/>
            <a:ext cx="7772400" cy="4572000"/>
          </a:xfrm>
        </p:spPr>
        <p:txBody>
          <a:bodyPr/>
          <a:lstStyle/>
          <a:p>
            <a:pPr eaLnBrk="1" hangingPunct="1">
              <a:buFont typeface="Wingdings" panose="05000000000000000000" pitchFamily="2" charset="2"/>
              <a:buNone/>
              <a:defRPr/>
            </a:pPr>
            <a:r>
              <a:rPr lang="en-US" altLang="en-US"/>
              <a:t>24 Hours – 1 Hour</a:t>
            </a:r>
          </a:p>
          <a:p>
            <a:pPr lvl="1" eaLnBrk="1" hangingPunct="1">
              <a:defRPr/>
            </a:pPr>
            <a:r>
              <a:rPr lang="en-US" altLang="en-US"/>
              <a:t>Presentation in hands and safe</a:t>
            </a:r>
          </a:p>
          <a:p>
            <a:pPr lvl="1" eaLnBrk="1" hangingPunct="1">
              <a:defRPr/>
            </a:pPr>
            <a:r>
              <a:rPr lang="en-US" altLang="en-US"/>
              <a:t>Don’t indulge in excesses</a:t>
            </a:r>
          </a:p>
          <a:p>
            <a:pPr lvl="1" eaLnBrk="1" hangingPunct="1">
              <a:defRPr/>
            </a:pPr>
            <a:r>
              <a:rPr lang="en-US" altLang="en-US"/>
              <a:t>Have appropriate clothing ready (not jeans)</a:t>
            </a:r>
          </a:p>
          <a:p>
            <a:pPr lvl="1" eaLnBrk="1" hangingPunct="1">
              <a:defRPr/>
            </a:pPr>
            <a:r>
              <a:rPr lang="en-US" altLang="en-US"/>
              <a:t>Know about laser pointer access</a:t>
            </a:r>
          </a:p>
          <a:p>
            <a:pPr lvl="1" eaLnBrk="1" hangingPunct="1">
              <a:defRPr/>
            </a:pPr>
            <a:r>
              <a:rPr lang="en-US" altLang="en-US"/>
              <a:t>Get enough sleep</a:t>
            </a:r>
          </a:p>
          <a:p>
            <a:pPr lvl="1" eaLnBrk="1" hangingPunct="1">
              <a:defRPr/>
            </a:pPr>
            <a:r>
              <a:rPr lang="en-US" altLang="en-US"/>
              <a:t>Travel arrangements solidified</a:t>
            </a:r>
          </a:p>
          <a:p>
            <a:pPr lvl="2" eaLnBrk="1" hangingPunct="1">
              <a:defRPr/>
            </a:pPr>
            <a:r>
              <a:rPr lang="en-US" altLang="en-US"/>
              <a:t>On time for airport</a:t>
            </a:r>
          </a:p>
          <a:p>
            <a:pPr lvl="2" eaLnBrk="1" hangingPunct="1">
              <a:defRPr/>
            </a:pPr>
            <a:r>
              <a:rPr lang="en-US" altLang="en-US"/>
              <a:t>Enough gas in car</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F1E04CEE-EC76-E5D9-8A64-EE48F60B1941}"/>
              </a:ext>
            </a:extLst>
          </p:cNvPr>
          <p:cNvSpPr>
            <a:spLocks noGrp="1" noChangeArrowheads="1"/>
          </p:cNvSpPr>
          <p:nvPr>
            <p:ph type="title"/>
          </p:nvPr>
        </p:nvSpPr>
        <p:spPr>
          <a:xfrm>
            <a:off x="685800" y="152400"/>
            <a:ext cx="7772400" cy="1066800"/>
          </a:xfrm>
        </p:spPr>
        <p:txBody>
          <a:bodyPr/>
          <a:lstStyle/>
          <a:p>
            <a:pPr eaLnBrk="1" hangingPunct="1">
              <a:defRPr/>
            </a:pPr>
            <a:r>
              <a:rPr lang="en-US" altLang="en-US" dirty="0">
                <a:solidFill>
                  <a:schemeClr val="tx1"/>
                </a:solidFill>
              </a:rPr>
              <a:t>Present – Preparation cont’d</a:t>
            </a:r>
          </a:p>
        </p:txBody>
      </p:sp>
      <p:sp>
        <p:nvSpPr>
          <p:cNvPr id="83971" name="Rectangle 3">
            <a:extLst>
              <a:ext uri="{FF2B5EF4-FFF2-40B4-BE49-F238E27FC236}">
                <a16:creationId xmlns:a16="http://schemas.microsoft.com/office/drawing/2014/main" id="{76BB09EB-2F68-8CAB-14D1-D1BC639DBA03}"/>
              </a:ext>
            </a:extLst>
          </p:cNvPr>
          <p:cNvSpPr>
            <a:spLocks noGrp="1" noChangeArrowheads="1"/>
          </p:cNvSpPr>
          <p:nvPr>
            <p:ph type="body" idx="1"/>
          </p:nvPr>
        </p:nvSpPr>
        <p:spPr>
          <a:xfrm>
            <a:off x="685800" y="1219200"/>
            <a:ext cx="7772400" cy="5181600"/>
          </a:xfrm>
        </p:spPr>
        <p:txBody>
          <a:bodyPr/>
          <a:lstStyle/>
          <a:p>
            <a:pPr eaLnBrk="1" hangingPunct="1">
              <a:lnSpc>
                <a:spcPct val="90000"/>
              </a:lnSpc>
              <a:buFont typeface="Wingdings" panose="05000000000000000000" pitchFamily="2" charset="2"/>
              <a:buNone/>
              <a:defRPr/>
            </a:pPr>
            <a:r>
              <a:rPr lang="en-US" altLang="en-US" sz="2800"/>
              <a:t>½ hour until start</a:t>
            </a:r>
          </a:p>
          <a:p>
            <a:pPr lvl="1" eaLnBrk="1" hangingPunct="1">
              <a:lnSpc>
                <a:spcPct val="90000"/>
              </a:lnSpc>
              <a:defRPr/>
            </a:pPr>
            <a:r>
              <a:rPr lang="en-US" altLang="en-US" sz="2400"/>
              <a:t>Get your AV working</a:t>
            </a:r>
          </a:p>
          <a:p>
            <a:pPr lvl="1" eaLnBrk="1" hangingPunct="1">
              <a:lnSpc>
                <a:spcPct val="90000"/>
              </a:lnSpc>
              <a:defRPr/>
            </a:pPr>
            <a:r>
              <a:rPr lang="en-US" altLang="en-US" sz="2400"/>
              <a:t>Get water or drink!</a:t>
            </a:r>
          </a:p>
          <a:p>
            <a:pPr lvl="1" eaLnBrk="1" hangingPunct="1">
              <a:lnSpc>
                <a:spcPct val="90000"/>
              </a:lnSpc>
              <a:defRPr/>
            </a:pPr>
            <a:r>
              <a:rPr lang="en-US" altLang="en-US" sz="2400"/>
              <a:t>Assess size/shape of room</a:t>
            </a:r>
          </a:p>
          <a:p>
            <a:pPr lvl="1" eaLnBrk="1" hangingPunct="1">
              <a:lnSpc>
                <a:spcPct val="90000"/>
              </a:lnSpc>
              <a:defRPr/>
            </a:pPr>
            <a:r>
              <a:rPr lang="en-US" altLang="en-US" sz="2400"/>
              <a:t>Learn equipment, lights, etc.</a:t>
            </a:r>
          </a:p>
          <a:p>
            <a:pPr lvl="1" eaLnBrk="1" hangingPunct="1">
              <a:lnSpc>
                <a:spcPct val="90000"/>
              </a:lnSpc>
              <a:defRPr/>
            </a:pPr>
            <a:r>
              <a:rPr lang="en-US" altLang="en-US" sz="2400"/>
              <a:t>Mentally practice</a:t>
            </a:r>
          </a:p>
          <a:p>
            <a:pPr lvl="1" eaLnBrk="1" hangingPunct="1">
              <a:lnSpc>
                <a:spcPct val="90000"/>
              </a:lnSpc>
              <a:defRPr/>
            </a:pPr>
            <a:r>
              <a:rPr lang="en-US" altLang="en-US" sz="2400"/>
              <a:t>Get centered/calm</a:t>
            </a:r>
          </a:p>
          <a:p>
            <a:pPr lvl="1" eaLnBrk="1" hangingPunct="1">
              <a:lnSpc>
                <a:spcPct val="90000"/>
              </a:lnSpc>
              <a:defRPr/>
            </a:pPr>
            <a:r>
              <a:rPr lang="en-US" altLang="en-US" sz="2400"/>
              <a:t>Remember things that you require</a:t>
            </a:r>
          </a:p>
          <a:p>
            <a:pPr lvl="2" eaLnBrk="1" hangingPunct="1">
              <a:lnSpc>
                <a:spcPct val="90000"/>
              </a:lnSpc>
              <a:defRPr/>
            </a:pPr>
            <a:r>
              <a:rPr lang="en-US" altLang="en-US" sz="2000"/>
              <a:t>Notecards</a:t>
            </a:r>
          </a:p>
          <a:p>
            <a:pPr lvl="2" eaLnBrk="1" hangingPunct="1">
              <a:lnSpc>
                <a:spcPct val="90000"/>
              </a:lnSpc>
              <a:defRPr/>
            </a:pPr>
            <a:r>
              <a:rPr lang="en-US" altLang="en-US" sz="2000"/>
              <a:t>Pointer</a:t>
            </a:r>
          </a:p>
          <a:p>
            <a:pPr lvl="2" eaLnBrk="1" hangingPunct="1">
              <a:lnSpc>
                <a:spcPct val="90000"/>
              </a:lnSpc>
              <a:defRPr/>
            </a:pPr>
            <a:r>
              <a:rPr lang="en-US" altLang="en-US" sz="2000"/>
              <a:t>Something to drink</a:t>
            </a:r>
          </a:p>
          <a:p>
            <a:pPr lvl="2" eaLnBrk="1" hangingPunct="1">
              <a:lnSpc>
                <a:spcPct val="90000"/>
              </a:lnSpc>
              <a:defRPr/>
            </a:pPr>
            <a:r>
              <a:rPr lang="en-US" altLang="en-US" sz="2000"/>
              <a:t>Pen/pad for ideas, contact info</a:t>
            </a:r>
          </a:p>
          <a:p>
            <a:pPr lvl="1" eaLnBrk="1" hangingPunct="1">
              <a:lnSpc>
                <a:spcPct val="90000"/>
              </a:lnSpc>
              <a:defRPr/>
            </a:pPr>
            <a:r>
              <a:rPr lang="en-US" altLang="en-US" sz="2400"/>
              <a:t>Sit quietly near front, until after introduction</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6204B06F-7324-E0F2-D4C3-551CC6A9370A}"/>
              </a:ext>
            </a:extLst>
          </p:cNvPr>
          <p:cNvSpPr>
            <a:spLocks noGrp="1" noChangeArrowheads="1"/>
          </p:cNvSpPr>
          <p:nvPr>
            <p:ph type="title"/>
          </p:nvPr>
        </p:nvSpPr>
        <p:spPr/>
        <p:txBody>
          <a:bodyPr/>
          <a:lstStyle/>
          <a:p>
            <a:pPr eaLnBrk="1" hangingPunct="1">
              <a:defRPr/>
            </a:pPr>
            <a:r>
              <a:rPr lang="en-US" altLang="en-US">
                <a:solidFill>
                  <a:schemeClr val="tx1"/>
                </a:solidFill>
              </a:rPr>
              <a:t>Present- Doing it</a:t>
            </a:r>
          </a:p>
        </p:txBody>
      </p:sp>
      <p:sp>
        <p:nvSpPr>
          <p:cNvPr id="86019" name="Rectangle 3">
            <a:extLst>
              <a:ext uri="{FF2B5EF4-FFF2-40B4-BE49-F238E27FC236}">
                <a16:creationId xmlns:a16="http://schemas.microsoft.com/office/drawing/2014/main" id="{C5712768-1C9C-F4DA-5183-883F8C0B7F54}"/>
              </a:ext>
            </a:extLst>
          </p:cNvPr>
          <p:cNvSpPr>
            <a:spLocks noGrp="1" noChangeArrowheads="1"/>
          </p:cNvSpPr>
          <p:nvPr>
            <p:ph type="body" idx="1"/>
          </p:nvPr>
        </p:nvSpPr>
        <p:spPr>
          <a:xfrm>
            <a:off x="685800" y="1751013"/>
            <a:ext cx="7772400" cy="4344987"/>
          </a:xfrm>
        </p:spPr>
        <p:txBody>
          <a:bodyPr/>
          <a:lstStyle/>
          <a:p>
            <a:pPr eaLnBrk="1" hangingPunct="1">
              <a:defRPr/>
            </a:pPr>
            <a:r>
              <a:rPr lang="en-US" altLang="en-US"/>
              <a:t>Be confident with your preparation</a:t>
            </a:r>
          </a:p>
          <a:p>
            <a:pPr eaLnBrk="1" hangingPunct="1">
              <a:defRPr/>
            </a:pPr>
            <a:r>
              <a:rPr lang="en-US" altLang="en-US"/>
              <a:t>Take deep breath</a:t>
            </a:r>
          </a:p>
          <a:p>
            <a:pPr eaLnBrk="1" hangingPunct="1">
              <a:defRPr/>
            </a:pPr>
            <a:r>
              <a:rPr lang="en-US" altLang="en-US"/>
              <a:t>Exude enthusiasm, sincerity, vitality</a:t>
            </a:r>
          </a:p>
          <a:p>
            <a:pPr eaLnBrk="1" hangingPunct="1">
              <a:defRPr/>
            </a:pPr>
            <a:r>
              <a:rPr lang="en-US" altLang="en-US"/>
              <a:t>Remember to make eye contact</a:t>
            </a:r>
          </a:p>
          <a:p>
            <a:pPr eaLnBrk="1" hangingPunct="1">
              <a:defRPr/>
            </a:pPr>
            <a:r>
              <a:rPr lang="en-US" altLang="en-US"/>
              <a:t>Control nervousness</a:t>
            </a:r>
          </a:p>
          <a:p>
            <a:pPr eaLnBrk="1" hangingPunct="1">
              <a:defRPr/>
            </a:pPr>
            <a:r>
              <a:rPr lang="en-US" altLang="en-US"/>
              <a:t>Keep in mind “How to Speak”</a:t>
            </a:r>
          </a:p>
          <a:p>
            <a:pPr eaLnBrk="1" hangingPunct="1">
              <a:defRPr/>
            </a:pPr>
            <a:endParaRPr lang="en-US" altLang="en-US"/>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a:extLst>
              <a:ext uri="{FF2B5EF4-FFF2-40B4-BE49-F238E27FC236}">
                <a16:creationId xmlns:a16="http://schemas.microsoft.com/office/drawing/2014/main" id="{A377A6C0-6BE9-00E3-05D9-533683D97400}"/>
              </a:ext>
            </a:extLst>
          </p:cNvPr>
          <p:cNvSpPr>
            <a:spLocks noGrp="1" noChangeArrowheads="1"/>
          </p:cNvSpPr>
          <p:nvPr>
            <p:ph type="title"/>
          </p:nvPr>
        </p:nvSpPr>
        <p:spPr>
          <a:xfrm>
            <a:off x="608013" y="338138"/>
            <a:ext cx="7772400" cy="968375"/>
          </a:xfrm>
        </p:spPr>
        <p:txBody>
          <a:bodyPr/>
          <a:lstStyle/>
          <a:p>
            <a:pPr eaLnBrk="1" hangingPunct="1">
              <a:defRPr/>
            </a:pPr>
            <a:r>
              <a:rPr lang="en-US" altLang="en-US">
                <a:solidFill>
                  <a:schemeClr val="tx1"/>
                </a:solidFill>
              </a:rPr>
              <a:t>Answering Questions</a:t>
            </a:r>
          </a:p>
        </p:txBody>
      </p:sp>
      <p:sp>
        <p:nvSpPr>
          <p:cNvPr id="302083" name="Rectangle 3">
            <a:extLst>
              <a:ext uri="{FF2B5EF4-FFF2-40B4-BE49-F238E27FC236}">
                <a16:creationId xmlns:a16="http://schemas.microsoft.com/office/drawing/2014/main" id="{CCBFE5B7-EC98-6FE3-0C48-7D8C37BC890D}"/>
              </a:ext>
            </a:extLst>
          </p:cNvPr>
          <p:cNvSpPr>
            <a:spLocks noGrp="1" noChangeArrowheads="1"/>
          </p:cNvSpPr>
          <p:nvPr>
            <p:ph type="body" idx="1"/>
          </p:nvPr>
        </p:nvSpPr>
        <p:spPr>
          <a:xfrm>
            <a:off x="685800" y="1600200"/>
            <a:ext cx="7772400" cy="4724400"/>
          </a:xfrm>
        </p:spPr>
        <p:txBody>
          <a:bodyPr/>
          <a:lstStyle/>
          <a:p>
            <a:pPr eaLnBrk="1" hangingPunct="1">
              <a:lnSpc>
                <a:spcPct val="80000"/>
              </a:lnSpc>
              <a:defRPr/>
            </a:pPr>
            <a:r>
              <a:rPr lang="en-US" altLang="en-US" sz="2800" b="1"/>
              <a:t>Give ground rules of when</a:t>
            </a:r>
          </a:p>
          <a:p>
            <a:pPr eaLnBrk="1" hangingPunct="1">
              <a:lnSpc>
                <a:spcPct val="80000"/>
              </a:lnSpc>
              <a:defRPr/>
            </a:pPr>
            <a:r>
              <a:rPr lang="en-US" altLang="en-US" sz="2800" b="1"/>
              <a:t>Find out who will be controlling question period (generally you)</a:t>
            </a:r>
          </a:p>
          <a:p>
            <a:pPr eaLnBrk="1" hangingPunct="1">
              <a:lnSpc>
                <a:spcPct val="80000"/>
              </a:lnSpc>
              <a:defRPr/>
            </a:pPr>
            <a:r>
              <a:rPr lang="en-US" altLang="en-US" sz="2800" b="1"/>
              <a:t>Give alert/interested body language</a:t>
            </a:r>
          </a:p>
          <a:p>
            <a:pPr eaLnBrk="1" hangingPunct="1">
              <a:lnSpc>
                <a:spcPct val="80000"/>
              </a:lnSpc>
              <a:defRPr/>
            </a:pPr>
            <a:r>
              <a:rPr lang="en-US" altLang="en-US" sz="2800" b="1"/>
              <a:t>Control with voice, eyes, when monopolized</a:t>
            </a:r>
          </a:p>
          <a:p>
            <a:pPr eaLnBrk="1" hangingPunct="1">
              <a:lnSpc>
                <a:spcPct val="80000"/>
              </a:lnSpc>
              <a:defRPr/>
            </a:pPr>
            <a:r>
              <a:rPr lang="en-US" altLang="en-US" sz="2800" b="1"/>
              <a:t>Make sure that you understand question</a:t>
            </a:r>
          </a:p>
          <a:p>
            <a:pPr eaLnBrk="1" hangingPunct="1">
              <a:lnSpc>
                <a:spcPct val="80000"/>
              </a:lnSpc>
              <a:defRPr/>
            </a:pPr>
            <a:r>
              <a:rPr lang="en-US" altLang="en-US" sz="2800" b="1"/>
              <a:t>Re-state the question</a:t>
            </a:r>
          </a:p>
          <a:p>
            <a:pPr eaLnBrk="1" hangingPunct="1">
              <a:lnSpc>
                <a:spcPct val="80000"/>
              </a:lnSpc>
              <a:defRPr/>
            </a:pPr>
            <a:r>
              <a:rPr lang="en-US" altLang="en-US" sz="2800" b="1"/>
              <a:t>Pause to think</a:t>
            </a:r>
          </a:p>
          <a:p>
            <a:pPr eaLnBrk="1" hangingPunct="1">
              <a:lnSpc>
                <a:spcPct val="80000"/>
              </a:lnSpc>
              <a:defRPr/>
            </a:pPr>
            <a:r>
              <a:rPr lang="en-US" altLang="en-US" sz="2800" b="1"/>
              <a:t>Answer concisely</a:t>
            </a:r>
          </a:p>
          <a:p>
            <a:pPr eaLnBrk="1" hangingPunct="1">
              <a:lnSpc>
                <a:spcPct val="80000"/>
              </a:lnSpc>
              <a:defRPr/>
            </a:pPr>
            <a:r>
              <a:rPr lang="en-US" altLang="en-US" sz="2800" b="1"/>
              <a:t>Plant a colleague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0BFAF951-9861-1282-6C04-4D5016AD8538}"/>
              </a:ext>
            </a:extLst>
          </p:cNvPr>
          <p:cNvSpPr>
            <a:spLocks noGrp="1" noChangeArrowheads="1"/>
          </p:cNvSpPr>
          <p:nvPr>
            <p:ph type="title"/>
          </p:nvPr>
        </p:nvSpPr>
        <p:spPr/>
        <p:txBody>
          <a:bodyPr/>
          <a:lstStyle/>
          <a:p>
            <a:pPr eaLnBrk="1" hangingPunct="1">
              <a:defRPr/>
            </a:pPr>
            <a:r>
              <a:rPr lang="en-US" altLang="en-US">
                <a:solidFill>
                  <a:schemeClr val="tx1"/>
                </a:solidFill>
              </a:rPr>
              <a:t>Question Don’ts</a:t>
            </a:r>
          </a:p>
        </p:txBody>
      </p:sp>
      <p:sp>
        <p:nvSpPr>
          <p:cNvPr id="303107" name="Rectangle 3">
            <a:extLst>
              <a:ext uri="{FF2B5EF4-FFF2-40B4-BE49-F238E27FC236}">
                <a16:creationId xmlns:a16="http://schemas.microsoft.com/office/drawing/2014/main" id="{2553778E-90CE-A601-546E-8ED16CDFE655}"/>
              </a:ext>
            </a:extLst>
          </p:cNvPr>
          <p:cNvSpPr>
            <a:spLocks noGrp="1" noChangeArrowheads="1"/>
          </p:cNvSpPr>
          <p:nvPr>
            <p:ph type="body" idx="1"/>
          </p:nvPr>
        </p:nvSpPr>
        <p:spPr/>
        <p:txBody>
          <a:bodyPr/>
          <a:lstStyle/>
          <a:p>
            <a:pPr eaLnBrk="1" hangingPunct="1">
              <a:defRPr/>
            </a:pPr>
            <a:r>
              <a:rPr lang="en-US" altLang="en-US"/>
              <a:t>Get defensive</a:t>
            </a:r>
          </a:p>
          <a:p>
            <a:pPr eaLnBrk="1" hangingPunct="1">
              <a:defRPr/>
            </a:pPr>
            <a:r>
              <a:rPr lang="en-US" altLang="en-US"/>
              <a:t>Rush to answer (understand)</a:t>
            </a:r>
          </a:p>
          <a:p>
            <a:pPr eaLnBrk="1" hangingPunct="1">
              <a:defRPr/>
            </a:pPr>
            <a:r>
              <a:rPr lang="en-US" altLang="en-US"/>
              <a:t>Bluff (admit when you don’t know)</a:t>
            </a:r>
          </a:p>
          <a:p>
            <a:pPr eaLnBrk="1" hangingPunct="1">
              <a:defRPr/>
            </a:pPr>
            <a:r>
              <a:rPr lang="en-US" altLang="en-US"/>
              <a:t>Embarrass questioner</a:t>
            </a:r>
          </a:p>
          <a:p>
            <a:pPr eaLnBrk="1" hangingPunct="1">
              <a:defRPr/>
            </a:pPr>
            <a:r>
              <a:rPr lang="en-US" altLang="en-US"/>
              <a:t>Get into a long dialogue with one person (break eye contact)</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a:extLst>
              <a:ext uri="{FF2B5EF4-FFF2-40B4-BE49-F238E27FC236}">
                <a16:creationId xmlns:a16="http://schemas.microsoft.com/office/drawing/2014/main" id="{A314D3FD-8266-B300-6482-C0B629E342B8}"/>
              </a:ext>
            </a:extLst>
          </p:cNvPr>
          <p:cNvSpPr>
            <a:spLocks noGrp="1" noChangeArrowheads="1"/>
          </p:cNvSpPr>
          <p:nvPr>
            <p:ph type="title"/>
          </p:nvPr>
        </p:nvSpPr>
        <p:spPr>
          <a:xfrm>
            <a:off x="685800" y="152400"/>
            <a:ext cx="7772400" cy="1066800"/>
          </a:xfrm>
        </p:spPr>
        <p:txBody>
          <a:bodyPr/>
          <a:lstStyle/>
          <a:p>
            <a:pPr eaLnBrk="1" hangingPunct="1">
              <a:defRPr/>
            </a:pPr>
            <a:r>
              <a:rPr lang="en-US" altLang="en-US" sz="3200">
                <a:solidFill>
                  <a:schemeClr val="tx1"/>
                </a:solidFill>
              </a:rPr>
              <a:t>Identifying and Answering Dangerous Questions</a:t>
            </a:r>
          </a:p>
        </p:txBody>
      </p:sp>
      <p:sp>
        <p:nvSpPr>
          <p:cNvPr id="304131" name="Rectangle 3">
            <a:extLst>
              <a:ext uri="{FF2B5EF4-FFF2-40B4-BE49-F238E27FC236}">
                <a16:creationId xmlns:a16="http://schemas.microsoft.com/office/drawing/2014/main" id="{78483FD1-1538-8F1B-3E3E-CA097CE73281}"/>
              </a:ext>
            </a:extLst>
          </p:cNvPr>
          <p:cNvSpPr>
            <a:spLocks noGrp="1" noChangeArrowheads="1"/>
          </p:cNvSpPr>
          <p:nvPr>
            <p:ph type="body" idx="1"/>
          </p:nvPr>
        </p:nvSpPr>
        <p:spPr>
          <a:xfrm>
            <a:off x="609600" y="1219200"/>
            <a:ext cx="7848600" cy="5105400"/>
          </a:xfrm>
        </p:spPr>
        <p:txBody>
          <a:bodyPr/>
          <a:lstStyle/>
          <a:p>
            <a:pPr eaLnBrk="1" hangingPunct="1">
              <a:lnSpc>
                <a:spcPct val="80000"/>
              </a:lnSpc>
              <a:defRPr/>
            </a:pPr>
            <a:r>
              <a:rPr lang="en-US" altLang="en-US" sz="2400" b="1"/>
              <a:t>Hypothetical</a:t>
            </a:r>
          </a:p>
          <a:p>
            <a:pPr lvl="1" eaLnBrk="1" hangingPunct="1">
              <a:lnSpc>
                <a:spcPct val="80000"/>
              </a:lnSpc>
              <a:defRPr/>
            </a:pPr>
            <a:r>
              <a:rPr lang="en-US" altLang="en-US" sz="2400"/>
              <a:t>Avoid doomsday</a:t>
            </a:r>
          </a:p>
          <a:p>
            <a:pPr eaLnBrk="1" hangingPunct="1">
              <a:lnSpc>
                <a:spcPct val="80000"/>
              </a:lnSpc>
              <a:defRPr/>
            </a:pPr>
            <a:r>
              <a:rPr lang="en-US" altLang="en-US" sz="2400" b="1"/>
              <a:t>Leading Questions</a:t>
            </a:r>
          </a:p>
          <a:p>
            <a:pPr lvl="1" eaLnBrk="1" hangingPunct="1">
              <a:lnSpc>
                <a:spcPct val="80000"/>
              </a:lnSpc>
              <a:defRPr/>
            </a:pPr>
            <a:r>
              <a:rPr lang="en-US" altLang="en-US" sz="2400"/>
              <a:t>two statements: “I know that you’ve found it difficult being only woman in the group, but do you feel that you’ve achieved much this first year.”</a:t>
            </a:r>
          </a:p>
          <a:p>
            <a:pPr lvl="1" eaLnBrk="1" hangingPunct="1">
              <a:lnSpc>
                <a:spcPct val="80000"/>
              </a:lnSpc>
              <a:defRPr/>
            </a:pPr>
            <a:r>
              <a:rPr lang="en-US" altLang="en-US" sz="2400"/>
              <a:t>Refute first statement!</a:t>
            </a:r>
          </a:p>
          <a:p>
            <a:pPr eaLnBrk="1" hangingPunct="1">
              <a:lnSpc>
                <a:spcPct val="80000"/>
              </a:lnSpc>
              <a:defRPr/>
            </a:pPr>
            <a:r>
              <a:rPr lang="en-US" altLang="en-US" sz="2400" b="1"/>
              <a:t>Off the record</a:t>
            </a:r>
          </a:p>
          <a:p>
            <a:pPr lvl="1" eaLnBrk="1" hangingPunct="1">
              <a:lnSpc>
                <a:spcPct val="80000"/>
              </a:lnSpc>
              <a:defRPr/>
            </a:pPr>
            <a:r>
              <a:rPr lang="en-US" altLang="en-US" sz="2400"/>
              <a:t>Nothing is </a:t>
            </a:r>
          </a:p>
          <a:p>
            <a:pPr eaLnBrk="1" hangingPunct="1">
              <a:lnSpc>
                <a:spcPct val="80000"/>
              </a:lnSpc>
              <a:defRPr/>
            </a:pPr>
            <a:r>
              <a:rPr lang="en-US" altLang="en-US" sz="2400" b="1"/>
              <a:t>Yes or No</a:t>
            </a:r>
          </a:p>
          <a:p>
            <a:pPr lvl="1" eaLnBrk="1" hangingPunct="1">
              <a:lnSpc>
                <a:spcPct val="80000"/>
              </a:lnSpc>
              <a:defRPr/>
            </a:pPr>
            <a:r>
              <a:rPr lang="en-US" altLang="en-US" sz="2400"/>
              <a:t>Don’t do it; give full picture</a:t>
            </a:r>
          </a:p>
          <a:p>
            <a:pPr eaLnBrk="1" hangingPunct="1">
              <a:lnSpc>
                <a:spcPct val="80000"/>
              </a:lnSpc>
              <a:defRPr/>
            </a:pPr>
            <a:r>
              <a:rPr lang="en-US" altLang="en-US" sz="2400" b="1"/>
              <a:t>No win</a:t>
            </a:r>
          </a:p>
          <a:p>
            <a:pPr lvl="1" eaLnBrk="1" hangingPunct="1">
              <a:lnSpc>
                <a:spcPct val="80000"/>
              </a:lnSpc>
              <a:defRPr/>
            </a:pPr>
            <a:r>
              <a:rPr lang="en-US" altLang="en-US" sz="2400"/>
              <a:t>“Why did it fail?  Your division director or staff?”</a:t>
            </a:r>
          </a:p>
          <a:p>
            <a:pPr lvl="1" eaLnBrk="1" hangingPunct="1">
              <a:lnSpc>
                <a:spcPct val="80000"/>
              </a:lnSpc>
              <a:defRPr/>
            </a:pPr>
            <a:r>
              <a:rPr lang="en-US" altLang="en-US" sz="2400"/>
              <a:t>I prefer not to see it that way…</a:t>
            </a:r>
          </a:p>
          <a:p>
            <a:pPr lvl="2" eaLnBrk="1" hangingPunct="1">
              <a:lnSpc>
                <a:spcPct val="80000"/>
              </a:lnSpc>
              <a:defRPr/>
            </a:pPr>
            <a:endParaRPr lang="en-US" altLang="en-US"/>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79800054-4694-BB8D-47A9-F42E832FF066}"/>
              </a:ext>
            </a:extLst>
          </p:cNvPr>
          <p:cNvSpPr>
            <a:spLocks noGrp="1" noChangeArrowheads="1"/>
          </p:cNvSpPr>
          <p:nvPr>
            <p:ph type="title"/>
          </p:nvPr>
        </p:nvSpPr>
        <p:spPr>
          <a:xfrm>
            <a:off x="609600" y="304800"/>
            <a:ext cx="7772400" cy="1143000"/>
          </a:xfrm>
        </p:spPr>
        <p:txBody>
          <a:bodyPr/>
          <a:lstStyle/>
          <a:p>
            <a:pPr eaLnBrk="1" hangingPunct="1">
              <a:defRPr/>
            </a:pPr>
            <a:r>
              <a:rPr lang="en-US" altLang="en-US" b="1">
                <a:solidFill>
                  <a:schemeClr val="tx1"/>
                </a:solidFill>
              </a:rPr>
              <a:t>Final Summary</a:t>
            </a:r>
          </a:p>
        </p:txBody>
      </p:sp>
      <p:sp>
        <p:nvSpPr>
          <p:cNvPr id="87043" name="Rectangle 3">
            <a:extLst>
              <a:ext uri="{FF2B5EF4-FFF2-40B4-BE49-F238E27FC236}">
                <a16:creationId xmlns:a16="http://schemas.microsoft.com/office/drawing/2014/main" id="{A50C9198-484A-4A31-78F2-B84191A8D2BB}"/>
              </a:ext>
            </a:extLst>
          </p:cNvPr>
          <p:cNvSpPr>
            <a:spLocks noGrp="1" noChangeArrowheads="1"/>
          </p:cNvSpPr>
          <p:nvPr>
            <p:ph type="body" idx="1"/>
          </p:nvPr>
        </p:nvSpPr>
        <p:spPr>
          <a:xfrm>
            <a:off x="914400" y="1752600"/>
            <a:ext cx="7694613" cy="4724400"/>
          </a:xfrm>
        </p:spPr>
        <p:txBody>
          <a:bodyPr/>
          <a:lstStyle/>
          <a:p>
            <a:pPr eaLnBrk="1" hangingPunct="1">
              <a:buFont typeface="Wingdings" panose="05000000000000000000" pitchFamily="2" charset="2"/>
              <a:buNone/>
              <a:defRPr/>
            </a:pPr>
            <a:r>
              <a:rPr lang="en-US" altLang="en-US" sz="3700"/>
              <a:t>1. Plan</a:t>
            </a:r>
          </a:p>
          <a:p>
            <a:pPr eaLnBrk="1" hangingPunct="1">
              <a:buFont typeface="Wingdings" panose="05000000000000000000" pitchFamily="2" charset="2"/>
              <a:buNone/>
              <a:defRPr/>
            </a:pPr>
            <a:r>
              <a:rPr lang="en-US" altLang="en-US" sz="3700"/>
              <a:t>2. Prepare</a:t>
            </a:r>
          </a:p>
          <a:p>
            <a:pPr eaLnBrk="1" hangingPunct="1">
              <a:buFont typeface="Wingdings" panose="05000000000000000000" pitchFamily="2" charset="2"/>
              <a:buNone/>
              <a:defRPr/>
            </a:pPr>
            <a:r>
              <a:rPr lang="en-US" altLang="en-US" sz="3700"/>
              <a:t>3. Practice</a:t>
            </a:r>
          </a:p>
          <a:p>
            <a:pPr eaLnBrk="1" hangingPunct="1">
              <a:buFont typeface="Wingdings" panose="05000000000000000000" pitchFamily="2" charset="2"/>
              <a:buNone/>
              <a:defRPr/>
            </a:pPr>
            <a:r>
              <a:rPr lang="en-US" altLang="en-US" sz="3700"/>
              <a:t>4. Present</a:t>
            </a:r>
          </a:p>
          <a:p>
            <a:pPr eaLnBrk="1" hangingPunct="1">
              <a:buFont typeface="Wingdings" panose="05000000000000000000" pitchFamily="2" charset="2"/>
              <a:buNone/>
              <a:defRPr/>
            </a:pPr>
            <a:endParaRPr lang="en-US" altLang="en-US" sz="3700"/>
          </a:p>
          <a:p>
            <a:pPr eaLnBrk="1" hangingPunct="1">
              <a:buFont typeface="Wingdings" panose="05000000000000000000" pitchFamily="2" charset="2"/>
              <a:buNone/>
              <a:defRPr/>
            </a:pPr>
            <a:r>
              <a:rPr lang="en-US" altLang="en-US">
                <a:solidFill>
                  <a:srgbClr val="FFFF99"/>
                </a:solidFill>
              </a:rPr>
              <a:t>Do all of these early and you should be successful!</a:t>
            </a:r>
          </a:p>
        </p:txBody>
      </p:sp>
      <p:sp>
        <p:nvSpPr>
          <p:cNvPr id="31748" name="Text Box 4">
            <a:extLst>
              <a:ext uri="{FF2B5EF4-FFF2-40B4-BE49-F238E27FC236}">
                <a16:creationId xmlns:a16="http://schemas.microsoft.com/office/drawing/2014/main" id="{B7A89632-4182-73B4-81CF-61B1C90B77C2}"/>
              </a:ext>
              <a:ext uri="{C183D7F6-B498-43B3-948B-1728B52AA6E4}">
                <adec:decorative xmlns:adec="http://schemas.microsoft.com/office/drawing/2017/decorative" val="1"/>
              </a:ext>
            </a:extLst>
          </p:cNvPr>
          <p:cNvSpPr txBox="1">
            <a:spLocks noChangeArrowheads="1"/>
          </p:cNvSpPr>
          <p:nvPr/>
        </p:nvSpPr>
        <p:spPr bwMode="auto">
          <a:xfrm>
            <a:off x="5943600" y="914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eaLnBrk="1" hangingPunct="1">
              <a:spcBef>
                <a:spcPct val="50000"/>
              </a:spcBef>
            </a:pPr>
            <a:r>
              <a:rPr lang="en-US" altLang="en-US" sz="2400" b="0"/>
              <a:t> </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a:extLst>
              <a:ext uri="{FF2B5EF4-FFF2-40B4-BE49-F238E27FC236}">
                <a16:creationId xmlns:a16="http://schemas.microsoft.com/office/drawing/2014/main" id="{7E3F7D71-B591-5327-5BC9-DB5D780E4FDA}"/>
              </a:ext>
            </a:extLst>
          </p:cNvPr>
          <p:cNvSpPr>
            <a:spLocks noGrp="1" noChangeArrowheads="1"/>
          </p:cNvSpPr>
          <p:nvPr>
            <p:ph type="title"/>
          </p:nvPr>
        </p:nvSpPr>
        <p:spPr/>
        <p:txBody>
          <a:bodyPr/>
          <a:lstStyle/>
          <a:p>
            <a:pPr eaLnBrk="1" hangingPunct="1">
              <a:defRPr/>
            </a:pPr>
            <a:r>
              <a:rPr lang="en-US" altLang="en-US"/>
              <a:t>General – Content Planning</a:t>
            </a:r>
          </a:p>
        </p:txBody>
      </p:sp>
      <p:sp>
        <p:nvSpPr>
          <p:cNvPr id="305155" name="Rectangle 3">
            <a:extLst>
              <a:ext uri="{FF2B5EF4-FFF2-40B4-BE49-F238E27FC236}">
                <a16:creationId xmlns:a16="http://schemas.microsoft.com/office/drawing/2014/main" id="{66BAA048-83F3-4FC6-6F09-75C67D0CAA88}"/>
              </a:ext>
            </a:extLst>
          </p:cNvPr>
          <p:cNvSpPr>
            <a:spLocks noGrp="1" noChangeArrowheads="1"/>
          </p:cNvSpPr>
          <p:nvPr>
            <p:ph type="body" idx="1"/>
          </p:nvPr>
        </p:nvSpPr>
        <p:spPr>
          <a:xfrm>
            <a:off x="228600" y="1600200"/>
            <a:ext cx="8686800" cy="4953000"/>
          </a:xfrm>
        </p:spPr>
        <p:txBody>
          <a:bodyPr/>
          <a:lstStyle/>
          <a:p>
            <a:pPr eaLnBrk="1" hangingPunct="1">
              <a:lnSpc>
                <a:spcPct val="90000"/>
              </a:lnSpc>
              <a:defRPr/>
            </a:pPr>
            <a:r>
              <a:rPr lang="en-US" altLang="en-US" sz="2400" b="1"/>
              <a:t>Must be interesting, easy to view, and understandable</a:t>
            </a:r>
          </a:p>
          <a:p>
            <a:pPr lvl="1" eaLnBrk="1" hangingPunct="1">
              <a:lnSpc>
                <a:spcPct val="90000"/>
              </a:lnSpc>
              <a:defRPr/>
            </a:pPr>
            <a:r>
              <a:rPr lang="en-US" altLang="en-US" sz="2000" b="1"/>
              <a:t>Focus material to audience</a:t>
            </a:r>
          </a:p>
          <a:p>
            <a:pPr lvl="1" eaLnBrk="1" hangingPunct="1">
              <a:lnSpc>
                <a:spcPct val="90000"/>
              </a:lnSpc>
              <a:defRPr/>
            </a:pPr>
            <a:r>
              <a:rPr lang="en-US" altLang="en-US" sz="2000" b="1"/>
              <a:t>Adjust material to facilities</a:t>
            </a:r>
          </a:p>
          <a:p>
            <a:pPr lvl="1" eaLnBrk="1" hangingPunct="1">
              <a:lnSpc>
                <a:spcPct val="90000"/>
              </a:lnSpc>
              <a:defRPr/>
            </a:pPr>
            <a:r>
              <a:rPr lang="en-US" altLang="en-US" sz="2000" b="1"/>
              <a:t>Create a strong foundation</a:t>
            </a:r>
          </a:p>
          <a:p>
            <a:pPr eaLnBrk="1" hangingPunct="1">
              <a:lnSpc>
                <a:spcPct val="90000"/>
              </a:lnSpc>
              <a:defRPr/>
            </a:pPr>
            <a:r>
              <a:rPr lang="en-US" altLang="en-US" sz="2400" b="1"/>
              <a:t>Develop effective visual material</a:t>
            </a:r>
          </a:p>
          <a:p>
            <a:pPr lvl="1" eaLnBrk="1" hangingPunct="1">
              <a:lnSpc>
                <a:spcPct val="90000"/>
              </a:lnSpc>
              <a:defRPr/>
            </a:pPr>
            <a:r>
              <a:rPr lang="en-US" altLang="en-US" sz="2000" b="1"/>
              <a:t>Don’t present too much material</a:t>
            </a:r>
          </a:p>
          <a:p>
            <a:pPr lvl="1" eaLnBrk="1" hangingPunct="1">
              <a:lnSpc>
                <a:spcPct val="90000"/>
              </a:lnSpc>
              <a:defRPr/>
            </a:pPr>
            <a:r>
              <a:rPr lang="en-US" altLang="en-US" sz="2000" b="1"/>
              <a:t>Written</a:t>
            </a:r>
          </a:p>
          <a:p>
            <a:pPr lvl="1" eaLnBrk="1" hangingPunct="1">
              <a:lnSpc>
                <a:spcPct val="90000"/>
              </a:lnSpc>
              <a:defRPr/>
            </a:pPr>
            <a:r>
              <a:rPr lang="en-US" altLang="en-US" sz="2000" b="1"/>
              <a:t>Figures/Images</a:t>
            </a:r>
          </a:p>
          <a:p>
            <a:pPr eaLnBrk="1" hangingPunct="1">
              <a:lnSpc>
                <a:spcPct val="90000"/>
              </a:lnSpc>
              <a:defRPr/>
            </a:pPr>
            <a:r>
              <a:rPr lang="en-US" altLang="en-US" sz="2400" b="1"/>
              <a:t>Develop logical/orderly presentation</a:t>
            </a:r>
          </a:p>
          <a:p>
            <a:pPr lvl="1" eaLnBrk="1" hangingPunct="1">
              <a:lnSpc>
                <a:spcPct val="90000"/>
              </a:lnSpc>
              <a:defRPr/>
            </a:pPr>
            <a:r>
              <a:rPr lang="en-US" altLang="en-US" sz="2000" b="1"/>
              <a:t>Clearly tell good story</a:t>
            </a:r>
          </a:p>
          <a:p>
            <a:pPr lvl="1" eaLnBrk="1" hangingPunct="1">
              <a:lnSpc>
                <a:spcPct val="90000"/>
              </a:lnSpc>
              <a:defRPr/>
            </a:pPr>
            <a:r>
              <a:rPr lang="en-US" altLang="en-US" sz="2000" b="1"/>
              <a:t>Develop transitions</a:t>
            </a:r>
          </a:p>
          <a:p>
            <a:pPr lvl="1" eaLnBrk="1" hangingPunct="1">
              <a:lnSpc>
                <a:spcPct val="90000"/>
              </a:lnSpc>
              <a:defRPr/>
            </a:pPr>
            <a:r>
              <a:rPr lang="en-US" altLang="en-US" sz="2000" b="1"/>
              <a:t>Avoid hopping back to prior slides</a:t>
            </a:r>
          </a:p>
          <a:p>
            <a:pPr eaLnBrk="1" hangingPunct="1">
              <a:lnSpc>
                <a:spcPct val="90000"/>
              </a:lnSpc>
              <a:defRPr/>
            </a:pPr>
            <a:r>
              <a:rPr lang="en-US" altLang="en-US" sz="2400" b="1"/>
              <a:t>Anticipate Questions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CEA5FAE-3672-187D-234B-16885AE98388}"/>
              </a:ext>
            </a:extLst>
          </p:cNvPr>
          <p:cNvSpPr>
            <a:spLocks noGrp="1" noChangeArrowheads="1"/>
          </p:cNvSpPr>
          <p:nvPr>
            <p:ph type="ctrTitle"/>
          </p:nvPr>
        </p:nvSpPr>
        <p:spPr/>
        <p:txBody>
          <a:bodyPr/>
          <a:lstStyle/>
          <a:p>
            <a:pPr eaLnBrk="1" hangingPunct="1">
              <a:defRPr/>
            </a:pPr>
            <a:r>
              <a:rPr lang="en-US" altLang="en-US"/>
              <a:t>Stimulating the Brain</a:t>
            </a:r>
          </a:p>
        </p:txBody>
      </p:sp>
      <p:sp>
        <p:nvSpPr>
          <p:cNvPr id="2051" name="Rectangle 3">
            <a:extLst>
              <a:ext uri="{FF2B5EF4-FFF2-40B4-BE49-F238E27FC236}">
                <a16:creationId xmlns:a16="http://schemas.microsoft.com/office/drawing/2014/main" id="{C373C9DB-39E3-0CD7-4CB3-EE5A15C9B7B6}"/>
              </a:ext>
            </a:extLst>
          </p:cNvPr>
          <p:cNvSpPr>
            <a:spLocks noGrp="1" noChangeArrowheads="1"/>
          </p:cNvSpPr>
          <p:nvPr>
            <p:ph type="subTitle" idx="1"/>
          </p:nvPr>
        </p:nvSpPr>
        <p:spPr/>
        <p:txBody>
          <a:bodyPr/>
          <a:lstStyle/>
          <a:p>
            <a:pPr eaLnBrk="1" hangingPunct="1">
              <a:defRPr/>
            </a:pPr>
            <a:r>
              <a:rPr lang="en-US" altLang="en-US"/>
              <a:t>By Gail P. Taylor</a:t>
            </a:r>
          </a:p>
        </p:txBody>
      </p:sp>
      <p:graphicFrame>
        <p:nvGraphicFramePr>
          <p:cNvPr id="32772" name="Object 4">
            <a:extLst>
              <a:ext uri="{FF2B5EF4-FFF2-40B4-BE49-F238E27FC236}">
                <a16:creationId xmlns:a16="http://schemas.microsoft.com/office/drawing/2014/main" id="{4EC66478-7E5D-E53F-3BAA-E9E3A76B4EB8}"/>
              </a:ex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297478662"/>
              </p:ext>
            </p:extLst>
          </p:nvPr>
        </p:nvGraphicFramePr>
        <p:xfrm>
          <a:off x="0" y="0"/>
          <a:ext cx="9144000" cy="6848475"/>
        </p:xfrm>
        <a:graphic>
          <a:graphicData uri="http://schemas.openxmlformats.org/presentationml/2006/ole">
            <mc:AlternateContent xmlns:mc="http://schemas.openxmlformats.org/markup-compatibility/2006">
              <mc:Choice xmlns:v="urn:schemas-microsoft-com:vml" Requires="v">
                <p:oleObj name="Bitmap Image" r:id="rId3" imgW="6001588" imgH="4495238" progId="Paint.Picture">
                  <p:embed/>
                </p:oleObj>
              </mc:Choice>
              <mc:Fallback>
                <p:oleObj name="Bitmap Image" r:id="rId3" imgW="6001588" imgH="4495238"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blinds/>
    <p:sndAc>
      <p:stSnd>
        <p:snd r:embed="rId2" name="chimes.wav"/>
      </p:stSnd>
    </p:sndAc>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4">
            <a:extLst>
              <a:ext uri="{FF2B5EF4-FFF2-40B4-BE49-F238E27FC236}">
                <a16:creationId xmlns:a16="http://schemas.microsoft.com/office/drawing/2014/main" id="{473DEB02-BBCC-EB40-9451-D52361DC648A}"/>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gradFill rotWithShape="1">
            <a:gsLst>
              <a:gs pos="0">
                <a:srgbClr val="0B390E"/>
              </a:gs>
              <a:gs pos="50000">
                <a:srgbClr val="187C1F"/>
              </a:gs>
              <a:gs pos="100000">
                <a:srgbClr val="0B390E"/>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endParaRPr lang="en-US" altLang="en-US" b="0">
              <a:latin typeface="Comic Sans MS" panose="030F0702030302020204" pitchFamily="66" charset="0"/>
            </a:endParaRPr>
          </a:p>
        </p:txBody>
      </p:sp>
      <p:sp>
        <p:nvSpPr>
          <p:cNvPr id="6146" name="Rectangle 2">
            <a:extLst>
              <a:ext uri="{FF2B5EF4-FFF2-40B4-BE49-F238E27FC236}">
                <a16:creationId xmlns:a16="http://schemas.microsoft.com/office/drawing/2014/main" id="{BF38E8D5-36DD-F415-C2E7-FB4413B3E74A}"/>
              </a:ext>
            </a:extLst>
          </p:cNvPr>
          <p:cNvSpPr>
            <a:spLocks noGrp="1" noChangeArrowheads="1"/>
          </p:cNvSpPr>
          <p:nvPr>
            <p:ph type="title"/>
          </p:nvPr>
        </p:nvSpPr>
        <p:spPr/>
        <p:txBody>
          <a:bodyPr/>
          <a:lstStyle/>
          <a:p>
            <a:pPr eaLnBrk="1" hangingPunct="1">
              <a:defRPr/>
            </a:pPr>
            <a:r>
              <a:rPr lang="en-US" altLang="en-US">
                <a:solidFill>
                  <a:srgbClr val="135F18"/>
                </a:solidFill>
              </a:rPr>
              <a:t>How to How to Stimulate the Brain</a:t>
            </a:r>
          </a:p>
        </p:txBody>
      </p:sp>
      <p:sp>
        <p:nvSpPr>
          <p:cNvPr id="6147" name="Rectangle 3">
            <a:extLst>
              <a:ext uri="{FF2B5EF4-FFF2-40B4-BE49-F238E27FC236}">
                <a16:creationId xmlns:a16="http://schemas.microsoft.com/office/drawing/2014/main" id="{9C44A62B-87AD-7C71-842F-88392025FAB6}"/>
              </a:ext>
            </a:extLst>
          </p:cNvPr>
          <p:cNvSpPr>
            <a:spLocks noGrp="1" noChangeArrowheads="1"/>
          </p:cNvSpPr>
          <p:nvPr>
            <p:ph type="body" sz="half" idx="1"/>
          </p:nvPr>
        </p:nvSpPr>
        <p:spPr>
          <a:xfrm>
            <a:off x="457200" y="1600200"/>
            <a:ext cx="4648200" cy="4533900"/>
          </a:xfrm>
        </p:spPr>
        <p:txBody>
          <a:bodyPr/>
          <a:lstStyle/>
          <a:p>
            <a:pPr eaLnBrk="1" hangingPunct="1">
              <a:defRPr/>
            </a:pPr>
            <a:r>
              <a:rPr lang="en-US" altLang="en-US" sz="2800">
                <a:solidFill>
                  <a:srgbClr val="F3110B"/>
                </a:solidFill>
              </a:rPr>
              <a:t>Stimulating the brain is easy</a:t>
            </a:r>
          </a:p>
          <a:p>
            <a:pPr eaLnBrk="1" hangingPunct="1">
              <a:defRPr/>
            </a:pPr>
            <a:r>
              <a:rPr lang="en-US" altLang="en-US" sz="2800">
                <a:solidFill>
                  <a:srgbClr val="F3110B"/>
                </a:solidFill>
              </a:rPr>
              <a:t>Anesthetize rat</a:t>
            </a:r>
          </a:p>
          <a:p>
            <a:pPr eaLnBrk="1" hangingPunct="1">
              <a:defRPr/>
            </a:pPr>
            <a:r>
              <a:rPr lang="en-US" altLang="en-US" sz="2800">
                <a:solidFill>
                  <a:srgbClr val="F3110B"/>
                </a:solidFill>
              </a:rPr>
              <a:t>Put rat in stereotaxic device</a:t>
            </a:r>
          </a:p>
          <a:p>
            <a:pPr eaLnBrk="1" hangingPunct="1">
              <a:defRPr/>
            </a:pPr>
            <a:r>
              <a:rPr lang="en-US" altLang="en-US" sz="2800">
                <a:solidFill>
                  <a:srgbClr val="F3110B"/>
                </a:solidFill>
              </a:rPr>
              <a:t>Put electrode into brain</a:t>
            </a:r>
          </a:p>
        </p:txBody>
      </p:sp>
    </p:spTree>
  </p:cSld>
  <p:clrMapOvr>
    <a:masterClrMapping/>
  </p:clrMapOvr>
  <p:transition spd="slow">
    <p:dissolve/>
    <p:sndAc>
      <p:stSnd>
        <p:snd r:embed="rId2" name="wind.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6146"/>
                                        </p:tgtEl>
                                        <p:attrNameLst>
                                          <p:attrName>style.visibility</p:attrName>
                                        </p:attrNameLst>
                                      </p:cBhvr>
                                      <p:to>
                                        <p:strVal val="visible"/>
                                      </p:to>
                                    </p:set>
                                    <p:animEffect transition="in" filter="fade">
                                      <p:cBhvr>
                                        <p:cTn id="7" dur="600">
                                          <p:stCondLst>
                                            <p:cond delay="0"/>
                                          </p:stCondLst>
                                        </p:cTn>
                                        <p:tgtEl>
                                          <p:spTgt spid="6146"/>
                                        </p:tgtEl>
                                      </p:cBhvr>
                                    </p:animEffect>
                                    <p:anim calcmode="lin" valueType="num">
                                      <p:cBhvr>
                                        <p:cTn id="8" dur="600" fill="hold">
                                          <p:stCondLst>
                                            <p:cond delay="0"/>
                                          </p:stCondLst>
                                        </p:cTn>
                                        <p:tgtEl>
                                          <p:spTgt spid="6146"/>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6146"/>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6146"/>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6147">
                                            <p:txEl>
                                              <p:pRg st="0" end="0"/>
                                            </p:txEl>
                                          </p:spTgt>
                                        </p:tgtEl>
                                        <p:attrNameLst>
                                          <p:attrName>style.visibility</p:attrName>
                                        </p:attrNameLst>
                                      </p:cBhvr>
                                      <p:to>
                                        <p:strVal val="visible"/>
                                      </p:to>
                                    </p:set>
                                    <p:animEffect transition="in" filter="slide(fromBottom)">
                                      <p:cBhvr>
                                        <p:cTn id="15" dur="500">
                                          <p:stCondLst>
                                            <p:cond delay="0"/>
                                          </p:stCondLst>
                                        </p:cTn>
                                        <p:tgtEl>
                                          <p:spTgt spid="6147">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6147">
                                            <p:txEl>
                                              <p:pRg st="1" end="1"/>
                                            </p:txEl>
                                          </p:spTgt>
                                        </p:tgtEl>
                                        <p:attrNameLst>
                                          <p:attrName>style.visibility</p:attrName>
                                        </p:attrNameLst>
                                      </p:cBhvr>
                                      <p:to>
                                        <p:strVal val="visible"/>
                                      </p:to>
                                    </p:set>
                                    <p:animEffect transition="in" filter="slide(fromBottom)">
                                      <p:cBhvr>
                                        <p:cTn id="20" dur="500">
                                          <p:stCondLst>
                                            <p:cond delay="0"/>
                                          </p:stCondLst>
                                        </p:cTn>
                                        <p:tgtEl>
                                          <p:spTgt spid="6147">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6147">
                                            <p:txEl>
                                              <p:pRg st="2" end="2"/>
                                            </p:txEl>
                                          </p:spTgt>
                                        </p:tgtEl>
                                        <p:attrNameLst>
                                          <p:attrName>style.visibility</p:attrName>
                                        </p:attrNameLst>
                                      </p:cBhvr>
                                      <p:to>
                                        <p:strVal val="visible"/>
                                      </p:to>
                                    </p:set>
                                    <p:animEffect transition="in" filter="slide(fromBottom)">
                                      <p:cBhvr>
                                        <p:cTn id="25" dur="500">
                                          <p:stCondLst>
                                            <p:cond delay="0"/>
                                          </p:stCondLst>
                                        </p:cTn>
                                        <p:tgtEl>
                                          <p:spTgt spid="6147">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6147">
                                            <p:txEl>
                                              <p:pRg st="3" end="3"/>
                                            </p:txEl>
                                          </p:spTgt>
                                        </p:tgtEl>
                                        <p:attrNameLst>
                                          <p:attrName>style.visibility</p:attrName>
                                        </p:attrNameLst>
                                      </p:cBhvr>
                                      <p:to>
                                        <p:strVal val="visible"/>
                                      </p:to>
                                    </p:set>
                                    <p:animEffect transition="in" filter="slide(fromBottom)">
                                      <p:cBhvr>
                                        <p:cTn id="30" dur="500">
                                          <p:stCondLst>
                                            <p:cond delay="0"/>
                                          </p:stCondLst>
                                        </p:cTn>
                                        <p:tgtEl>
                                          <p:spTgt spid="614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E490EABB-FDDF-4A2F-D71A-87C999A20F77}"/>
              </a:ext>
              <a:ext uri="{C183D7F6-B498-43B3-948B-1728B52AA6E4}">
                <adec:decorative xmlns:adec="http://schemas.microsoft.com/office/drawing/2017/decorative" val="1"/>
              </a:ext>
            </a:extLst>
          </p:cNvPr>
          <p:cNvSpPr>
            <a:spLocks noChangeArrowheads="1"/>
          </p:cNvSpPr>
          <p:nvPr/>
        </p:nvSpPr>
        <p:spPr bwMode="auto">
          <a:xfrm>
            <a:off x="0" y="0"/>
            <a:ext cx="9144000" cy="68580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algn="ctr"/>
            <a:endParaRPr lang="en-US" altLang="en-US" b="0">
              <a:latin typeface="Comic Sans MS" panose="030F0702030302020204" pitchFamily="66" charset="0"/>
            </a:endParaRPr>
          </a:p>
        </p:txBody>
      </p:sp>
      <p:sp>
        <p:nvSpPr>
          <p:cNvPr id="7170" name="Rectangle 2">
            <a:extLst>
              <a:ext uri="{FF2B5EF4-FFF2-40B4-BE49-F238E27FC236}">
                <a16:creationId xmlns:a16="http://schemas.microsoft.com/office/drawing/2014/main" id="{DE589334-7D41-56DF-3A2C-3985A3BDEEC0}"/>
              </a:ext>
            </a:extLst>
          </p:cNvPr>
          <p:cNvSpPr>
            <a:spLocks noGrp="1" noChangeArrowheads="1"/>
          </p:cNvSpPr>
          <p:nvPr>
            <p:ph type="title"/>
          </p:nvPr>
        </p:nvSpPr>
        <p:spPr/>
        <p:txBody>
          <a:bodyPr/>
          <a:lstStyle/>
          <a:p>
            <a:pPr eaLnBrk="1" hangingPunct="1">
              <a:defRPr/>
            </a:pPr>
            <a:r>
              <a:rPr lang="en-US" altLang="en-US">
                <a:solidFill>
                  <a:schemeClr val="bg2"/>
                </a:solidFill>
              </a:rPr>
              <a:t>Results</a:t>
            </a:r>
          </a:p>
        </p:txBody>
      </p:sp>
      <p:sp>
        <p:nvSpPr>
          <p:cNvPr id="34820" name="Rectangle 3">
            <a:extLst>
              <a:ext uri="{FF2B5EF4-FFF2-40B4-BE49-F238E27FC236}">
                <a16:creationId xmlns:a16="http://schemas.microsoft.com/office/drawing/2014/main" id="{3EC46084-F822-CB60-B2BD-E6D5EBA63A0D}"/>
              </a:ext>
            </a:extLst>
          </p:cNvPr>
          <p:cNvSpPr>
            <a:spLocks noGrp="1" noChangeArrowheads="1"/>
          </p:cNvSpPr>
          <p:nvPr>
            <p:ph type="body" idx="1"/>
          </p:nvPr>
        </p:nvSpPr>
        <p:spPr/>
        <p:txBody>
          <a:bodyPr/>
          <a:lstStyle/>
          <a:p>
            <a:pPr eaLnBrk="1" hangingPunct="1">
              <a:lnSpc>
                <a:spcPct val="80000"/>
              </a:lnSpc>
            </a:pPr>
            <a:r>
              <a:rPr lang="en-US" altLang="en-US" sz="2400">
                <a:effectLst/>
              </a:rPr>
              <a:t>Increased LTP</a:t>
            </a:r>
          </a:p>
          <a:p>
            <a:pPr eaLnBrk="1" hangingPunct="1">
              <a:lnSpc>
                <a:spcPct val="80000"/>
              </a:lnSpc>
            </a:pPr>
            <a:r>
              <a:rPr lang="en-US" altLang="en-US" sz="2400">
                <a:effectLst/>
              </a:rPr>
              <a:t>Stereotypical Behaviors</a:t>
            </a:r>
          </a:p>
          <a:p>
            <a:pPr eaLnBrk="1" hangingPunct="1">
              <a:lnSpc>
                <a:spcPct val="80000"/>
              </a:lnSpc>
            </a:pPr>
            <a:r>
              <a:rPr lang="en-US" altLang="en-US" sz="2400">
                <a:solidFill>
                  <a:srgbClr val="FF3300"/>
                </a:solidFill>
                <a:effectLst/>
              </a:rPr>
              <a:t>The rats all behaved similarly.  They would jump up and down three times, turn around, clean their fur, then roll over.  Three died.  We subsequently reduced the level fo stimulation and found decreased morbidity of subjects.  Those who lived had a tendancy towards cross-eyedness, but we do not attribute this regretable side-effect to the experimental treatment.  We believe that this system could easily be altered to be used in humans having trouble jumping up and down.</a:t>
            </a:r>
          </a:p>
          <a:p>
            <a:pPr eaLnBrk="1" hangingPunct="1">
              <a:lnSpc>
                <a:spcPct val="80000"/>
              </a:lnSpc>
            </a:pPr>
            <a:endParaRPr lang="en-US" altLang="en-US" sz="2400">
              <a:solidFill>
                <a:srgbClr val="FF3300"/>
              </a:solidFill>
              <a:effectLst/>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C83D02DF-6D07-A53E-4914-A4E95825E443}"/>
              </a:ext>
            </a:extLst>
          </p:cNvPr>
          <p:cNvSpPr>
            <a:spLocks noGrp="1" noChangeArrowheads="1"/>
          </p:cNvSpPr>
          <p:nvPr>
            <p:ph type="title"/>
          </p:nvPr>
        </p:nvSpPr>
        <p:spPr>
          <a:xfrm>
            <a:off x="381000" y="274638"/>
            <a:ext cx="8305800" cy="1935162"/>
          </a:xfrm>
        </p:spPr>
        <p:txBody>
          <a:bodyPr/>
          <a:lstStyle/>
          <a:p>
            <a:pPr eaLnBrk="1" hangingPunct="1">
              <a:defRPr/>
            </a:pPr>
            <a:r>
              <a:rPr lang="en-US" altLang="en-US" sz="4800" b="1"/>
              <a:t>How Do I Speak Well?</a:t>
            </a:r>
            <a:br>
              <a:rPr lang="en-US" altLang="en-US" sz="4800" b="1">
                <a:solidFill>
                  <a:schemeClr val="folHlink"/>
                </a:solidFill>
              </a:rPr>
            </a:br>
            <a:r>
              <a:rPr lang="en-US" altLang="en-US" sz="4800" b="1">
                <a:solidFill>
                  <a:schemeClr val="folHlink"/>
                </a:solidFill>
              </a:rPr>
              <a:t> </a:t>
            </a:r>
            <a:r>
              <a:rPr lang="en-US" altLang="en-US" sz="4000" b="1">
                <a:solidFill>
                  <a:schemeClr val="folHlink"/>
                </a:solidFill>
              </a:rPr>
              <a:t>Stages of Development</a:t>
            </a:r>
            <a:r>
              <a:rPr lang="en-US" altLang="en-US" sz="4800" b="1"/>
              <a:t> </a:t>
            </a:r>
            <a:br>
              <a:rPr lang="en-US" altLang="en-US" sz="4800" b="1"/>
            </a:br>
            <a:r>
              <a:rPr lang="en-US" altLang="en-US" sz="3200" b="1">
                <a:solidFill>
                  <a:schemeClr val="accent1"/>
                </a:solidFill>
              </a:rPr>
              <a:t>“Four P’s”</a:t>
            </a:r>
          </a:p>
        </p:txBody>
      </p:sp>
      <p:sp>
        <p:nvSpPr>
          <p:cNvPr id="34823" name="Rectangle 7">
            <a:extLst>
              <a:ext uri="{FF2B5EF4-FFF2-40B4-BE49-F238E27FC236}">
                <a16:creationId xmlns:a16="http://schemas.microsoft.com/office/drawing/2014/main" id="{DFB85A92-BFEE-BA48-6429-2758F28367F9}"/>
              </a:ext>
            </a:extLst>
          </p:cNvPr>
          <p:cNvSpPr>
            <a:spLocks noGrp="1" noChangeArrowheads="1"/>
          </p:cNvSpPr>
          <p:nvPr>
            <p:ph type="body" idx="1"/>
          </p:nvPr>
        </p:nvSpPr>
        <p:spPr>
          <a:xfrm>
            <a:off x="457200" y="2590800"/>
            <a:ext cx="8229600" cy="3733800"/>
          </a:xfrm>
        </p:spPr>
        <p:txBody>
          <a:bodyPr/>
          <a:lstStyle/>
          <a:p>
            <a:pPr eaLnBrk="1" hangingPunct="1">
              <a:defRPr/>
            </a:pPr>
            <a:r>
              <a:rPr lang="en-US" altLang="en-US" b="1"/>
              <a:t>Plan Content</a:t>
            </a:r>
          </a:p>
          <a:p>
            <a:pPr eaLnBrk="1" hangingPunct="1">
              <a:defRPr/>
            </a:pPr>
            <a:r>
              <a:rPr lang="en-US" altLang="en-US" b="1"/>
              <a:t>Prepare</a:t>
            </a:r>
          </a:p>
          <a:p>
            <a:pPr lvl="1" eaLnBrk="1" hangingPunct="1">
              <a:defRPr/>
            </a:pPr>
            <a:r>
              <a:rPr lang="en-US" altLang="en-US" b="1"/>
              <a:t>Slides</a:t>
            </a:r>
          </a:p>
          <a:p>
            <a:pPr lvl="1" eaLnBrk="1" hangingPunct="1">
              <a:defRPr/>
            </a:pPr>
            <a:r>
              <a:rPr lang="en-US" altLang="en-US" b="1">
                <a:solidFill>
                  <a:schemeClr val="folHlink"/>
                </a:solidFill>
              </a:rPr>
              <a:t>Speaking Strategies</a:t>
            </a:r>
          </a:p>
          <a:p>
            <a:pPr eaLnBrk="1" hangingPunct="1">
              <a:defRPr/>
            </a:pPr>
            <a:r>
              <a:rPr lang="en-US" altLang="en-US" b="1">
                <a:solidFill>
                  <a:schemeClr val="folHlink"/>
                </a:solidFill>
              </a:rPr>
              <a:t>Practice</a:t>
            </a:r>
          </a:p>
          <a:p>
            <a:pPr eaLnBrk="1" hangingPunct="1">
              <a:defRPr/>
            </a:pPr>
            <a:r>
              <a:rPr lang="en-US" altLang="en-US" b="1">
                <a:solidFill>
                  <a:schemeClr val="folHlink"/>
                </a:solidFill>
              </a:rPr>
              <a:t>Present</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1D49A452-71C5-17F3-4DF8-9EB86C7B573E}"/>
              </a:ext>
            </a:extLst>
          </p:cNvPr>
          <p:cNvSpPr>
            <a:spLocks noGrp="1" noChangeArrowheads="1"/>
          </p:cNvSpPr>
          <p:nvPr>
            <p:ph type="title"/>
          </p:nvPr>
        </p:nvSpPr>
        <p:spPr>
          <a:xfrm>
            <a:off x="685800" y="609600"/>
            <a:ext cx="7772400" cy="1066800"/>
          </a:xfrm>
        </p:spPr>
        <p:txBody>
          <a:bodyPr/>
          <a:lstStyle/>
          <a:p>
            <a:pPr eaLnBrk="1" hangingPunct="1">
              <a:defRPr/>
            </a:pPr>
            <a:r>
              <a:rPr lang="en-US" altLang="en-US" sz="4000">
                <a:solidFill>
                  <a:schemeClr val="tx1"/>
                </a:solidFill>
              </a:rPr>
              <a:t>Review- Who Cares if You Speak Well?</a:t>
            </a:r>
          </a:p>
        </p:txBody>
      </p:sp>
      <p:sp>
        <p:nvSpPr>
          <p:cNvPr id="28675" name="Rectangle 3">
            <a:extLst>
              <a:ext uri="{FF2B5EF4-FFF2-40B4-BE49-F238E27FC236}">
                <a16:creationId xmlns:a16="http://schemas.microsoft.com/office/drawing/2014/main" id="{7D91AF9F-47F7-6FEE-4069-267D318245B0}"/>
              </a:ext>
            </a:extLst>
          </p:cNvPr>
          <p:cNvSpPr>
            <a:spLocks noGrp="1" noChangeArrowheads="1"/>
          </p:cNvSpPr>
          <p:nvPr>
            <p:ph type="body" idx="1"/>
          </p:nvPr>
        </p:nvSpPr>
        <p:spPr>
          <a:xfrm>
            <a:off x="228600" y="2133600"/>
            <a:ext cx="8534400" cy="4267200"/>
          </a:xfrm>
        </p:spPr>
        <p:txBody>
          <a:bodyPr/>
          <a:lstStyle/>
          <a:p>
            <a:pPr eaLnBrk="1" hangingPunct="1">
              <a:lnSpc>
                <a:spcPct val="90000"/>
              </a:lnSpc>
              <a:defRPr/>
            </a:pPr>
            <a:r>
              <a:rPr lang="en-US" altLang="en-US" b="1"/>
              <a:t>Your audience does.  It wants:</a:t>
            </a:r>
          </a:p>
          <a:p>
            <a:pPr lvl="1" eaLnBrk="1" hangingPunct="1">
              <a:lnSpc>
                <a:spcPct val="90000"/>
              </a:lnSpc>
              <a:defRPr/>
            </a:pPr>
            <a:r>
              <a:rPr lang="en-US" altLang="en-US" b="1"/>
              <a:t>Positive experience</a:t>
            </a:r>
          </a:p>
          <a:p>
            <a:pPr lvl="1" eaLnBrk="1" hangingPunct="1">
              <a:lnSpc>
                <a:spcPct val="90000"/>
              </a:lnSpc>
              <a:defRPr/>
            </a:pPr>
            <a:r>
              <a:rPr lang="en-US" altLang="en-US" b="1"/>
              <a:t>Worthwhile use of time</a:t>
            </a:r>
          </a:p>
          <a:p>
            <a:pPr lvl="1" eaLnBrk="1" hangingPunct="1">
              <a:lnSpc>
                <a:spcPct val="90000"/>
              </a:lnSpc>
              <a:buFont typeface="Wingdings" panose="05000000000000000000" pitchFamily="2" charset="2"/>
              <a:buNone/>
              <a:defRPr/>
            </a:pPr>
            <a:endParaRPr lang="en-US" altLang="en-US" b="1"/>
          </a:p>
          <a:p>
            <a:pPr eaLnBrk="1" hangingPunct="1">
              <a:lnSpc>
                <a:spcPct val="90000"/>
              </a:lnSpc>
              <a:defRPr/>
            </a:pPr>
            <a:r>
              <a:rPr lang="en-US" altLang="en-US" b="1"/>
              <a:t>You do.  It will help you to:</a:t>
            </a:r>
          </a:p>
          <a:p>
            <a:pPr lvl="1" eaLnBrk="1" hangingPunct="1">
              <a:lnSpc>
                <a:spcPct val="90000"/>
              </a:lnSpc>
              <a:defRPr/>
            </a:pPr>
            <a:r>
              <a:rPr lang="en-US" altLang="en-US" b="1"/>
              <a:t>Achieve your </a:t>
            </a:r>
            <a:r>
              <a:rPr lang="en-US" altLang="en-US" b="1">
                <a:solidFill>
                  <a:srgbClr val="FF3300"/>
                </a:solidFill>
              </a:rPr>
              <a:t>goals</a:t>
            </a:r>
            <a:endParaRPr lang="en-US" altLang="en-US" b="1"/>
          </a:p>
          <a:p>
            <a:pPr lvl="1" eaLnBrk="1" hangingPunct="1">
              <a:lnSpc>
                <a:spcPct val="90000"/>
              </a:lnSpc>
              <a:defRPr/>
            </a:pPr>
            <a:r>
              <a:rPr lang="en-US" altLang="en-US" b="1"/>
              <a:t>Leave audience with positive </a:t>
            </a:r>
            <a:r>
              <a:rPr lang="en-US" altLang="en-US" b="1">
                <a:solidFill>
                  <a:srgbClr val="FF3300"/>
                </a:solidFill>
              </a:rPr>
              <a:t>impression</a:t>
            </a:r>
          </a:p>
          <a:p>
            <a:pPr lvl="2" eaLnBrk="1" hangingPunct="1">
              <a:lnSpc>
                <a:spcPct val="90000"/>
              </a:lnSpc>
              <a:defRPr/>
            </a:pPr>
            <a:r>
              <a:rPr lang="en-US" altLang="en-US" b="1"/>
              <a:t> Your material</a:t>
            </a:r>
          </a:p>
          <a:p>
            <a:pPr lvl="2" eaLnBrk="1" hangingPunct="1">
              <a:lnSpc>
                <a:spcPct val="90000"/>
              </a:lnSpc>
              <a:defRPr/>
            </a:pPr>
            <a:r>
              <a:rPr lang="en-US" altLang="en-US" b="1"/>
              <a:t> You</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2" name="Rectangle 4">
            <a:extLst>
              <a:ext uri="{FF2B5EF4-FFF2-40B4-BE49-F238E27FC236}">
                <a16:creationId xmlns:a16="http://schemas.microsoft.com/office/drawing/2014/main" id="{D19032D3-40D9-EDF9-3171-1139FCC108EB}"/>
              </a:ext>
            </a:extLst>
          </p:cNvPr>
          <p:cNvSpPr>
            <a:spLocks noGrp="1" noChangeArrowheads="1"/>
          </p:cNvSpPr>
          <p:nvPr>
            <p:ph type="title"/>
          </p:nvPr>
        </p:nvSpPr>
        <p:spPr/>
        <p:txBody>
          <a:bodyPr/>
          <a:lstStyle/>
          <a:p>
            <a:pPr eaLnBrk="1" hangingPunct="1">
              <a:defRPr/>
            </a:pPr>
            <a:r>
              <a:rPr lang="en-US" altLang="en-US" b="1"/>
              <a:t>Positive Impressions</a:t>
            </a:r>
            <a:r>
              <a:rPr lang="en-US" altLang="en-US"/>
              <a:t> </a:t>
            </a:r>
          </a:p>
        </p:txBody>
      </p:sp>
      <p:sp>
        <p:nvSpPr>
          <p:cNvPr id="288773" name="Rectangle 5">
            <a:extLst>
              <a:ext uri="{FF2B5EF4-FFF2-40B4-BE49-F238E27FC236}">
                <a16:creationId xmlns:a16="http://schemas.microsoft.com/office/drawing/2014/main" id="{166AA784-EA1E-D269-544E-AA094215F9F9}"/>
              </a:ext>
            </a:extLst>
          </p:cNvPr>
          <p:cNvSpPr>
            <a:spLocks noGrp="1" noChangeArrowheads="1"/>
          </p:cNvSpPr>
          <p:nvPr>
            <p:ph type="body" idx="1"/>
          </p:nvPr>
        </p:nvSpPr>
        <p:spPr>
          <a:xfrm>
            <a:off x="457200" y="1600200"/>
            <a:ext cx="8153400" cy="4876800"/>
          </a:xfrm>
        </p:spPr>
        <p:txBody>
          <a:bodyPr/>
          <a:lstStyle/>
          <a:p>
            <a:pPr eaLnBrk="1" hangingPunct="1">
              <a:lnSpc>
                <a:spcPct val="90000"/>
              </a:lnSpc>
              <a:defRPr/>
            </a:pPr>
            <a:r>
              <a:rPr lang="en-US" altLang="en-US" sz="2800"/>
              <a:t>You should lead others to conclude that you are:</a:t>
            </a:r>
          </a:p>
          <a:p>
            <a:pPr lvl="1" eaLnBrk="1" hangingPunct="1">
              <a:lnSpc>
                <a:spcPct val="90000"/>
              </a:lnSpc>
              <a:defRPr/>
            </a:pPr>
            <a:r>
              <a:rPr lang="en-US" altLang="en-US" sz="2400">
                <a:solidFill>
                  <a:schemeClr val="folHlink"/>
                </a:solidFill>
              </a:rPr>
              <a:t>Enthusiastic</a:t>
            </a:r>
          </a:p>
          <a:p>
            <a:pPr lvl="1" eaLnBrk="1" hangingPunct="1">
              <a:lnSpc>
                <a:spcPct val="90000"/>
              </a:lnSpc>
              <a:defRPr/>
            </a:pPr>
            <a:r>
              <a:rPr lang="en-US" altLang="en-US" sz="2400">
                <a:solidFill>
                  <a:schemeClr val="folHlink"/>
                </a:solidFill>
              </a:rPr>
              <a:t>Vital</a:t>
            </a:r>
          </a:p>
          <a:p>
            <a:pPr lvl="1" eaLnBrk="1" hangingPunct="1">
              <a:lnSpc>
                <a:spcPct val="90000"/>
              </a:lnSpc>
              <a:defRPr/>
            </a:pPr>
            <a:r>
              <a:rPr lang="en-US" altLang="en-US" sz="2400">
                <a:solidFill>
                  <a:schemeClr val="folHlink"/>
                </a:solidFill>
              </a:rPr>
              <a:t>Sincere</a:t>
            </a:r>
          </a:p>
          <a:p>
            <a:pPr lvl="1" eaLnBrk="1" hangingPunct="1">
              <a:lnSpc>
                <a:spcPct val="90000"/>
              </a:lnSpc>
              <a:defRPr/>
            </a:pPr>
            <a:r>
              <a:rPr lang="en-US" altLang="en-US" sz="2400">
                <a:solidFill>
                  <a:schemeClr val="folHlink"/>
                </a:solidFill>
              </a:rPr>
              <a:t>Competent</a:t>
            </a:r>
          </a:p>
          <a:p>
            <a:pPr lvl="1" eaLnBrk="1" hangingPunct="1">
              <a:lnSpc>
                <a:spcPct val="90000"/>
              </a:lnSpc>
              <a:defRPr/>
            </a:pPr>
            <a:r>
              <a:rPr lang="en-US" altLang="en-US" sz="2400">
                <a:solidFill>
                  <a:schemeClr val="folHlink"/>
                </a:solidFill>
              </a:rPr>
              <a:t>Knowledgeable</a:t>
            </a:r>
          </a:p>
          <a:p>
            <a:pPr lvl="1" eaLnBrk="1" hangingPunct="1">
              <a:lnSpc>
                <a:spcPct val="90000"/>
              </a:lnSpc>
              <a:defRPr/>
            </a:pPr>
            <a:r>
              <a:rPr lang="en-US" altLang="en-US" sz="2400"/>
              <a:t>Trustworthy</a:t>
            </a:r>
          </a:p>
          <a:p>
            <a:pPr lvl="1" eaLnBrk="1" hangingPunct="1">
              <a:lnSpc>
                <a:spcPct val="90000"/>
              </a:lnSpc>
              <a:defRPr/>
            </a:pPr>
            <a:r>
              <a:rPr lang="en-US" altLang="en-US" sz="2400"/>
              <a:t>Approachable</a:t>
            </a:r>
          </a:p>
          <a:p>
            <a:pPr lvl="1" eaLnBrk="1" hangingPunct="1">
              <a:lnSpc>
                <a:spcPct val="90000"/>
              </a:lnSpc>
              <a:defRPr/>
            </a:pPr>
            <a:r>
              <a:rPr lang="en-US" altLang="en-US" sz="2400"/>
              <a:t>Confident</a:t>
            </a:r>
          </a:p>
          <a:p>
            <a:pPr lvl="1" eaLnBrk="1" hangingPunct="1">
              <a:lnSpc>
                <a:spcPct val="90000"/>
              </a:lnSpc>
              <a:defRPr/>
            </a:pPr>
            <a:r>
              <a:rPr lang="en-US" altLang="en-US" sz="2400"/>
              <a:t>Professional</a:t>
            </a:r>
          </a:p>
          <a:p>
            <a:pPr lvl="1" eaLnBrk="1" hangingPunct="1">
              <a:lnSpc>
                <a:spcPct val="90000"/>
              </a:lnSpc>
              <a:defRPr/>
            </a:pPr>
            <a:r>
              <a:rPr lang="en-US" altLang="en-US" sz="2400"/>
              <a:t>Inspiring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a:extLst>
              <a:ext uri="{FF2B5EF4-FFF2-40B4-BE49-F238E27FC236}">
                <a16:creationId xmlns:a16="http://schemas.microsoft.com/office/drawing/2014/main" id="{7B251A4C-DC5A-602F-DBF4-06D10B76357F}"/>
              </a:ext>
            </a:extLst>
          </p:cNvPr>
          <p:cNvSpPr>
            <a:spLocks noGrp="1" noChangeArrowheads="1"/>
          </p:cNvSpPr>
          <p:nvPr>
            <p:ph type="ctrTitle"/>
          </p:nvPr>
        </p:nvSpPr>
        <p:spPr>
          <a:xfrm>
            <a:off x="838200" y="1066800"/>
            <a:ext cx="7772400" cy="3733800"/>
          </a:xfrm>
        </p:spPr>
        <p:txBody>
          <a:bodyPr/>
          <a:lstStyle/>
          <a:p>
            <a:pPr eaLnBrk="1" hangingPunct="1">
              <a:defRPr/>
            </a:pPr>
            <a:r>
              <a:rPr lang="en-US" altLang="en-US" sz="4800"/>
              <a:t> To Give a Positive Impression, You MUST Recognize Circumstances Unique to Speaking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0D34CFD1-4D50-904B-AFC2-540F783131D7}"/>
              </a:ext>
            </a:extLst>
          </p:cNvPr>
          <p:cNvSpPr>
            <a:spLocks noGrp="1" noChangeArrowheads="1"/>
          </p:cNvSpPr>
          <p:nvPr>
            <p:ph type="title"/>
          </p:nvPr>
        </p:nvSpPr>
        <p:spPr>
          <a:xfrm>
            <a:off x="685800" y="685800"/>
            <a:ext cx="7772400" cy="1066800"/>
          </a:xfrm>
        </p:spPr>
        <p:txBody>
          <a:bodyPr/>
          <a:lstStyle/>
          <a:p>
            <a:pPr eaLnBrk="1" hangingPunct="1">
              <a:defRPr/>
            </a:pPr>
            <a:r>
              <a:rPr lang="en-US" altLang="en-US" b="1">
                <a:solidFill>
                  <a:schemeClr val="tx1"/>
                </a:solidFill>
              </a:rPr>
              <a:t>Speaking vs Writing</a:t>
            </a:r>
          </a:p>
        </p:txBody>
      </p:sp>
      <p:sp>
        <p:nvSpPr>
          <p:cNvPr id="68611" name="Rectangle 3">
            <a:extLst>
              <a:ext uri="{FF2B5EF4-FFF2-40B4-BE49-F238E27FC236}">
                <a16:creationId xmlns:a16="http://schemas.microsoft.com/office/drawing/2014/main" id="{4569A54C-9F2E-21EE-135C-A75DD3FEF54A}"/>
              </a:ext>
            </a:extLst>
          </p:cNvPr>
          <p:cNvSpPr>
            <a:spLocks noGrp="1" noChangeArrowheads="1"/>
          </p:cNvSpPr>
          <p:nvPr>
            <p:ph type="body" idx="1"/>
          </p:nvPr>
        </p:nvSpPr>
        <p:spPr>
          <a:xfrm>
            <a:off x="685800" y="2438400"/>
            <a:ext cx="7924800" cy="4038600"/>
          </a:xfrm>
        </p:spPr>
        <p:txBody>
          <a:bodyPr/>
          <a:lstStyle/>
          <a:p>
            <a:pPr eaLnBrk="1" hangingPunct="1">
              <a:defRPr/>
            </a:pPr>
            <a:r>
              <a:rPr lang="en-US" altLang="en-US" sz="2800" b="1"/>
              <a:t>You can be seen </a:t>
            </a:r>
            <a:r>
              <a:rPr lang="en-US" altLang="en-US" sz="2800" b="1" i="1"/>
              <a:t>and</a:t>
            </a:r>
            <a:r>
              <a:rPr lang="en-US" altLang="en-US" sz="2800" b="1"/>
              <a:t> heard (non-verbal)</a:t>
            </a:r>
          </a:p>
          <a:p>
            <a:pPr lvl="1" eaLnBrk="1" hangingPunct="1">
              <a:defRPr/>
            </a:pPr>
            <a:r>
              <a:rPr lang="en-US" altLang="en-US" sz="2400" b="1"/>
              <a:t>You and audience interact</a:t>
            </a:r>
          </a:p>
          <a:p>
            <a:pPr eaLnBrk="1" hangingPunct="1">
              <a:defRPr/>
            </a:pPr>
            <a:r>
              <a:rPr lang="en-US" altLang="en-US" sz="2800" b="1"/>
              <a:t>You must capture and maintain attention</a:t>
            </a:r>
          </a:p>
          <a:p>
            <a:pPr lvl="1" eaLnBrk="1" hangingPunct="1">
              <a:defRPr/>
            </a:pPr>
            <a:r>
              <a:rPr lang="en-US" altLang="en-US" sz="2400" b="1"/>
              <a:t>Must tailor materials to audience</a:t>
            </a:r>
          </a:p>
          <a:p>
            <a:pPr lvl="1" eaLnBrk="1" hangingPunct="1">
              <a:defRPr/>
            </a:pPr>
            <a:r>
              <a:rPr lang="en-US" altLang="en-US" sz="2400" b="1"/>
              <a:t>Must minimize distractions</a:t>
            </a:r>
          </a:p>
          <a:p>
            <a:pPr eaLnBrk="1" hangingPunct="1">
              <a:defRPr/>
            </a:pPr>
            <a:r>
              <a:rPr lang="en-US" altLang="en-US" sz="2800" b="1"/>
              <a:t>Your message must be presented clearly</a:t>
            </a:r>
          </a:p>
          <a:p>
            <a:pPr lvl="1" eaLnBrk="1" hangingPunct="1">
              <a:defRPr/>
            </a:pPr>
            <a:r>
              <a:rPr lang="en-US" altLang="en-US" sz="2400" b="1"/>
              <a:t>Low repetition…no rewind…</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28A97CA1-4911-EFBF-4640-81A187DC0409}"/>
              </a:ext>
            </a:extLst>
          </p:cNvPr>
          <p:cNvSpPr>
            <a:spLocks noGrp="1" noChangeArrowheads="1"/>
          </p:cNvSpPr>
          <p:nvPr>
            <p:ph type="title"/>
          </p:nvPr>
        </p:nvSpPr>
        <p:spPr/>
        <p:txBody>
          <a:bodyPr/>
          <a:lstStyle/>
          <a:p>
            <a:pPr eaLnBrk="1" hangingPunct="1">
              <a:defRPr/>
            </a:pPr>
            <a:r>
              <a:rPr lang="en-US" altLang="en-US">
                <a:solidFill>
                  <a:schemeClr val="tx1"/>
                </a:solidFill>
              </a:rPr>
              <a:t>Seen and Heard – </a:t>
            </a:r>
            <a:br>
              <a:rPr lang="en-US" altLang="en-US">
                <a:solidFill>
                  <a:schemeClr val="tx1"/>
                </a:solidFill>
              </a:rPr>
            </a:br>
            <a:r>
              <a:rPr lang="en-US" altLang="en-US">
                <a:solidFill>
                  <a:schemeClr val="tx1"/>
                </a:solidFill>
              </a:rPr>
              <a:t>It IS (almost) </a:t>
            </a:r>
            <a:r>
              <a:rPr lang="en-US" altLang="en-US" u="sng">
                <a:solidFill>
                  <a:schemeClr val="tx1"/>
                </a:solidFill>
              </a:rPr>
              <a:t>all</a:t>
            </a:r>
            <a:r>
              <a:rPr lang="en-US" altLang="en-US">
                <a:solidFill>
                  <a:schemeClr val="tx1"/>
                </a:solidFill>
              </a:rPr>
              <a:t> about you</a:t>
            </a:r>
          </a:p>
        </p:txBody>
      </p:sp>
      <p:sp>
        <p:nvSpPr>
          <p:cNvPr id="70659" name="Rectangle 3">
            <a:extLst>
              <a:ext uri="{FF2B5EF4-FFF2-40B4-BE49-F238E27FC236}">
                <a16:creationId xmlns:a16="http://schemas.microsoft.com/office/drawing/2014/main" id="{95D99BF4-8A66-F38F-00BD-5F2038EC6A14}"/>
              </a:ext>
            </a:extLst>
          </p:cNvPr>
          <p:cNvSpPr>
            <a:spLocks noGrp="1" noChangeArrowheads="1"/>
          </p:cNvSpPr>
          <p:nvPr>
            <p:ph type="body" sz="half" idx="1"/>
          </p:nvPr>
        </p:nvSpPr>
        <p:spPr>
          <a:xfrm>
            <a:off x="457200" y="1981200"/>
            <a:ext cx="6248400" cy="1752600"/>
          </a:xfrm>
        </p:spPr>
        <p:txBody>
          <a:bodyPr/>
          <a:lstStyle/>
          <a:p>
            <a:pPr eaLnBrk="1" hangingPunct="1">
              <a:lnSpc>
                <a:spcPct val="90000"/>
              </a:lnSpc>
              <a:defRPr/>
            </a:pPr>
            <a:r>
              <a:rPr lang="en-US" altLang="en-US" b="1"/>
              <a:t>Most important for response:</a:t>
            </a:r>
          </a:p>
          <a:p>
            <a:pPr lvl="1" eaLnBrk="1" hangingPunct="1">
              <a:lnSpc>
                <a:spcPct val="90000"/>
              </a:lnSpc>
              <a:defRPr/>
            </a:pPr>
            <a:r>
              <a:rPr lang="en-US" altLang="en-US" sz="2800" b="1"/>
              <a:t>Your information?</a:t>
            </a:r>
          </a:p>
          <a:p>
            <a:pPr lvl="1" eaLnBrk="1" hangingPunct="1">
              <a:lnSpc>
                <a:spcPct val="90000"/>
              </a:lnSpc>
              <a:defRPr/>
            </a:pPr>
            <a:r>
              <a:rPr lang="en-US" altLang="en-US" sz="2800" b="1"/>
              <a:t>You yourself?</a:t>
            </a:r>
          </a:p>
          <a:p>
            <a:pPr eaLnBrk="1" hangingPunct="1">
              <a:lnSpc>
                <a:spcPct val="90000"/>
              </a:lnSpc>
              <a:defRPr/>
            </a:pPr>
            <a:endParaRPr lang="en-US" altLang="en-US" b="1"/>
          </a:p>
        </p:txBody>
      </p:sp>
      <p:sp>
        <p:nvSpPr>
          <p:cNvPr id="70663" name="Rectangle 7">
            <a:extLst>
              <a:ext uri="{FF2B5EF4-FFF2-40B4-BE49-F238E27FC236}">
                <a16:creationId xmlns:a16="http://schemas.microsoft.com/office/drawing/2014/main" id="{22B8C40A-7CBA-957D-D8AB-9BDFE084FFD8}"/>
              </a:ext>
            </a:extLst>
          </p:cNvPr>
          <p:cNvSpPr>
            <a:spLocks noGrp="1" noChangeArrowheads="1"/>
          </p:cNvSpPr>
          <p:nvPr>
            <p:ph type="body" sz="half" idx="2"/>
          </p:nvPr>
        </p:nvSpPr>
        <p:spPr>
          <a:xfrm>
            <a:off x="304800" y="3733800"/>
            <a:ext cx="6781800" cy="2895600"/>
          </a:xfrm>
        </p:spPr>
        <p:txBody>
          <a:bodyPr/>
          <a:lstStyle/>
          <a:p>
            <a:pPr eaLnBrk="1" hangingPunct="1">
              <a:lnSpc>
                <a:spcPct val="90000"/>
              </a:lnSpc>
              <a:defRPr/>
            </a:pPr>
            <a:r>
              <a:rPr lang="en-US" altLang="en-US" b="1"/>
              <a:t>Impact of You…</a:t>
            </a:r>
          </a:p>
          <a:p>
            <a:pPr lvl="1" eaLnBrk="1" hangingPunct="1">
              <a:lnSpc>
                <a:spcPct val="90000"/>
              </a:lnSpc>
              <a:defRPr/>
            </a:pPr>
            <a:r>
              <a:rPr lang="en-US" altLang="en-US" b="1"/>
              <a:t>Words</a:t>
            </a:r>
          </a:p>
          <a:p>
            <a:pPr lvl="1" eaLnBrk="1" hangingPunct="1">
              <a:lnSpc>
                <a:spcPct val="90000"/>
              </a:lnSpc>
              <a:defRPr/>
            </a:pPr>
            <a:r>
              <a:rPr lang="en-US" altLang="en-US" b="1"/>
              <a:t>Visual impression</a:t>
            </a:r>
          </a:p>
          <a:p>
            <a:pPr lvl="2" eaLnBrk="1" hangingPunct="1">
              <a:lnSpc>
                <a:spcPct val="90000"/>
              </a:lnSpc>
              <a:defRPr/>
            </a:pPr>
            <a:r>
              <a:rPr lang="en-US" altLang="en-US" b="1"/>
              <a:t>Body Language</a:t>
            </a:r>
          </a:p>
          <a:p>
            <a:pPr lvl="2" eaLnBrk="1" hangingPunct="1">
              <a:lnSpc>
                <a:spcPct val="90000"/>
              </a:lnSpc>
              <a:defRPr/>
            </a:pPr>
            <a:r>
              <a:rPr lang="en-US" altLang="en-US" b="1"/>
              <a:t>Dress</a:t>
            </a:r>
          </a:p>
          <a:p>
            <a:pPr lvl="2" eaLnBrk="1" hangingPunct="1">
              <a:lnSpc>
                <a:spcPct val="90000"/>
              </a:lnSpc>
              <a:defRPr/>
            </a:pPr>
            <a:r>
              <a:rPr lang="en-US" altLang="en-US" b="1"/>
              <a:t>Hygiene</a:t>
            </a:r>
          </a:p>
          <a:p>
            <a:pPr lvl="1" eaLnBrk="1" hangingPunct="1">
              <a:lnSpc>
                <a:spcPct val="90000"/>
              </a:lnSpc>
              <a:defRPr/>
            </a:pPr>
            <a:r>
              <a:rPr lang="en-US" altLang="en-US" b="1"/>
              <a:t>Voice</a:t>
            </a:r>
          </a:p>
          <a:p>
            <a:pPr lvl="1" eaLnBrk="1" hangingPunct="1">
              <a:lnSpc>
                <a:spcPct val="90000"/>
              </a:lnSpc>
              <a:defRPr/>
            </a:pPr>
            <a:endParaRPr lang="en-US" altLang="en-US" b="1"/>
          </a:p>
        </p:txBody>
      </p:sp>
      <p:sp>
        <p:nvSpPr>
          <p:cNvPr id="70660" name="Text Box 4">
            <a:extLst>
              <a:ext uri="{FF2B5EF4-FFF2-40B4-BE49-F238E27FC236}">
                <a16:creationId xmlns:a16="http://schemas.microsoft.com/office/drawing/2014/main" id="{5147387C-A4D2-AA8B-8802-C6AAAA1B33C3}"/>
              </a:ext>
            </a:extLst>
          </p:cNvPr>
          <p:cNvSpPr txBox="1">
            <a:spLocks noChangeArrowheads="1"/>
          </p:cNvSpPr>
          <p:nvPr/>
        </p:nvSpPr>
        <p:spPr bwMode="auto">
          <a:xfrm>
            <a:off x="2209800" y="4114800"/>
            <a:ext cx="6985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2800">
                <a:solidFill>
                  <a:srgbClr val="FF3300"/>
                </a:solidFill>
              </a:rPr>
              <a:t>7%</a:t>
            </a:r>
          </a:p>
        </p:txBody>
      </p:sp>
      <p:sp>
        <p:nvSpPr>
          <p:cNvPr id="70661" name="Text Box 5">
            <a:extLst>
              <a:ext uri="{FF2B5EF4-FFF2-40B4-BE49-F238E27FC236}">
                <a16:creationId xmlns:a16="http://schemas.microsoft.com/office/drawing/2014/main" id="{3851FDB2-6142-C1C3-6975-DF2D24986B13}"/>
              </a:ext>
            </a:extLst>
          </p:cNvPr>
          <p:cNvSpPr txBox="1">
            <a:spLocks noChangeArrowheads="1"/>
          </p:cNvSpPr>
          <p:nvPr/>
        </p:nvSpPr>
        <p:spPr bwMode="auto">
          <a:xfrm>
            <a:off x="3827463" y="4510088"/>
            <a:ext cx="89693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2800">
                <a:solidFill>
                  <a:srgbClr val="FF3300"/>
                </a:solidFill>
              </a:rPr>
              <a:t>55%</a:t>
            </a:r>
          </a:p>
        </p:txBody>
      </p:sp>
      <p:sp>
        <p:nvSpPr>
          <p:cNvPr id="70662" name="Text Box 6">
            <a:extLst>
              <a:ext uri="{FF2B5EF4-FFF2-40B4-BE49-F238E27FC236}">
                <a16:creationId xmlns:a16="http://schemas.microsoft.com/office/drawing/2014/main" id="{5E3DEDC1-CD4D-6456-75B0-31940EB045B5}"/>
              </a:ext>
            </a:extLst>
          </p:cNvPr>
          <p:cNvSpPr txBox="1">
            <a:spLocks noChangeArrowheads="1"/>
          </p:cNvSpPr>
          <p:nvPr/>
        </p:nvSpPr>
        <p:spPr bwMode="auto">
          <a:xfrm>
            <a:off x="2074863" y="5943600"/>
            <a:ext cx="896937"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b="1">
                <a:solidFill>
                  <a:schemeClr val="tx1"/>
                </a:solidFill>
                <a:latin typeface="Arial" panose="020B0604020202020204" pitchFamily="34" charset="0"/>
              </a:defRPr>
            </a:lvl1pPr>
            <a:lvl2pPr marL="742950" indent="-285750">
              <a:defRPr b="1">
                <a:solidFill>
                  <a:schemeClr val="tx1"/>
                </a:solidFill>
                <a:latin typeface="Arial" panose="020B0604020202020204" pitchFamily="34" charset="0"/>
              </a:defRPr>
            </a:lvl2pPr>
            <a:lvl3pPr marL="1143000" indent="-228600">
              <a:defRPr b="1">
                <a:solidFill>
                  <a:schemeClr val="tx1"/>
                </a:solidFill>
                <a:latin typeface="Arial" panose="020B0604020202020204" pitchFamily="34" charset="0"/>
              </a:defRPr>
            </a:lvl3pPr>
            <a:lvl4pPr marL="1600200" indent="-228600">
              <a:defRPr b="1">
                <a:solidFill>
                  <a:schemeClr val="tx1"/>
                </a:solidFill>
                <a:latin typeface="Arial" panose="020B0604020202020204" pitchFamily="34" charset="0"/>
              </a:defRPr>
            </a:lvl4pPr>
            <a:lvl5pPr marL="2057400" indent="-22860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r>
              <a:rPr lang="en-US" altLang="en-US" sz="2800">
                <a:solidFill>
                  <a:srgbClr val="FF3300"/>
                </a:solidFill>
              </a:rPr>
              <a:t>38%</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0659">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70659">
                                            <p:txEl>
                                              <p:pRg st="1" end="1"/>
                                            </p:txEl>
                                          </p:spTgt>
                                        </p:tgtEl>
                                        <p:attrNameLst>
                                          <p:attrName>style.visibility</p:attrName>
                                        </p:attrNameLst>
                                      </p:cBhvr>
                                      <p:to>
                                        <p:strVal val="visible"/>
                                      </p:to>
                                    </p:set>
                                  </p:childTnLst>
                                </p:cTn>
                              </p:par>
                            </p:childTnLst>
                          </p:cTn>
                        </p:par>
                        <p:par>
                          <p:cTn id="10" fill="hold" nodeType="afterGroup">
                            <p:stCondLst>
                              <p:cond delay="500"/>
                            </p:stCondLst>
                            <p:childTnLst>
                              <p:par>
                                <p:cTn id="11" presetID="1" presetClass="entr" presetSubtype="0" fill="hold" grpId="0" nodeType="afterEffect">
                                  <p:stCondLst>
                                    <p:cond delay="1000"/>
                                  </p:stCondLst>
                                  <p:childTnLst>
                                    <p:set>
                                      <p:cBhvr>
                                        <p:cTn id="12" dur="1" fill="hold">
                                          <p:stCondLst>
                                            <p:cond delay="0"/>
                                          </p:stCondLst>
                                        </p:cTn>
                                        <p:tgtEl>
                                          <p:spTgt spid="70659">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0663">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0663">
                                            <p:txEl>
                                              <p:pRg st="1" end="1"/>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0663">
                                            <p:txEl>
                                              <p:pRg st="2" end="2"/>
                                            </p:txEl>
                                          </p:spTgt>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500"/>
                                  </p:stCondLst>
                                  <p:childTnLst>
                                    <p:set>
                                      <p:cBhvr>
                                        <p:cTn id="27" dur="1" fill="hold">
                                          <p:stCondLst>
                                            <p:cond delay="0"/>
                                          </p:stCondLst>
                                        </p:cTn>
                                        <p:tgtEl>
                                          <p:spTgt spid="70663">
                                            <p:txEl>
                                              <p:pRg st="3" end="3"/>
                                            </p:txEl>
                                          </p:spTgt>
                                        </p:tgtEl>
                                        <p:attrNameLst>
                                          <p:attrName>style.visibility</p:attrName>
                                        </p:attrNameLst>
                                      </p:cBhvr>
                                      <p:to>
                                        <p:strVal val="visible"/>
                                      </p:to>
                                    </p:set>
                                  </p:childTnLst>
                                </p:cTn>
                              </p:par>
                            </p:childTnLst>
                          </p:cTn>
                        </p:par>
                        <p:par>
                          <p:cTn id="28" fill="hold" nodeType="afterGroup">
                            <p:stCondLst>
                              <p:cond delay="500"/>
                            </p:stCondLst>
                            <p:childTnLst>
                              <p:par>
                                <p:cTn id="29" presetID="1" presetClass="entr" presetSubtype="0" fill="hold" grpId="0" nodeType="afterEffect">
                                  <p:stCondLst>
                                    <p:cond delay="500"/>
                                  </p:stCondLst>
                                  <p:childTnLst>
                                    <p:set>
                                      <p:cBhvr>
                                        <p:cTn id="30" dur="1" fill="hold">
                                          <p:stCondLst>
                                            <p:cond delay="0"/>
                                          </p:stCondLst>
                                        </p:cTn>
                                        <p:tgtEl>
                                          <p:spTgt spid="70663">
                                            <p:txEl>
                                              <p:pRg st="4" end="4"/>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70661"/>
                                        </p:tgtEl>
                                        <p:attrNameLst>
                                          <p:attrName>style.visibility</p:attrName>
                                        </p:attrNameLst>
                                      </p:cBhvr>
                                      <p:to>
                                        <p:strVal val="visible"/>
                                      </p:to>
                                    </p:set>
                                    <p:animEffect transition="in" filter="dissolve">
                                      <p:cBhvr>
                                        <p:cTn id="35" dur="500"/>
                                        <p:tgtEl>
                                          <p:spTgt spid="70661"/>
                                        </p:tgtEl>
                                      </p:cBhvr>
                                    </p:animEffect>
                                  </p:childTnLst>
                                </p:cTn>
                              </p:par>
                            </p:childTnLst>
                          </p:cTn>
                        </p:par>
                        <p:par>
                          <p:cTn id="36" fill="hold" nodeType="afterGroup">
                            <p:stCondLst>
                              <p:cond delay="500"/>
                            </p:stCondLst>
                            <p:childTnLst>
                              <p:par>
                                <p:cTn id="37" presetID="1" presetClass="entr" presetSubtype="0" fill="hold" grpId="0" nodeType="afterEffect">
                                  <p:stCondLst>
                                    <p:cond delay="500"/>
                                  </p:stCondLst>
                                  <p:childTnLst>
                                    <p:set>
                                      <p:cBhvr>
                                        <p:cTn id="38" dur="1" fill="hold">
                                          <p:stCondLst>
                                            <p:cond delay="0"/>
                                          </p:stCondLst>
                                        </p:cTn>
                                        <p:tgtEl>
                                          <p:spTgt spid="70663">
                                            <p:txEl>
                                              <p:pRg st="5" end="5"/>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70662"/>
                                        </p:tgtEl>
                                        <p:attrNameLst>
                                          <p:attrName>style.visibility</p:attrName>
                                        </p:attrNameLst>
                                      </p:cBhvr>
                                      <p:to>
                                        <p:strVal val="visible"/>
                                      </p:to>
                                    </p:set>
                                    <p:animEffect transition="in" filter="dissolve">
                                      <p:cBhvr>
                                        <p:cTn id="43" dur="500"/>
                                        <p:tgtEl>
                                          <p:spTgt spid="70662"/>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70663">
                                            <p:txEl>
                                              <p:pRg st="6" end="6"/>
                                            </p:txEl>
                                          </p:spTgt>
                                        </p:tgtEl>
                                        <p:attrNameLst>
                                          <p:attrName>style.visibility</p:attrName>
                                        </p:attrNameLst>
                                      </p:cBhvr>
                                      <p:to>
                                        <p:strVal val="visible"/>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70660"/>
                                        </p:tgtEl>
                                        <p:attrNameLst>
                                          <p:attrName>style.visibility</p:attrName>
                                        </p:attrNameLst>
                                      </p:cBhvr>
                                      <p:to>
                                        <p:strVal val="visible"/>
                                      </p:to>
                                    </p:set>
                                    <p:animEffect transition="in" filter="dissolve">
                                      <p:cBhvr>
                                        <p:cTn id="52" dur="500"/>
                                        <p:tgtEl>
                                          <p:spTgt spid="70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bldLvl="2"/>
      <p:bldP spid="70663" grpId="0" build="p" bldLvl="2"/>
      <p:bldP spid="70660" grpId="0"/>
      <p:bldP spid="70661" grpId="0"/>
      <p:bldP spid="70662" grpId="0"/>
    </p:bldLst>
  </p:timing>
</p:sld>
</file>

<file path=ppt/theme/theme1.xml><?xml version="1.0" encoding="utf-8"?>
<a:theme xmlns:a="http://schemas.openxmlformats.org/drawingml/2006/main" name="Digital Dots">
  <a:themeElements>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fontScheme name="Digital Do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igital Dots 1">
        <a:dk1>
          <a:srgbClr val="00008A"/>
        </a:dk1>
        <a:lt1>
          <a:srgbClr val="FFFFFF"/>
        </a:lt1>
        <a:dk2>
          <a:srgbClr val="000099"/>
        </a:dk2>
        <a:lt2>
          <a:srgbClr val="FFFFFF"/>
        </a:lt2>
        <a:accent1>
          <a:srgbClr val="0099FF"/>
        </a:accent1>
        <a:accent2>
          <a:srgbClr val="00007A"/>
        </a:accent2>
        <a:accent3>
          <a:srgbClr val="AAAACA"/>
        </a:accent3>
        <a:accent4>
          <a:srgbClr val="DADADA"/>
        </a:accent4>
        <a:accent5>
          <a:srgbClr val="AACAFF"/>
        </a:accent5>
        <a:accent6>
          <a:srgbClr val="00006E"/>
        </a:accent6>
        <a:hlink>
          <a:srgbClr val="EAEAEA"/>
        </a:hlink>
        <a:folHlink>
          <a:srgbClr val="FFCC00"/>
        </a:folHlink>
      </a:clrScheme>
      <a:clrMap bg1="dk2" tx1="lt1" bg2="dk1" tx2="lt2" accent1="accent1" accent2="accent2" accent3="accent3" accent4="accent4" accent5="accent5" accent6="accent6" hlink="hlink" folHlink="folHlink"/>
    </a:extraClrScheme>
    <a:extraClrScheme>
      <a:clrScheme name="Digital Dots 2">
        <a:dk1>
          <a:srgbClr val="5B5B89"/>
        </a:dk1>
        <a:lt1>
          <a:srgbClr val="FFFFFF"/>
        </a:lt1>
        <a:dk2>
          <a:srgbClr val="666699"/>
        </a:dk2>
        <a:lt2>
          <a:srgbClr val="DFDEF6"/>
        </a:lt2>
        <a:accent1>
          <a:srgbClr val="6666FF"/>
        </a:accent1>
        <a:accent2>
          <a:srgbClr val="52527C"/>
        </a:accent2>
        <a:accent3>
          <a:srgbClr val="B8B8CA"/>
        </a:accent3>
        <a:accent4>
          <a:srgbClr val="DADADA"/>
        </a:accent4>
        <a:accent5>
          <a:srgbClr val="B8B8FF"/>
        </a:accent5>
        <a:accent6>
          <a:srgbClr val="494970"/>
        </a:accent6>
        <a:hlink>
          <a:srgbClr val="9999FF"/>
        </a:hlink>
        <a:folHlink>
          <a:srgbClr val="CCCCFF"/>
        </a:folHlink>
      </a:clrScheme>
      <a:clrMap bg1="dk2" tx1="lt1" bg2="dk1" tx2="lt2" accent1="accent1" accent2="accent2" accent3="accent3" accent4="accent4" accent5="accent5" accent6="accent6" hlink="hlink" folHlink="folHlink"/>
    </a:extraClrScheme>
    <a:extraClrScheme>
      <a:clrScheme name="Digital Dots 3">
        <a:dk1>
          <a:srgbClr val="700000"/>
        </a:dk1>
        <a:lt1>
          <a:srgbClr val="FFFFFF"/>
        </a:lt1>
        <a:dk2>
          <a:srgbClr val="800000"/>
        </a:dk2>
        <a:lt2>
          <a:srgbClr val="FFFFCC"/>
        </a:lt2>
        <a:accent1>
          <a:srgbClr val="BE7960"/>
        </a:accent1>
        <a:accent2>
          <a:srgbClr val="600000"/>
        </a:accent2>
        <a:accent3>
          <a:srgbClr val="C0AAAA"/>
        </a:accent3>
        <a:accent4>
          <a:srgbClr val="DADADA"/>
        </a:accent4>
        <a:accent5>
          <a:srgbClr val="DBBEB6"/>
        </a:accent5>
        <a:accent6>
          <a:srgbClr val="560000"/>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gital Dots 4">
        <a:dk1>
          <a:srgbClr val="000000"/>
        </a:dk1>
        <a:lt1>
          <a:srgbClr val="FDEB9D"/>
        </a:lt1>
        <a:dk2>
          <a:srgbClr val="000000"/>
        </a:dk2>
        <a:lt2>
          <a:srgbClr val="E0CE82"/>
        </a:lt2>
        <a:accent1>
          <a:srgbClr val="EAEAEA"/>
        </a:accent1>
        <a:accent2>
          <a:srgbClr val="C2B476"/>
        </a:accent2>
        <a:accent3>
          <a:srgbClr val="FEF3CC"/>
        </a:accent3>
        <a:accent4>
          <a:srgbClr val="000000"/>
        </a:accent4>
        <a:accent5>
          <a:srgbClr val="F3F3F3"/>
        </a:accent5>
        <a:accent6>
          <a:srgbClr val="B0A36A"/>
        </a:accent6>
        <a:hlink>
          <a:srgbClr val="A47900"/>
        </a:hlink>
        <a:folHlink>
          <a:srgbClr val="8C8900"/>
        </a:folHlink>
      </a:clrScheme>
      <a:clrMap bg1="lt1" tx1="dk1" bg2="lt2" tx2="dk2" accent1="accent1" accent2="accent2" accent3="accent3" accent4="accent4" accent5="accent5" accent6="accent6" hlink="hlink" folHlink="folHlink"/>
    </a:extraClrScheme>
    <a:extraClrScheme>
      <a:clrScheme name="Digital Dots 5">
        <a:dk1>
          <a:srgbClr val="5B5E52"/>
        </a:dk1>
        <a:lt1>
          <a:srgbClr val="FFFFFF"/>
        </a:lt1>
        <a:dk2>
          <a:srgbClr val="686B5D"/>
        </a:dk2>
        <a:lt2>
          <a:srgbClr val="CCD5C7"/>
        </a:lt2>
        <a:accent1>
          <a:srgbClr val="809EA8"/>
        </a:accent1>
        <a:accent2>
          <a:srgbClr val="4F5147"/>
        </a:accent2>
        <a:accent3>
          <a:srgbClr val="B9BAB6"/>
        </a:accent3>
        <a:accent4>
          <a:srgbClr val="DADADA"/>
        </a:accent4>
        <a:accent5>
          <a:srgbClr val="C0CCD1"/>
        </a:accent5>
        <a:accent6>
          <a:srgbClr val="47493F"/>
        </a:accent6>
        <a:hlink>
          <a:srgbClr val="AAA854"/>
        </a:hlink>
        <a:folHlink>
          <a:srgbClr val="E1D09F"/>
        </a:folHlink>
      </a:clrScheme>
      <a:clrMap bg1="dk2" tx1="lt1" bg2="dk1" tx2="lt2" accent1="accent1" accent2="accent2" accent3="accent3" accent4="accent4" accent5="accent5" accent6="accent6" hlink="hlink" folHlink="folHlink"/>
    </a:extraClrScheme>
    <a:extraClrScheme>
      <a:clrScheme name="Digital Dots 6">
        <a:dk1>
          <a:srgbClr val="46532B"/>
        </a:dk1>
        <a:lt1>
          <a:srgbClr val="FFFFFF"/>
        </a:lt1>
        <a:dk2>
          <a:srgbClr val="4E5D31"/>
        </a:dk2>
        <a:lt2>
          <a:srgbClr val="FFFFCC"/>
        </a:lt2>
        <a:accent1>
          <a:srgbClr val="8F8C00"/>
        </a:accent1>
        <a:accent2>
          <a:srgbClr val="424F29"/>
        </a:accent2>
        <a:accent3>
          <a:srgbClr val="B2B6AD"/>
        </a:accent3>
        <a:accent4>
          <a:srgbClr val="DADADA"/>
        </a:accent4>
        <a:accent5>
          <a:srgbClr val="C6C5AA"/>
        </a:accent5>
        <a:accent6>
          <a:srgbClr val="3B4724"/>
        </a:accent6>
        <a:hlink>
          <a:srgbClr val="33CC33"/>
        </a:hlink>
        <a:folHlink>
          <a:srgbClr val="00A1B2"/>
        </a:folHlink>
      </a:clrScheme>
      <a:clrMap bg1="dk2" tx1="lt1" bg2="dk1" tx2="lt2" accent1="accent1" accent2="accent2" accent3="accent3" accent4="accent4" accent5="accent5" accent6="accent6" hlink="hlink" folHlink="folHlink"/>
    </a:extraClrScheme>
    <a:extraClrScheme>
      <a:clrScheme name="Digital Dots 7">
        <a:dk1>
          <a:srgbClr val="007673"/>
        </a:dk1>
        <a:lt1>
          <a:srgbClr val="FFFFFF"/>
        </a:lt1>
        <a:dk2>
          <a:srgbClr val="008080"/>
        </a:dk2>
        <a:lt2>
          <a:srgbClr val="FFFF99"/>
        </a:lt2>
        <a:accent1>
          <a:srgbClr val="33CCCC"/>
        </a:accent1>
        <a:accent2>
          <a:srgbClr val="006462"/>
        </a:accent2>
        <a:accent3>
          <a:srgbClr val="AAC0C0"/>
        </a:accent3>
        <a:accent4>
          <a:srgbClr val="DADADA"/>
        </a:accent4>
        <a:accent5>
          <a:srgbClr val="ADE2E2"/>
        </a:accent5>
        <a:accent6>
          <a:srgbClr val="005A58"/>
        </a:accent6>
        <a:hlink>
          <a:srgbClr val="FFCC00"/>
        </a:hlink>
        <a:folHlink>
          <a:srgbClr val="CC3300"/>
        </a:folHlink>
      </a:clrScheme>
      <a:clrMap bg1="dk2" tx1="lt1" bg2="dk1" tx2="lt2" accent1="accent1" accent2="accent2" accent3="accent3" accent4="accent4" accent5="accent5" accent6="accent6" hlink="hlink" folHlink="folHlink"/>
    </a:extraClrScheme>
    <a:extraClrScheme>
      <a:clrScheme name="Digital Dots 8">
        <a:dk1>
          <a:srgbClr val="000000"/>
        </a:dk1>
        <a:lt1>
          <a:srgbClr val="E6F8F4"/>
        </a:lt1>
        <a:dk2>
          <a:srgbClr val="000000"/>
        </a:dk2>
        <a:lt2>
          <a:srgbClr val="C5DBD6"/>
        </a:lt2>
        <a:accent1>
          <a:srgbClr val="CCFF99"/>
        </a:accent1>
        <a:accent2>
          <a:srgbClr val="ACBAB7"/>
        </a:accent2>
        <a:accent3>
          <a:srgbClr val="F0FBF8"/>
        </a:accent3>
        <a:accent4>
          <a:srgbClr val="000000"/>
        </a:accent4>
        <a:accent5>
          <a:srgbClr val="E2FFCA"/>
        </a:accent5>
        <a:accent6>
          <a:srgbClr val="9BA8A6"/>
        </a:accent6>
        <a:hlink>
          <a:srgbClr val="008080"/>
        </a:hlink>
        <a:folHlink>
          <a:srgbClr val="0066CC"/>
        </a:folHlink>
      </a:clrScheme>
      <a:clrMap bg1="lt1" tx1="dk1" bg2="lt2" tx2="dk2" accent1="accent1" accent2="accent2" accent3="accent3" accent4="accent4" accent5="accent5" accent6="accent6" hlink="hlink" folHlink="folHlink"/>
    </a:extraClrScheme>
    <a:extraClrScheme>
      <a:clrScheme name="Digital Dots 9">
        <a:dk1>
          <a:srgbClr val="000000"/>
        </a:dk1>
        <a:lt1>
          <a:srgbClr val="EAEAEA"/>
        </a:lt1>
        <a:dk2>
          <a:srgbClr val="000000"/>
        </a:dk2>
        <a:lt2>
          <a:srgbClr val="D1D1D1"/>
        </a:lt2>
        <a:accent1>
          <a:srgbClr val="CCECFF"/>
        </a:accent1>
        <a:accent2>
          <a:srgbClr val="B2B2B2"/>
        </a:accent2>
        <a:accent3>
          <a:srgbClr val="F3F3F3"/>
        </a:accent3>
        <a:accent4>
          <a:srgbClr val="000000"/>
        </a:accent4>
        <a:accent5>
          <a:srgbClr val="E2F4FF"/>
        </a:accent5>
        <a:accent6>
          <a:srgbClr val="A1A1A1"/>
        </a:accent6>
        <a:hlink>
          <a:srgbClr val="7200E4"/>
        </a:hlink>
        <a:folHlink>
          <a:srgbClr val="0033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Digital Dots</Template>
  <TotalTime>1689</TotalTime>
  <Words>1291</Words>
  <Application>Microsoft Office PowerPoint</Application>
  <PresentationFormat>On-screen Show (4:3)</PresentationFormat>
  <Paragraphs>278</Paragraphs>
  <Slides>32</Slides>
  <Notes>7</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32</vt:i4>
      </vt:variant>
    </vt:vector>
  </HeadingPairs>
  <TitlesOfParts>
    <vt:vector size="40" baseType="lpstr">
      <vt:lpstr>Arial</vt:lpstr>
      <vt:lpstr>Arial Unicode MS</vt:lpstr>
      <vt:lpstr>Comic Sans MS</vt:lpstr>
      <vt:lpstr>Tahoma</vt:lpstr>
      <vt:lpstr>Wingdings</vt:lpstr>
      <vt:lpstr>Digital Dots</vt:lpstr>
      <vt:lpstr>Image</vt:lpstr>
      <vt:lpstr>Bitmap Image</vt:lpstr>
      <vt:lpstr>Powerful Presentations II  - Speaking Strategies, Practice and Presentation</vt:lpstr>
      <vt:lpstr>Acknowledgements</vt:lpstr>
      <vt:lpstr>General – Content Planning</vt:lpstr>
      <vt:lpstr>How Do I Speak Well?  Stages of Development  “Four P’s”</vt:lpstr>
      <vt:lpstr>Review- Who Cares if You Speak Well?</vt:lpstr>
      <vt:lpstr>Positive Impressions </vt:lpstr>
      <vt:lpstr> To Give a Positive Impression, You MUST Recognize Circumstances Unique to Speaking</vt:lpstr>
      <vt:lpstr>Speaking vs Writing</vt:lpstr>
      <vt:lpstr>Seen and Heard –  It IS (almost) all about you</vt:lpstr>
      <vt:lpstr>Words to Use</vt:lpstr>
      <vt:lpstr>Attitude/Voice</vt:lpstr>
      <vt:lpstr>Non-Verbal Communication</vt:lpstr>
      <vt:lpstr>Practice - Nonverbal Cues</vt:lpstr>
      <vt:lpstr>Other Things to Consider</vt:lpstr>
      <vt:lpstr>More about Nervousness</vt:lpstr>
      <vt:lpstr>Capturing and Maintaining Attention – </vt:lpstr>
      <vt:lpstr>Maintaining Attention – Normal Attention Patterns</vt:lpstr>
      <vt:lpstr>Catching them! – Introduction </vt:lpstr>
      <vt:lpstr>Part III - Practicing</vt:lpstr>
      <vt:lpstr>Practice- Effective Rehearsal</vt:lpstr>
      <vt:lpstr>Practice- Create Final Notes</vt:lpstr>
      <vt:lpstr>Part IV - Presenting</vt:lpstr>
      <vt:lpstr>Present - Preparation</vt:lpstr>
      <vt:lpstr>Present – Preparation cont’d</vt:lpstr>
      <vt:lpstr>Present- Doing it</vt:lpstr>
      <vt:lpstr>Answering Questions</vt:lpstr>
      <vt:lpstr>Question Don’ts</vt:lpstr>
      <vt:lpstr>Identifying and Answering Dangerous Questions</vt:lpstr>
      <vt:lpstr>Final Summary</vt:lpstr>
      <vt:lpstr>Stimulating the Brain</vt:lpstr>
      <vt:lpstr>How to How to Stimulate the Brain</vt:lpstr>
      <vt:lpstr>Results</vt:lpstr>
    </vt:vector>
  </TitlesOfParts>
  <Company>The University of Texas at San Antonio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Stimulating the Brain</dc:title>
  <dc:creator>GPTAYLOR</dc:creator>
  <cp:lastModifiedBy>Patty Ramirez</cp:lastModifiedBy>
  <cp:revision>138</cp:revision>
  <dcterms:created xsi:type="dcterms:W3CDTF">2004-07-27T17:21:17Z</dcterms:created>
  <dcterms:modified xsi:type="dcterms:W3CDTF">2026-07-29T22:00:20Z</dcterms:modified>
</cp:coreProperties>
</file>