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6" r:id="rId2"/>
    <p:sldId id="259" r:id="rId3"/>
    <p:sldId id="257" r:id="rId4"/>
    <p:sldId id="258" r:id="rId5"/>
    <p:sldId id="265" r:id="rId6"/>
    <p:sldId id="262" r:id="rId7"/>
    <p:sldId id="266" r:id="rId8"/>
    <p:sldId id="260" r:id="rId9"/>
    <p:sldId id="261" r:id="rId10"/>
    <p:sldId id="269" r:id="rId11"/>
    <p:sldId id="270" r:id="rId12"/>
    <p:sldId id="268" r:id="rId13"/>
    <p:sldId id="267" r:id="rId14"/>
    <p:sldId id="271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3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A102B62-C3AD-4EDC-4166-B4DC6A93B0E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2AEA2C0-EE25-E580-E05B-AD65D1DE740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98F7DCEA-6458-E6D7-78BB-35924C66590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BFA38A4D-0C1B-7B55-9ACC-2A1FABE6CEC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C39A216E-EF3D-B4DE-5C5A-A81746C99D6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F477CC3A-FC81-47F7-5192-2060398008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6A6BA8A-D523-41FA-BBE1-54A0411BCB5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256AB0A0-29A3-4C26-ACCE-BA862C29BE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B39D99E-A309-4D33-8810-BFC597C5C537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4CA85D93-AD63-801E-BC05-B1FDE70A7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7E03DB97-C86E-16B7-975C-AE77F54FB0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2DAB3294-3D57-D8E3-1E5A-107B644450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21D396-A14E-42B5-8804-2D093BA090A5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ABD40B6B-7595-4C07-4D76-D09885976A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E26F51A5-5588-35CB-3759-081EA467AC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6B6DB187-4551-DEB8-0667-AA4B406219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893E22-5C72-4255-B61C-0C1BEC4C0883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5E071247-C70C-D3EC-3A73-A35680B530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3BE38C7B-3539-6AD5-A788-3681AAB47C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49508DFD-3AD2-5BB1-C5DF-0BF5A6E27F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9407CBE-58E8-4218-8A16-012638B1E0E9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3F8D4612-D9D7-CAB4-3805-A626BC64DE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B73CF236-5B47-AF44-D446-9417E9A55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2B73126B-92B0-653D-8FBB-D55424C41F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3AA1DF-6836-4A4E-B3A6-ECFAB6883E72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AEDE71F0-BDE9-1BAB-8C14-933F0E1ADC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EADE0E7D-559C-579C-EFFA-B1D92EFB9F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304818DE-1EFF-FAD8-1CE0-A264DD418B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DE1812E-CE5C-4152-9AAB-938FD5D911DA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FBE276C6-25C7-A11D-9532-3E3CE2ED9F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455CCFDF-F0C7-5955-E941-CC96440D7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467F2FC7-9D4A-02A1-5A5D-CAA42D1BDC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C2921E0-8CE6-4524-A060-3441483EF0B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423589C1-3233-D5FD-9F0F-E2188DECCE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173E854D-6045-B3D7-5F54-95EF8683A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A85B5DC6-1B9E-3AB0-6580-582AB81DEC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7DAE08-99AF-442A-A6DB-45A662A1D93D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D0B52719-8F07-FD27-7A50-407BADB27C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B6E0FEA9-3887-9125-B10C-28FECDFCDF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B9B16251-ADC9-3B9A-CB8B-0114776715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2B923F9-2691-4BAA-8E96-9BF52520D0D7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FD0226FE-37CF-4AC9-36CC-326FB33D8A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DD4862F9-A9DC-2365-2F66-F0AA7BB54E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04EADB32-4644-6409-1EDD-401FEE24B1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396C54-68D8-4806-8B57-630A1B11EF2C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A4F0E99A-6B20-5B63-07C4-6A16C56E62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85DE1A44-1F29-10A7-7A04-A7A0601AD3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0D6C22EB-6B0F-E87B-85AE-E7E1EB3309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75B7323-CEAA-4819-AD65-7ECADE9726BB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FCB0259E-B39B-5632-31A5-33FBA2D7D0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A8DA49D1-21FB-C4BD-195D-4D91B2A747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DA053541-BF05-1589-2D66-7A6A09467F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4DB4E40-4A00-49F0-AA0D-4CDF3FFCEDD4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948ECEFA-BEB0-D608-9E03-52AA5471DE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7FC70CFB-9EF1-B645-7158-D7D93C42C6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2D47FDF1-E186-A3F5-186F-9CEC9F8D77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2D9F8B-B146-42B9-8956-618FF7D3835B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6556838E-B062-D646-B2E6-6351810CB8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1F5E24B5-0752-03AE-0235-DBB3919445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EAAFCE01-B5E4-2312-C572-2F1CD34520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B144839-70CE-4E2C-9F27-43AC4540156D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3AB44D82-A53C-2F27-9842-31F7014B7B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875D1771-FCA0-CE2C-FB88-64A0503654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433085D-4941-41D9-D1E4-B35B0170C9F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63F5CEB-E1B3-E97F-2C6B-F159F3DB279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211F34B-393C-CF15-14E7-3E535D9A523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249E367-39ED-5436-4EF1-87149E2E65D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BD75910-68E6-1F32-FEBC-A7820C2E1F8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1B1A017-0BC1-91FD-052B-198779BFE4F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B31BAE8-6DA8-5C96-D3A4-3CA41E9D962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21B716C-66FB-E5B4-4FCE-E3FF4A31220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FF23116-9825-A761-80BA-00F3088980A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4A8620F-E601-368E-A86C-078E8012398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193555EB-EEF7-AD2C-151E-33B145EB406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FE09630-B2F2-F521-7DE7-2344488C823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2463415-76AA-E871-1E2B-D9EC7128D69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9F847BC8-76D7-8376-34EA-F59BAE94DE8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3778E5A-B067-F19D-C7B9-E77535B7582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CB5F1CD5-FD1E-9DB6-CA9E-D7A7A8D0A14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A34BEDBD-C5AC-09A3-EEE5-710359BB8EE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3312CF3F-5E47-7088-823E-31B4C7F2793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07C04581-B615-8EE2-ED6B-8928C015F61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DFF45E23-AED3-07E4-58B5-AEAC6CC1487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64DD679-D191-40F2-75A4-114161C516C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80BA4542-F111-F38E-6CA4-C4B9B5EE0FA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6C937CDA-1CF9-CEA6-A089-9C5F844B4C3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EC363C23-FAB2-270F-6975-D7F8E0DFFA2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C6572390-0538-192B-1F60-D46D1BD346F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0FBA8803-D7D0-6A44-E193-1EDC087A1EA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995611F0-1178-E4F3-5163-EA57627483A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12323FB5-5253-D699-796C-CB0F21C108B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6C3DD091-653D-FB9C-4402-1F43FD5478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17819A4A-0D43-7564-DF1C-A27D0EA0C1B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85008627-BC50-068F-A4C8-0B2E462903D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7A89CF2C-FE24-006E-01D9-C8ABDB9D9CA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99A1BCD6-B302-7FAA-E9B7-30DB61827B3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0B5D2FD1-9884-DF79-E5D4-49C97D945F3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ACD3E1A3-B38E-47A3-92B3-C85F2F44599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36CD16B3-DE42-2EF2-1EA9-5458FEA4FDB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6E0D8F3-9F14-7DF6-547D-7E37BFC3BD9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40C15160-840D-7E32-43AA-9D94547BDBA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FD0C3ABE-F858-1561-6F3F-7C077DBDF32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429A71C2-931A-DD73-5AA2-7B134CD21F8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9258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59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2" name="Rectangle 44">
            <a:extLst>
              <a:ext uri="{FF2B5EF4-FFF2-40B4-BE49-F238E27FC236}">
                <a16:creationId xmlns:a16="http://schemas.microsoft.com/office/drawing/2014/main" id="{749405C4-6ADC-40D2-C614-20D72A9D11D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5">
            <a:extLst>
              <a:ext uri="{FF2B5EF4-FFF2-40B4-BE49-F238E27FC236}">
                <a16:creationId xmlns:a16="http://schemas.microsoft.com/office/drawing/2014/main" id="{03B6491E-E560-FE8A-556F-FAEC4A3750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" name="Rectangle 46">
            <a:extLst>
              <a:ext uri="{FF2B5EF4-FFF2-40B4-BE49-F238E27FC236}">
                <a16:creationId xmlns:a16="http://schemas.microsoft.com/office/drawing/2014/main" id="{2BB147E8-1079-6117-D63B-164B6D8F5A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F1FD76-59E2-45E7-A7EC-B1E4FC54E6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731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AF9ED62A-A925-369E-7A13-5EF37FCDFF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1106E5A0-594B-8194-042E-E16909916E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D5EDCEF1-22C1-7099-136B-8C0987018C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3ACC6E-2210-4C93-9C3E-2F9731DCDD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31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0C8BE951-0C8B-8CEB-B9B2-F2B39FEFEA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F9351EE5-82B2-0813-BA83-6AF6467C2F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C140D31F-1C0F-D8B9-534A-F11A5E697E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32EADD-E47E-43A6-A630-D4BC9C243B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118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5DA12D7D-77D2-0ECC-4F4A-9F50BA13CB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38D1467C-E60F-71B6-79A5-A7992991A8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5BA825E2-17E5-56EC-58D4-996421E795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F16C1D-68BD-4F3F-B2C6-6403F393C2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44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7ED13405-2C29-F43F-8D75-0C03EEB71B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3085EDC9-5A21-F2CA-A7E3-76A4D2DB99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020629FE-542C-9699-45B3-6503BD04D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02E55C-00B1-47F7-B4E7-0085CDAEA2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825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C5F88542-70D1-AEA0-698A-2CCA4342D0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58E9F79C-8375-8DE5-BC36-794FD166EC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08E2DFA3-1670-9AB6-B278-B393E1F26D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5B1F97-0949-48B5-92B3-88D2DA9F32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2607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9BC8CADA-1075-E7C1-F10D-D7802D74CA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8FB428CD-0D24-787B-7BB3-F78CFFCD12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B87C6173-5AD6-B620-E9A5-60A4E15EFB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1DEE42-CDEA-488B-A656-3EAF8708F4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5680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55E43669-FADC-B866-2515-D8A0575383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2E055A97-56DD-E3C3-FC2D-363B0B4E5E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3EEF080E-A687-776B-3940-43BE7502D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7D4694-1331-46BE-89E0-7ECD1D7CE4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16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98CBC1DE-304B-84EE-4E9D-FC0AFF9CFE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C2FE81D5-2F60-8FC5-B4FA-6B73D65B92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9DEC7F9C-7656-CCD4-0D46-B9E9BEC402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D42F82-81AB-458D-A86F-314E68EC31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614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>
            <a:extLst>
              <a:ext uri="{FF2B5EF4-FFF2-40B4-BE49-F238E27FC236}">
                <a16:creationId xmlns:a16="http://schemas.microsoft.com/office/drawing/2014/main" id="{9A3DA8E1-6BA0-AA07-73AC-950E8708D6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5">
            <a:extLst>
              <a:ext uri="{FF2B5EF4-FFF2-40B4-BE49-F238E27FC236}">
                <a16:creationId xmlns:a16="http://schemas.microsoft.com/office/drawing/2014/main" id="{F367A8DB-CFA1-F25A-BCFA-91C2E1E92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6">
            <a:extLst>
              <a:ext uri="{FF2B5EF4-FFF2-40B4-BE49-F238E27FC236}">
                <a16:creationId xmlns:a16="http://schemas.microsoft.com/office/drawing/2014/main" id="{CB5C5DF9-A916-10E2-0CAB-9597110CDF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A25F21-63F2-497D-8CCE-4FF11A683F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8117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B6AD3C74-B8EB-9F99-BDC4-04C6854321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8A0E1901-DB22-2FF6-14CC-053DBAD5C5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06E0FF15-9427-E7C8-CEAF-5668F9B69F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FF46AC-5E3B-4682-B3B3-DFFD526592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983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1D0BF6F9-F579-8C0B-460C-33180BBD40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4351F571-505E-9E30-9603-034B158227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82906F94-0F94-C646-61D6-C7FD71E779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3BB9C5-479A-4466-98CD-8B8F555AC1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1955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8353D519-BA46-DD6F-8A62-8350DBDB5A2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8195" name="Freeform 3">
              <a:extLst>
                <a:ext uri="{FF2B5EF4-FFF2-40B4-BE49-F238E27FC236}">
                  <a16:creationId xmlns:a16="http://schemas.microsoft.com/office/drawing/2014/main" id="{6E582576-B1B4-8C80-6265-B64DD0A8DF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196" name="Freeform 4">
              <a:extLst>
                <a:ext uri="{FF2B5EF4-FFF2-40B4-BE49-F238E27FC236}">
                  <a16:creationId xmlns:a16="http://schemas.microsoft.com/office/drawing/2014/main" id="{E818C5E8-5A03-F33B-9E8F-5BC47B52038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197" name="Freeform 5">
              <a:extLst>
                <a:ext uri="{FF2B5EF4-FFF2-40B4-BE49-F238E27FC236}">
                  <a16:creationId xmlns:a16="http://schemas.microsoft.com/office/drawing/2014/main" id="{FA207271-B8D4-FAAF-6EEE-C3F14BC57E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85E24A04-DEE3-A3B5-4721-2DA23F50B1E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22 w 1722"/>
                <a:gd name="T1" fmla="*/ 66 h 66"/>
                <a:gd name="T2" fmla="*/ 1722 w 1722"/>
                <a:gd name="T3" fmla="*/ 60 h 66"/>
                <a:gd name="T4" fmla="*/ 0 w 1722"/>
                <a:gd name="T5" fmla="*/ 0 h 66"/>
                <a:gd name="T6" fmla="*/ 0 w 1722"/>
                <a:gd name="T7" fmla="*/ 48 h 66"/>
                <a:gd name="T8" fmla="*/ 1722 w 1722"/>
                <a:gd name="T9" fmla="*/ 66 h 66"/>
                <a:gd name="T10" fmla="*/ 1722 w 1722"/>
                <a:gd name="T11" fmla="*/ 66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9" name="Freeform 7">
              <a:extLst>
                <a:ext uri="{FF2B5EF4-FFF2-40B4-BE49-F238E27FC236}">
                  <a16:creationId xmlns:a16="http://schemas.microsoft.com/office/drawing/2014/main" id="{DC74EE73-5427-8599-5114-6B06C650DA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E78984E9-FE5C-9801-9A05-81F41D61DA1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75 w 975"/>
                <a:gd name="T1" fmla="*/ 48 h 101"/>
                <a:gd name="T2" fmla="*/ 975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75 w 975"/>
                <a:gd name="T9" fmla="*/ 48 h 101"/>
                <a:gd name="T10" fmla="*/ 975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A43ACCE7-721B-993E-F003-7C71BA6DE28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41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41 w 2141"/>
                <a:gd name="T7" fmla="*/ 0 h 198"/>
                <a:gd name="T8" fmla="*/ 2141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2" name="Freeform 10">
              <a:extLst>
                <a:ext uri="{FF2B5EF4-FFF2-40B4-BE49-F238E27FC236}">
                  <a16:creationId xmlns:a16="http://schemas.microsoft.com/office/drawing/2014/main" id="{AC5C5154-A33B-D003-200D-521D282AA2E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8676647E-3063-F1F3-AE60-AA8364654B5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82 w 2517"/>
                <a:gd name="T1" fmla="*/ 276 h 276"/>
                <a:gd name="T2" fmla="*/ 2517 w 2517"/>
                <a:gd name="T3" fmla="*/ 204 h 276"/>
                <a:gd name="T4" fmla="*/ 2260 w 2517"/>
                <a:gd name="T5" fmla="*/ 0 h 276"/>
                <a:gd name="T6" fmla="*/ 0 w 2517"/>
                <a:gd name="T7" fmla="*/ 276 h 276"/>
                <a:gd name="T8" fmla="*/ 2182 w 2517"/>
                <a:gd name="T9" fmla="*/ 276 h 276"/>
                <a:gd name="T10" fmla="*/ 2182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4" name="Freeform 12">
              <a:extLst>
                <a:ext uri="{FF2B5EF4-FFF2-40B4-BE49-F238E27FC236}">
                  <a16:creationId xmlns:a16="http://schemas.microsoft.com/office/drawing/2014/main" id="{186974BD-F891-2DC2-CF31-AEFE34DE6D9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42" name="Freeform 13">
              <a:extLst>
                <a:ext uri="{FF2B5EF4-FFF2-40B4-BE49-F238E27FC236}">
                  <a16:creationId xmlns:a16="http://schemas.microsoft.com/office/drawing/2014/main" id="{29F5A3AB-F7E4-12C0-1529-9BD6FEBE16E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9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9 w 729"/>
                <a:gd name="T7" fmla="*/ 240 h 240"/>
                <a:gd name="T8" fmla="*/ 729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6" name="Freeform 14">
              <a:extLst>
                <a:ext uri="{FF2B5EF4-FFF2-40B4-BE49-F238E27FC236}">
                  <a16:creationId xmlns:a16="http://schemas.microsoft.com/office/drawing/2014/main" id="{567BD44A-37F4-FE7A-032A-76C4B53B69D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F3A2DAED-6FF0-AFF1-CDD4-196B8F4D505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9 w 729"/>
                <a:gd name="T1" fmla="*/ 318 h 318"/>
                <a:gd name="T2" fmla="*/ 729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9 w 729"/>
                <a:gd name="T9" fmla="*/ 318 h 318"/>
                <a:gd name="T10" fmla="*/ 729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8" name="Freeform 16">
              <a:extLst>
                <a:ext uri="{FF2B5EF4-FFF2-40B4-BE49-F238E27FC236}">
                  <a16:creationId xmlns:a16="http://schemas.microsoft.com/office/drawing/2014/main" id="{8CBF23B3-EEB7-830E-4F14-A2D9B243118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09" name="Freeform 17">
              <a:extLst>
                <a:ext uri="{FF2B5EF4-FFF2-40B4-BE49-F238E27FC236}">
                  <a16:creationId xmlns:a16="http://schemas.microsoft.com/office/drawing/2014/main" id="{30CA627A-0A99-74A6-1D6C-D624350EB19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10" name="Freeform 18">
              <a:extLst>
                <a:ext uri="{FF2B5EF4-FFF2-40B4-BE49-F238E27FC236}">
                  <a16:creationId xmlns:a16="http://schemas.microsoft.com/office/drawing/2014/main" id="{4F570E6E-FCC6-24F5-4627-EA75E225FF3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48" name="Freeform 19">
              <a:extLst>
                <a:ext uri="{FF2B5EF4-FFF2-40B4-BE49-F238E27FC236}">
                  <a16:creationId xmlns:a16="http://schemas.microsoft.com/office/drawing/2014/main" id="{DD881929-EDB0-77A6-BA4F-4A1DDBC2A2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2" name="Freeform 20">
              <a:extLst>
                <a:ext uri="{FF2B5EF4-FFF2-40B4-BE49-F238E27FC236}">
                  <a16:creationId xmlns:a16="http://schemas.microsoft.com/office/drawing/2014/main" id="{85556927-DFE2-3F05-4D5F-6145F623D07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50" name="Freeform 21">
              <a:extLst>
                <a:ext uri="{FF2B5EF4-FFF2-40B4-BE49-F238E27FC236}">
                  <a16:creationId xmlns:a16="http://schemas.microsoft.com/office/drawing/2014/main" id="{DA4A84D3-EB11-D8F7-47AB-C9441A0D94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4" name="Freeform 22">
              <a:extLst>
                <a:ext uri="{FF2B5EF4-FFF2-40B4-BE49-F238E27FC236}">
                  <a16:creationId xmlns:a16="http://schemas.microsoft.com/office/drawing/2014/main" id="{1725887F-598E-B6DA-5CD3-2290395DD87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15" name="Freeform 23">
              <a:extLst>
                <a:ext uri="{FF2B5EF4-FFF2-40B4-BE49-F238E27FC236}">
                  <a16:creationId xmlns:a16="http://schemas.microsoft.com/office/drawing/2014/main" id="{6E01B563-816E-AC48-2911-2C6B0A41A2D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16" name="Freeform 24">
              <a:extLst>
                <a:ext uri="{FF2B5EF4-FFF2-40B4-BE49-F238E27FC236}">
                  <a16:creationId xmlns:a16="http://schemas.microsoft.com/office/drawing/2014/main" id="{4FD67F44-4D1D-1D1D-E9C2-A1E99FA2EB3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54" name="Freeform 25">
              <a:extLst>
                <a:ext uri="{FF2B5EF4-FFF2-40B4-BE49-F238E27FC236}">
                  <a16:creationId xmlns:a16="http://schemas.microsoft.com/office/drawing/2014/main" id="{E7F693BA-9076-5D60-373A-C7DE7E7F4B4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18" name="Freeform 26">
              <a:extLst>
                <a:ext uri="{FF2B5EF4-FFF2-40B4-BE49-F238E27FC236}">
                  <a16:creationId xmlns:a16="http://schemas.microsoft.com/office/drawing/2014/main" id="{5A26BB88-79E8-439B-0930-EE33687F1C7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19" name="Freeform 27">
              <a:extLst>
                <a:ext uri="{FF2B5EF4-FFF2-40B4-BE49-F238E27FC236}">
                  <a16:creationId xmlns:a16="http://schemas.microsoft.com/office/drawing/2014/main" id="{B044059C-45F7-8E71-DE54-A75622ECD2B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57" name="Freeform 28">
              <a:extLst>
                <a:ext uri="{FF2B5EF4-FFF2-40B4-BE49-F238E27FC236}">
                  <a16:creationId xmlns:a16="http://schemas.microsoft.com/office/drawing/2014/main" id="{648465E6-38D3-B10E-4AA0-81E6F422EE9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12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1" name="Freeform 29">
              <a:extLst>
                <a:ext uri="{FF2B5EF4-FFF2-40B4-BE49-F238E27FC236}">
                  <a16:creationId xmlns:a16="http://schemas.microsoft.com/office/drawing/2014/main" id="{6666B59B-388E-1886-58D7-3DC57194AD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59" name="Freeform 30">
              <a:extLst>
                <a:ext uri="{FF2B5EF4-FFF2-40B4-BE49-F238E27FC236}">
                  <a16:creationId xmlns:a16="http://schemas.microsoft.com/office/drawing/2014/main" id="{66AE7396-1314-203C-E040-6C4290FD65E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23" name="Freeform 31">
              <a:extLst>
                <a:ext uri="{FF2B5EF4-FFF2-40B4-BE49-F238E27FC236}">
                  <a16:creationId xmlns:a16="http://schemas.microsoft.com/office/drawing/2014/main" id="{1BBDB26F-B8CB-AD14-8864-3205792201E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24" name="Freeform 32">
              <a:extLst>
                <a:ext uri="{FF2B5EF4-FFF2-40B4-BE49-F238E27FC236}">
                  <a16:creationId xmlns:a16="http://schemas.microsoft.com/office/drawing/2014/main" id="{8BD4E653-7928-3AD2-423E-8DB4837CB79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25" name="Freeform 33">
              <a:extLst>
                <a:ext uri="{FF2B5EF4-FFF2-40B4-BE49-F238E27FC236}">
                  <a16:creationId xmlns:a16="http://schemas.microsoft.com/office/drawing/2014/main" id="{CFA861AD-6FFE-2C10-98D6-17D18C6BD69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26" name="Freeform 34">
              <a:extLst>
                <a:ext uri="{FF2B5EF4-FFF2-40B4-BE49-F238E27FC236}">
                  <a16:creationId xmlns:a16="http://schemas.microsoft.com/office/drawing/2014/main" id="{980EE654-0793-5F7C-F5D7-4BE2E0F6EEB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27" name="Freeform 35">
              <a:extLst>
                <a:ext uri="{FF2B5EF4-FFF2-40B4-BE49-F238E27FC236}">
                  <a16:creationId xmlns:a16="http://schemas.microsoft.com/office/drawing/2014/main" id="{33376569-9706-A767-1F69-5E0B6E46B24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28" name="Freeform 36">
              <a:extLst>
                <a:ext uri="{FF2B5EF4-FFF2-40B4-BE49-F238E27FC236}">
                  <a16:creationId xmlns:a16="http://schemas.microsoft.com/office/drawing/2014/main" id="{96F2CC6F-2EB8-1E24-AFF7-D06E21CD634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29" name="Freeform 37">
              <a:extLst>
                <a:ext uri="{FF2B5EF4-FFF2-40B4-BE49-F238E27FC236}">
                  <a16:creationId xmlns:a16="http://schemas.microsoft.com/office/drawing/2014/main" id="{9C9E6A44-0BA9-1467-1B1B-A8DC8EE46C5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230" name="Freeform 38">
              <a:extLst>
                <a:ext uri="{FF2B5EF4-FFF2-40B4-BE49-F238E27FC236}">
                  <a16:creationId xmlns:a16="http://schemas.microsoft.com/office/drawing/2014/main" id="{1FD832C2-A7DB-A6BB-A64A-44779AA9DDF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068" name="Group 39">
              <a:extLst>
                <a:ext uri="{FF2B5EF4-FFF2-40B4-BE49-F238E27FC236}">
                  <a16:creationId xmlns:a16="http://schemas.microsoft.com/office/drawing/2014/main" id="{174DDC70-E8BD-C48E-C198-4E8E4666C68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8232" name="Freeform 40">
                <a:extLst>
                  <a:ext uri="{FF2B5EF4-FFF2-40B4-BE49-F238E27FC236}">
                    <a16:creationId xmlns:a16="http://schemas.microsoft.com/office/drawing/2014/main" id="{2CCFC9BB-C2D3-733D-B4EE-981971914E7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8233" name="Freeform 41">
                <a:extLst>
                  <a:ext uri="{FF2B5EF4-FFF2-40B4-BE49-F238E27FC236}">
                    <a16:creationId xmlns:a16="http://schemas.microsoft.com/office/drawing/2014/main" id="{F9732C7F-7299-4F4B-7CA6-30373732224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</p:grpSp>
      <p:sp>
        <p:nvSpPr>
          <p:cNvPr id="8234" name="Rectangle 42">
            <a:extLst>
              <a:ext uri="{FF2B5EF4-FFF2-40B4-BE49-F238E27FC236}">
                <a16:creationId xmlns:a16="http://schemas.microsoft.com/office/drawing/2014/main" id="{13CC430E-121A-2056-089E-C8B8E139AF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235" name="Rectangle 43">
            <a:extLst>
              <a:ext uri="{FF2B5EF4-FFF2-40B4-BE49-F238E27FC236}">
                <a16:creationId xmlns:a16="http://schemas.microsoft.com/office/drawing/2014/main" id="{176EC480-4442-D72F-7340-0CCAF697AC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236" name="Rectangle 44">
            <a:extLst>
              <a:ext uri="{FF2B5EF4-FFF2-40B4-BE49-F238E27FC236}">
                <a16:creationId xmlns:a16="http://schemas.microsoft.com/office/drawing/2014/main" id="{F31E0505-0B73-7310-0D08-501588CAC08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37" name="Rectangle 45">
            <a:extLst>
              <a:ext uri="{FF2B5EF4-FFF2-40B4-BE49-F238E27FC236}">
                <a16:creationId xmlns:a16="http://schemas.microsoft.com/office/drawing/2014/main" id="{E7F96422-C2DD-274A-7F34-B9208155FD4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38" name="Rectangle 46">
            <a:extLst>
              <a:ext uri="{FF2B5EF4-FFF2-40B4-BE49-F238E27FC236}">
                <a16:creationId xmlns:a16="http://schemas.microsoft.com/office/drawing/2014/main" id="{65F8FDA6-C004-3C8A-5E7E-A6901579D86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DD552B9-293D-4338-B9B9-B2E22F2AFD4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ochestermnchamber.com/pdf/lgr_missionStatement.pdf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anklincovey.com/fc/library_and_resources/mission_statement_builde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quintcareers.com/mission_statements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quintcareers.com/mission_statement_development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anklincovey.com/msb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6883AC5-AC33-3BD9-ED18-6FDDD641BA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/>
              <a:t>Building a </a:t>
            </a:r>
            <a:br>
              <a:rPr lang="en-US" sz="4400"/>
            </a:br>
            <a:r>
              <a:rPr lang="en-US" sz="4400"/>
              <a:t>Mission Statement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D7707A38-629B-E0ED-F706-F7A29851537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/>
              <a:t>Gail P. Taylor, Ph.D.</a:t>
            </a:r>
          </a:p>
          <a:p>
            <a:pPr eaLnBrk="1" hangingPunct="1">
              <a:defRPr/>
            </a:pPr>
            <a:r>
              <a:rPr lang="en-US" sz="3200" dirty="0"/>
              <a:t>RISE &amp; MARC</a:t>
            </a:r>
          </a:p>
          <a:p>
            <a:pPr eaLnBrk="1" hangingPunct="1">
              <a:defRPr/>
            </a:pPr>
            <a:r>
              <a:rPr lang="en-US" sz="3200" dirty="0"/>
              <a:t>UTSA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BD1A42E2-257B-0C84-38F6-CD4AA7C60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FFFFFF"/>
                </a:solidFill>
                <a:latin typeface="Tahoma" panose="020B0604030504040204" pitchFamily="34" charset="0"/>
              </a:rPr>
              <a:t>09/14/2009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9BE68462-DB5D-7D1B-07A1-1DAA203386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Double Checking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C575E74-771E-D3EE-75A7-81769A2C56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Ask yourself…</a:t>
            </a:r>
          </a:p>
          <a:p>
            <a:pPr eaLnBrk="1" hangingPunct="1">
              <a:defRPr/>
            </a:pPr>
            <a:r>
              <a:rPr lang="en-US"/>
              <a:t>Does your mission statement bring out the best in you?  </a:t>
            </a:r>
          </a:p>
          <a:p>
            <a:pPr eaLnBrk="1" hangingPunct="1">
              <a:defRPr/>
            </a:pPr>
            <a:r>
              <a:rPr lang="en-US"/>
              <a:t>Challenge and motivate you?</a:t>
            </a:r>
          </a:p>
          <a:p>
            <a:pPr eaLnBrk="1" hangingPunct="1">
              <a:defRPr/>
            </a:pPr>
            <a:r>
              <a:rPr lang="en-US"/>
              <a:t>Communicate your vision and values?</a:t>
            </a:r>
          </a:p>
          <a:p>
            <a:pPr eaLnBrk="1" hangingPunct="1">
              <a:defRPr/>
            </a:pPr>
            <a:r>
              <a:rPr lang="en-US"/>
              <a:t>Address significant roles in your life?</a:t>
            </a:r>
          </a:p>
          <a:p>
            <a:pPr eaLnBrk="1" hangingPunct="1">
              <a:defRPr/>
            </a:pPr>
            <a:r>
              <a:rPr lang="en-US"/>
              <a:t>Represent your unique contribution to society?</a:t>
            </a:r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50BA80F5-0377-977B-A93C-EB22223B4E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400800"/>
            <a:ext cx="7054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hlinkClick r:id="rId6"/>
              </a:rPr>
              <a:t>http://www.rochestermnchamber.com/pdf/lgr_missionStatement.pdf</a:t>
            </a:r>
            <a:r>
              <a:rPr lang="en-US" altLang="en-US" sz="180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>
            <a:extLst>
              <a:ext uri="{FF2B5EF4-FFF2-40B4-BE49-F238E27FC236}">
                <a16:creationId xmlns:a16="http://schemas.microsoft.com/office/drawing/2014/main" id="{49E670B4-848B-EB84-C5F2-D9161F30BED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1600200"/>
            <a:ext cx="8382000" cy="33528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/>
              <a:t>Personal:  I will pursue moments of joy and passion, living each day fully and freely, always seeking exciting new experiences and conquering my fears.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>
            <a:extLst>
              <a:ext uri="{FF2B5EF4-FFF2-40B4-BE49-F238E27FC236}">
                <a16:creationId xmlns:a16="http://schemas.microsoft.com/office/drawing/2014/main" id="{00FF726A-C102-9811-9F62-00775BB33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/>
              <a:t>Career Mission Statement: My personal career mission is to become a world-class aeronautical engineer in the commercial aviation industry.</a:t>
            </a:r>
            <a:r>
              <a:rPr lang="en-US" sz="440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>
            <a:extLst>
              <a:ext uri="{FF2B5EF4-FFF2-40B4-BE49-F238E27FC236}">
                <a16:creationId xmlns:a16="http://schemas.microsoft.com/office/drawing/2014/main" id="{BDB14F28-EE2D-BD77-9EA9-042AE924280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7200" y="1295400"/>
            <a:ext cx="7848600" cy="403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Combined Mission Statement:   In my pursuit of the deeper mysteries of God and His will for my life, I will relentlessly seek power, wisdom, and understanding, with the goal of connecting with others and helping them to reach their potential.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>
            <a:extLst>
              <a:ext uri="{FF2B5EF4-FFF2-40B4-BE49-F238E27FC236}">
                <a16:creationId xmlns:a16="http://schemas.microsoft.com/office/drawing/2014/main" id="{D9D2FE03-AD79-5B49-8976-743E7A6790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4800" y="1371600"/>
            <a:ext cx="84582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/>
              <a:t>For myself, I want to develop self knowledge, self-love and self-allowing.  I will use my healing talents to keep hope alive and express my vision courageously in word and action.  In my family, I want to build healthy loving relationships, in which we let each other become our best selves.  At work, I want to establish a fault-free, self perpetuating, learning environment. In the world, I want to nurture the development of all life forms in harmony with the laws of nature.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>
            <a:extLst>
              <a:ext uri="{FF2B5EF4-FFF2-40B4-BE49-F238E27FC236}">
                <a16:creationId xmlns:a16="http://schemas.microsoft.com/office/drawing/2014/main" id="{D5146F81-E976-0936-050D-6B020B0315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Sources</a:t>
            </a:r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3F2466AF-42F7-F38B-3384-E1B64DB9C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Franklin Covey Mission Statement Builder: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000"/>
              <a:t>	</a:t>
            </a:r>
            <a:r>
              <a:rPr lang="en-US" sz="2000">
                <a:hlinkClick r:id="rId3"/>
              </a:rPr>
              <a:t>http://www.franklincovey.com/fc/library_and_resources/mission_statement_builder</a:t>
            </a:r>
            <a:endParaRPr lang="en-US" sz="2000"/>
          </a:p>
          <a:p>
            <a:pPr eaLnBrk="1" hangingPunct="1">
              <a:defRPr/>
            </a:pPr>
            <a:endParaRPr lang="en-US" sz="2000"/>
          </a:p>
          <a:p>
            <a:pPr eaLnBrk="1" hangingPunct="1">
              <a:defRPr/>
            </a:pPr>
            <a:r>
              <a:rPr lang="en-US"/>
              <a:t>Wikipedia.com</a:t>
            </a:r>
          </a:p>
          <a:p>
            <a:pPr eaLnBrk="1" hangingPunct="1">
              <a:defRPr/>
            </a:pPr>
            <a:endParaRPr lang="en-US"/>
          </a:p>
          <a:p>
            <a:pPr eaLnBrk="1" hangingPunct="1">
              <a:defRPr/>
            </a:pPr>
            <a:r>
              <a:rPr lang="en-US">
                <a:hlinkClick r:id="rId4"/>
              </a:rPr>
              <a:t>http://www.quintcareers.com/mission_statements.html</a:t>
            </a:r>
            <a:endParaRPr lang="en-US"/>
          </a:p>
          <a:p>
            <a:pPr eaLnBrk="1" hangingPunct="1">
              <a:defRPr/>
            </a:pPr>
            <a:endParaRPr lang="en-US"/>
          </a:p>
          <a:p>
            <a:pPr eaLnBrk="1" hangingPunct="1">
              <a:defRPr/>
            </a:pPr>
            <a:endParaRPr lang="en-US"/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7832920-FE05-74E3-43E0-CD80D11F31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What is a Mission?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70C9F44-45E7-E308-CD68-E2B62E4D80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Mission:  An inner urge to pursue an activity or perform a service…</a:t>
            </a:r>
          </a:p>
          <a:p>
            <a:pPr eaLnBrk="1" hangingPunct="1">
              <a:defRPr/>
            </a:pPr>
            <a:r>
              <a:rPr lang="en-US"/>
              <a:t>A calling</a:t>
            </a:r>
          </a:p>
          <a:p>
            <a:pPr eaLnBrk="1" hangingPunct="1">
              <a:defRPr/>
            </a:pPr>
            <a:r>
              <a:rPr lang="en-US"/>
              <a:t>What one intends to do or achieve</a:t>
            </a:r>
          </a:p>
          <a:p>
            <a:pPr eaLnBrk="1" hangingPunct="1">
              <a:defRPr/>
            </a:pPr>
            <a:r>
              <a:rPr lang="en-US"/>
              <a:t>Intent, objective, target</a:t>
            </a:r>
          </a:p>
          <a:p>
            <a:pPr eaLnBrk="1" hangingPunct="1">
              <a:defRPr/>
            </a:pPr>
            <a:r>
              <a:rPr lang="en-US"/>
              <a:t>Your mission and values are expressed in how you live your life…</a:t>
            </a: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503DBB7-CE9F-36A4-4B12-A8F069DA04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What is a Mission Statement?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F077CCD-4742-EBA1-91A4-0C6820F8C7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Summary of an entity’s mission or purpose….</a:t>
            </a:r>
          </a:p>
          <a:p>
            <a:pPr eaLnBrk="1" hangingPunct="1">
              <a:defRPr/>
            </a:pPr>
            <a:r>
              <a:rPr lang="en-US" dirty="0"/>
              <a:t>Means of establishing what’s important </a:t>
            </a:r>
          </a:p>
          <a:p>
            <a:pPr eaLnBrk="1" hangingPunct="1">
              <a:defRPr/>
            </a:pPr>
            <a:r>
              <a:rPr lang="en-US" dirty="0"/>
              <a:t>A guide for day-to-day actions and decisions – a moral and personal compass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C760E4C-871D-D3C8-0316-5F75E8317E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Personal Mission Statements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CB957141-39B3-5123-9EFC-E519326AC5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/>
              <a:t>Do NOT have to change world…but should direct YOUR world…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Should address: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What you want to focus 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/>
              <a:t>Who you want to become as a person (character)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Can also be subdivided into </a:t>
            </a:r>
            <a:r>
              <a:rPr lang="en-US">
                <a:solidFill>
                  <a:schemeClr val="hlink"/>
                </a:solidFill>
              </a:rPr>
              <a:t>personal, professional, family components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/>
              <a:t>Evolve over time, as your values change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E4A497C-54A0-2DEA-DDF7-2393315FEF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Example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565901F-4208-3AA7-D6CA-D4917DB18AF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56388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800" dirty="0"/>
              <a:t>Jerry Maguire…Sports Agent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/>
              <a:t>Wrote mission statement for company….was really his own.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http://www.youtube.com/watch?v=fSi4HHNOnd0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/>
              <a:t>“It was the oddest, most unexpected thing. I began writing what they call a Mission Statement for my company. You know -- a Mission Statement -- a suggestion for the future.”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/>
              <a:t>SHOT OF SENTENCE: We must embrace what is still virginal about our own enthusiasm, we must crack open the tightly clenched fist and give back a little for the common good, we must simply be the best versions of ourselves... that goodness will be unbeatable and the money will appear.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/>
              <a:t>He gets an ovation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/>
              <a:t>He gets fired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/>
              <a:t>He embraces his own statement…</a:t>
            </a:r>
          </a:p>
        </p:txBody>
      </p:sp>
      <p:pic>
        <p:nvPicPr>
          <p:cNvPr id="8196" name="Picture 4" descr="200px-Jerry_Maguire_movie_poster">
            <a:extLst>
              <a:ext uri="{FF2B5EF4-FFF2-40B4-BE49-F238E27FC236}">
                <a16:creationId xmlns:a16="http://schemas.microsoft.com/office/drawing/2014/main" id="{E3291F53-F7A2-2623-646C-0A52521E053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8400" y="990600"/>
            <a:ext cx="2540000" cy="3784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1424377-AC65-AC98-623F-4F4D7C7789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Details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6A3BB0D5-D75E-ADF6-1FC7-D606C5257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Keep it simple, clear and brief.</a:t>
            </a:r>
          </a:p>
          <a:p>
            <a:pPr eaLnBrk="1" hangingPunct="1">
              <a:defRPr/>
            </a:pPr>
            <a:r>
              <a:rPr lang="en-US"/>
              <a:t>Make it emotional or passionate, to help to energize yourself</a:t>
            </a:r>
          </a:p>
          <a:p>
            <a:pPr eaLnBrk="1" hangingPunct="1">
              <a:defRPr/>
            </a:pPr>
            <a:r>
              <a:rPr lang="en-US"/>
              <a:t>Best mission statements tend to be 3 to 5 sentences long</a:t>
            </a:r>
          </a:p>
          <a:p>
            <a:pPr eaLnBrk="1" hangingPunct="1">
              <a:defRPr/>
            </a:pPr>
            <a:r>
              <a:rPr lang="en-US"/>
              <a:t>Make statements positive – Not avoiding things, but going towards something…</a:t>
            </a:r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B482B608-B1B2-8EF7-DEBB-52A6198E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248400"/>
            <a:ext cx="6762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9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http://www.timethoughts.com/goalsetting/mission-statements.htm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3E389117-8C4B-688B-1492-40090044DE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Creating a Personal Mission Statement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B0CD0A5A-3739-AEA0-A9FE-5FEA79BCC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/>
              <a:t>Many ways to create a Mission Statement</a:t>
            </a:r>
          </a:p>
          <a:p>
            <a:pPr eaLnBrk="1" hangingPunct="1">
              <a:defRPr/>
            </a:pPr>
            <a:r>
              <a:rPr lang="en-US" sz="2800"/>
              <a:t>Generally involve uncovering an individual’s values</a:t>
            </a:r>
          </a:p>
          <a:p>
            <a:pPr eaLnBrk="1" hangingPunct="1">
              <a:defRPr/>
            </a:pPr>
            <a:endParaRPr lang="en-US" sz="2800"/>
          </a:p>
          <a:p>
            <a:pPr eaLnBrk="1" hangingPunct="1">
              <a:defRPr/>
            </a:pPr>
            <a:r>
              <a:rPr lang="en-US" sz="2800"/>
              <a:t>“Write your own obituary”</a:t>
            </a:r>
          </a:p>
          <a:p>
            <a:pPr eaLnBrk="1" hangingPunct="1">
              <a:defRPr/>
            </a:pPr>
            <a:r>
              <a:rPr lang="en-US" sz="2800"/>
              <a:t>What do you want your friends to say about you at your 80</a:t>
            </a:r>
            <a:r>
              <a:rPr lang="en-US" sz="2800" baseline="30000"/>
              <a:t>th</a:t>
            </a:r>
            <a:r>
              <a:rPr lang="en-US" sz="2800"/>
              <a:t> birthday party?</a:t>
            </a:r>
          </a:p>
          <a:p>
            <a:pPr eaLnBrk="1" hangingPunct="1">
              <a:defRPr/>
            </a:pPr>
            <a:r>
              <a:rPr lang="en-US" sz="2800"/>
              <a:t>Values Cards</a:t>
            </a:r>
          </a:p>
          <a:p>
            <a:pPr eaLnBrk="1" hangingPunct="1">
              <a:defRPr/>
            </a:pPr>
            <a:r>
              <a:rPr lang="en-US" sz="2000">
                <a:hlinkClick r:id="rId3"/>
              </a:rPr>
              <a:t>http://www.quintcareers.com/mission_statement_development.html</a:t>
            </a:r>
            <a:endParaRPr lang="en-US" sz="2000"/>
          </a:p>
          <a:p>
            <a:pPr eaLnBrk="1" hangingPunct="1">
              <a:defRPr/>
            </a:pPr>
            <a:endParaRPr lang="en-US"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9844C1A0-15A3-0195-CF73-382F8CE8D4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Online Mission Statement Builder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CB2BBF4-AB8E-B74C-F83A-26D098DEFF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At Franklin Covey…</a:t>
            </a:r>
          </a:p>
          <a:p>
            <a:pPr eaLnBrk="1" hangingPunct="1">
              <a:defRPr/>
            </a:pPr>
            <a:r>
              <a:rPr lang="en-US" dirty="0">
                <a:hlinkClick r:id="rId3"/>
              </a:rPr>
              <a:t>http://</a:t>
            </a:r>
            <a:r>
              <a:rPr lang="en-US">
                <a:hlinkClick r:id="rId3"/>
              </a:rPr>
              <a:t>www.franklincovey.com/msb/</a:t>
            </a:r>
            <a:r>
              <a:rPr lang="en-US"/>
              <a:t>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m">
  <a:themeElements>
    <a:clrScheme name="Beam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Bea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eam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am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370</TotalTime>
  <Words>723</Words>
  <Application>Microsoft Office PowerPoint</Application>
  <PresentationFormat>On-screen Show (4:3)</PresentationFormat>
  <Paragraphs>88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Tahoma</vt:lpstr>
      <vt:lpstr>Wingdings</vt:lpstr>
      <vt:lpstr>Beam</vt:lpstr>
      <vt:lpstr>Building a  Mission Statement</vt:lpstr>
      <vt:lpstr>Sources</vt:lpstr>
      <vt:lpstr>What is a Mission?</vt:lpstr>
      <vt:lpstr>What is a Mission Statement?</vt:lpstr>
      <vt:lpstr>Personal Mission Statements</vt:lpstr>
      <vt:lpstr>Example</vt:lpstr>
      <vt:lpstr>Details</vt:lpstr>
      <vt:lpstr>Creating a Personal Mission Statement</vt:lpstr>
      <vt:lpstr>Online Mission Statement Builder</vt:lpstr>
      <vt:lpstr>Double Checking</vt:lpstr>
      <vt:lpstr>Personal:  I will pursue moments of joy and passion, living each day fully and freely, always seeking exciting new experiences and conquering my fears.</vt:lpstr>
      <vt:lpstr>Career Mission Statement: My personal career mission is to become a world-class aeronautical engineer in the commercial aviation industry. </vt:lpstr>
      <vt:lpstr>Combined Mission Statement:   In my pursuit of the deeper mysteries of God and His will for my life, I will relentlessly seek power, wisdom, and understanding, with the goal of connecting with others and helping them to reach their potential.</vt:lpstr>
      <vt:lpstr>For myself, I want to develop self knowledge, self-love and self-allowing.  I will use my healing talents to keep hope alive and express my vision courageously in word and action.  In my family, I want to build healthy loving relationships, in which we let each other become our best selves.  At work, I want to establish a fault-free, self perpetuating, learning environment. In the world, I want to nurture the development of all life forms in harmony with the laws of nature.</vt:lpstr>
    </vt:vector>
  </TitlesOfParts>
  <Company>The University of Texas at San Antonio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a  Mission Statement</dc:title>
  <dc:creator>gail.taylor</dc:creator>
  <cp:lastModifiedBy>Patty Ramirez</cp:lastModifiedBy>
  <cp:revision>45</cp:revision>
  <dcterms:created xsi:type="dcterms:W3CDTF">2007-01-25T15:58:02Z</dcterms:created>
  <dcterms:modified xsi:type="dcterms:W3CDTF">2026-07-29T21:57:59Z</dcterms:modified>
</cp:coreProperties>
</file>