
<file path=[Content_Types].xml><?xml version="1.0" encoding="utf-8"?>
<Types xmlns="http://schemas.openxmlformats.org/package/2006/content-types">
  <Default Extension="emf" ContentType="image/x-emf"/>
  <Default Extension="gif" ContentType="image/gi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62"/>
  </p:notesMasterIdLst>
  <p:handoutMasterIdLst>
    <p:handoutMasterId r:id="rId63"/>
  </p:handoutMasterIdLst>
  <p:sldIdLst>
    <p:sldId id="308" r:id="rId2"/>
    <p:sldId id="311" r:id="rId3"/>
    <p:sldId id="312" r:id="rId4"/>
    <p:sldId id="281" r:id="rId5"/>
    <p:sldId id="347" r:id="rId6"/>
    <p:sldId id="313" r:id="rId7"/>
    <p:sldId id="367" r:id="rId8"/>
    <p:sldId id="368" r:id="rId9"/>
    <p:sldId id="369" r:id="rId10"/>
    <p:sldId id="371" r:id="rId11"/>
    <p:sldId id="372" r:id="rId12"/>
    <p:sldId id="373" r:id="rId13"/>
    <p:sldId id="374" r:id="rId14"/>
    <p:sldId id="370" r:id="rId15"/>
    <p:sldId id="440" r:id="rId16"/>
    <p:sldId id="441" r:id="rId17"/>
    <p:sldId id="442" r:id="rId18"/>
    <p:sldId id="443" r:id="rId19"/>
    <p:sldId id="444" r:id="rId20"/>
    <p:sldId id="445" r:id="rId21"/>
    <p:sldId id="446" r:id="rId22"/>
    <p:sldId id="447" r:id="rId23"/>
    <p:sldId id="397" r:id="rId24"/>
    <p:sldId id="431" r:id="rId25"/>
    <p:sldId id="423" r:id="rId26"/>
    <p:sldId id="424" r:id="rId27"/>
    <p:sldId id="425" r:id="rId28"/>
    <p:sldId id="432" r:id="rId29"/>
    <p:sldId id="433" r:id="rId30"/>
    <p:sldId id="437" r:id="rId31"/>
    <p:sldId id="438" r:id="rId32"/>
    <p:sldId id="439" r:id="rId33"/>
    <p:sldId id="434" r:id="rId34"/>
    <p:sldId id="435" r:id="rId35"/>
    <p:sldId id="375" r:id="rId36"/>
    <p:sldId id="419" r:id="rId37"/>
    <p:sldId id="436" r:id="rId38"/>
    <p:sldId id="426" r:id="rId39"/>
    <p:sldId id="427" r:id="rId40"/>
    <p:sldId id="429" r:id="rId41"/>
    <p:sldId id="376" r:id="rId42"/>
    <p:sldId id="377" r:id="rId43"/>
    <p:sldId id="378" r:id="rId44"/>
    <p:sldId id="379" r:id="rId45"/>
    <p:sldId id="380" r:id="rId46"/>
    <p:sldId id="350" r:id="rId47"/>
    <p:sldId id="341" r:id="rId48"/>
    <p:sldId id="296" r:id="rId49"/>
    <p:sldId id="358" r:id="rId50"/>
    <p:sldId id="331" r:id="rId51"/>
    <p:sldId id="406" r:id="rId52"/>
    <p:sldId id="402" r:id="rId53"/>
    <p:sldId id="408" r:id="rId54"/>
    <p:sldId id="349" r:id="rId55"/>
    <p:sldId id="393" r:id="rId56"/>
    <p:sldId id="346" r:id="rId57"/>
    <p:sldId id="354" r:id="rId58"/>
    <p:sldId id="359" r:id="rId59"/>
    <p:sldId id="356" r:id="rId60"/>
    <p:sldId id="361" r:id="rId6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8" autoAdjust="0"/>
    <p:restoredTop sz="86351" autoAdjust="0"/>
  </p:normalViewPr>
  <p:slideViewPr>
    <p:cSldViewPr>
      <p:cViewPr varScale="1">
        <p:scale>
          <a:sx n="79" d="100"/>
          <a:sy n="79" d="100"/>
        </p:scale>
        <p:origin x="516" y="90"/>
      </p:cViewPr>
      <p:guideLst>
        <p:guide orient="horz" pos="2160"/>
        <p:guide pos="2880"/>
      </p:guideLst>
    </p:cSldViewPr>
  </p:slideViewPr>
  <p:outlineViewPr>
    <p:cViewPr>
      <p:scale>
        <a:sx n="33" d="100"/>
        <a:sy n="33" d="100"/>
      </p:scale>
      <p:origin x="0" y="-3951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1536"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2F6E46DD-ACA8-B01F-F1E7-DFAD8AF9CA6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35843" name="Rectangle 3">
            <a:extLst>
              <a:ext uri="{FF2B5EF4-FFF2-40B4-BE49-F238E27FC236}">
                <a16:creationId xmlns:a16="http://schemas.microsoft.com/office/drawing/2014/main" id="{EE70C39F-BF72-40E9-F45A-6727945E7698}"/>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35844" name="Rectangle 4">
            <a:extLst>
              <a:ext uri="{FF2B5EF4-FFF2-40B4-BE49-F238E27FC236}">
                <a16:creationId xmlns:a16="http://schemas.microsoft.com/office/drawing/2014/main" id="{ADDB18F0-B828-9611-4A27-67A9118F287E}"/>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35845" name="Rectangle 5">
            <a:extLst>
              <a:ext uri="{FF2B5EF4-FFF2-40B4-BE49-F238E27FC236}">
                <a16:creationId xmlns:a16="http://schemas.microsoft.com/office/drawing/2014/main" id="{F8C7722B-896C-C8FC-7C60-7F3A2BCDE503}"/>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8F8FCC1B-44CC-46FC-ADB8-86C1C7B7756E}"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38652480-96D1-441C-FE51-74BD6D6DA50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142339" name="Rectangle 3">
            <a:extLst>
              <a:ext uri="{FF2B5EF4-FFF2-40B4-BE49-F238E27FC236}">
                <a16:creationId xmlns:a16="http://schemas.microsoft.com/office/drawing/2014/main" id="{E52268D7-88D9-6482-67A4-7622DF70F2BA}"/>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64516" name="Rectangle 4">
            <a:extLst>
              <a:ext uri="{FF2B5EF4-FFF2-40B4-BE49-F238E27FC236}">
                <a16:creationId xmlns:a16="http://schemas.microsoft.com/office/drawing/2014/main" id="{B8EFCF6F-B4B6-1A1D-4B1B-4B65F6406B2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1" name="Rectangle 5">
            <a:extLst>
              <a:ext uri="{FF2B5EF4-FFF2-40B4-BE49-F238E27FC236}">
                <a16:creationId xmlns:a16="http://schemas.microsoft.com/office/drawing/2014/main" id="{20489B86-CC12-0950-3209-55DA8E9C0427}"/>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2342" name="Rectangle 6">
            <a:extLst>
              <a:ext uri="{FF2B5EF4-FFF2-40B4-BE49-F238E27FC236}">
                <a16:creationId xmlns:a16="http://schemas.microsoft.com/office/drawing/2014/main" id="{506AEDA0-5D7F-2DBC-C7DB-9F2B53133AD6}"/>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142343" name="Rectangle 7">
            <a:extLst>
              <a:ext uri="{FF2B5EF4-FFF2-40B4-BE49-F238E27FC236}">
                <a16:creationId xmlns:a16="http://schemas.microsoft.com/office/drawing/2014/main" id="{3309878A-1359-AF41-3A59-BF2CD5FC614C}"/>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D72C0339-09A8-4E79-BC2B-5625AEC67D4E}"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1CDD73A6-AB0D-A5D7-1A6F-D9389C6DFD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0FB94AC-D896-4E4C-B439-17EB4F4D46E1}" type="slidenum">
              <a:rPr lang="en-US" altLang="en-US">
                <a:latin typeface="Times New Roman" panose="02020603050405020304" pitchFamily="18" charset="0"/>
              </a:rPr>
              <a:pPr/>
              <a:t>1</a:t>
            </a:fld>
            <a:endParaRPr lang="en-US" altLang="en-US">
              <a:latin typeface="Times New Roman" panose="02020603050405020304" pitchFamily="18" charset="0"/>
            </a:endParaRPr>
          </a:p>
        </p:txBody>
      </p:sp>
      <p:sp>
        <p:nvSpPr>
          <p:cNvPr id="65539" name="Rectangle 2">
            <a:extLst>
              <a:ext uri="{FF2B5EF4-FFF2-40B4-BE49-F238E27FC236}">
                <a16:creationId xmlns:a16="http://schemas.microsoft.com/office/drawing/2014/main" id="{032522B0-B907-F3CA-53DF-71A4A025D173}"/>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F6001D6B-15F6-815C-341E-D0E85CFB76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488850BA-698D-6928-0261-A909FEAB31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2903DF5-2BE2-4784-AD12-A124040E4EDF}"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
        <p:nvSpPr>
          <p:cNvPr id="74755" name="Rectangle 2">
            <a:extLst>
              <a:ext uri="{FF2B5EF4-FFF2-40B4-BE49-F238E27FC236}">
                <a16:creationId xmlns:a16="http://schemas.microsoft.com/office/drawing/2014/main" id="{FEBD784F-AE0E-3F4C-7C9B-9BDABED49B33}"/>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58410C46-8BA0-1C9E-378D-96D9DF0266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E8C0D3B3-6C4F-63D8-FE4C-AF35D3C80C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1796BF1-041B-42A6-99DC-5316EFB68B17}" type="slidenum">
              <a:rPr lang="en-US" altLang="en-US">
                <a:latin typeface="Times New Roman" panose="02020603050405020304" pitchFamily="18" charset="0"/>
              </a:rPr>
              <a:pPr/>
              <a:t>11</a:t>
            </a:fld>
            <a:endParaRPr lang="en-US" altLang="en-US">
              <a:latin typeface="Times New Roman" panose="02020603050405020304" pitchFamily="18" charset="0"/>
            </a:endParaRPr>
          </a:p>
        </p:txBody>
      </p:sp>
      <p:sp>
        <p:nvSpPr>
          <p:cNvPr id="75779" name="Rectangle 2">
            <a:extLst>
              <a:ext uri="{FF2B5EF4-FFF2-40B4-BE49-F238E27FC236}">
                <a16:creationId xmlns:a16="http://schemas.microsoft.com/office/drawing/2014/main" id="{FC02DFA4-CA43-39B5-AC4E-63FAE1377A90}"/>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566EDFB2-04A2-9257-B55B-923C142E5A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7D66D62F-82CA-BF33-2F03-48EFAFC3F1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F3B885A-E12F-4804-BFAB-BCF841C1F251}" type="slidenum">
              <a:rPr lang="en-US" altLang="en-US">
                <a:latin typeface="Times New Roman" panose="02020603050405020304" pitchFamily="18" charset="0"/>
              </a:rPr>
              <a:pPr/>
              <a:t>12</a:t>
            </a:fld>
            <a:endParaRPr lang="en-US" altLang="en-US">
              <a:latin typeface="Times New Roman" panose="02020603050405020304" pitchFamily="18" charset="0"/>
            </a:endParaRPr>
          </a:p>
        </p:txBody>
      </p:sp>
      <p:sp>
        <p:nvSpPr>
          <p:cNvPr id="76803" name="Rectangle 2">
            <a:extLst>
              <a:ext uri="{FF2B5EF4-FFF2-40B4-BE49-F238E27FC236}">
                <a16:creationId xmlns:a16="http://schemas.microsoft.com/office/drawing/2014/main" id="{A14684D8-4D49-5CCF-1D69-401B0C352A70}"/>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A5B1E587-E1F6-7753-7C95-ECA33F2663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7FB8E2E2-5A9F-C003-BDE9-1E594603E5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487747D-0D19-4AF8-ADE7-BD677648B6BA}" type="slidenum">
              <a:rPr lang="en-US" altLang="en-US">
                <a:latin typeface="Times New Roman" panose="02020603050405020304" pitchFamily="18" charset="0"/>
              </a:rPr>
              <a:pPr/>
              <a:t>13</a:t>
            </a:fld>
            <a:endParaRPr lang="en-US" altLang="en-US">
              <a:latin typeface="Times New Roman" panose="02020603050405020304" pitchFamily="18" charset="0"/>
            </a:endParaRPr>
          </a:p>
        </p:txBody>
      </p:sp>
      <p:sp>
        <p:nvSpPr>
          <p:cNvPr id="77827" name="Rectangle 2">
            <a:extLst>
              <a:ext uri="{FF2B5EF4-FFF2-40B4-BE49-F238E27FC236}">
                <a16:creationId xmlns:a16="http://schemas.microsoft.com/office/drawing/2014/main" id="{EEF049BE-24CF-DDAE-84A3-7D90727845CC}"/>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BAD7A9A0-DE47-9BAD-A6AF-A3E5277C3D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90D63BCA-2E4D-8C81-9EEE-E962589F1A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986F57B-F9C7-48FC-8C0F-E3C334C1B5E6}" type="slidenum">
              <a:rPr lang="en-US" altLang="en-US">
                <a:latin typeface="Times New Roman" panose="02020603050405020304" pitchFamily="18" charset="0"/>
              </a:rPr>
              <a:pPr/>
              <a:t>14</a:t>
            </a:fld>
            <a:endParaRPr lang="en-US" altLang="en-US">
              <a:latin typeface="Times New Roman" panose="02020603050405020304" pitchFamily="18" charset="0"/>
            </a:endParaRPr>
          </a:p>
        </p:txBody>
      </p:sp>
      <p:sp>
        <p:nvSpPr>
          <p:cNvPr id="78851" name="Rectangle 2">
            <a:extLst>
              <a:ext uri="{FF2B5EF4-FFF2-40B4-BE49-F238E27FC236}">
                <a16:creationId xmlns:a16="http://schemas.microsoft.com/office/drawing/2014/main" id="{64D5342D-7C9F-1F44-7303-C8BFBAD1B5A9}"/>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30F43B33-6F2A-10C6-EE03-CD1A06A80F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F2DD617E-BF29-9976-0EAB-0C304E4D1F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4688F68-ECE4-4F10-8B72-54635D5869E3}" type="slidenum">
              <a:rPr lang="en-US" altLang="en-US">
                <a:latin typeface="Times New Roman" panose="02020603050405020304" pitchFamily="18" charset="0"/>
              </a:rPr>
              <a:pPr/>
              <a:t>15</a:t>
            </a:fld>
            <a:endParaRPr lang="en-US" altLang="en-US">
              <a:latin typeface="Times New Roman" panose="02020603050405020304" pitchFamily="18" charset="0"/>
            </a:endParaRPr>
          </a:p>
        </p:txBody>
      </p:sp>
      <p:sp>
        <p:nvSpPr>
          <p:cNvPr id="79875" name="Rectangle 2">
            <a:extLst>
              <a:ext uri="{FF2B5EF4-FFF2-40B4-BE49-F238E27FC236}">
                <a16:creationId xmlns:a16="http://schemas.microsoft.com/office/drawing/2014/main" id="{6BC7A1D6-7641-C9BD-F3D3-AAB72E06B54E}"/>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658F27AB-9638-069B-3D29-08E666878E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F51099B-07F6-43CD-D325-F77A130E4D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29AD940-A907-408A-A51F-C4A8861F7699}" type="slidenum">
              <a:rPr lang="en-US" altLang="en-US">
                <a:latin typeface="Times New Roman" panose="02020603050405020304" pitchFamily="18" charset="0"/>
              </a:rPr>
              <a:pPr/>
              <a:t>16</a:t>
            </a:fld>
            <a:endParaRPr lang="en-US" altLang="en-US">
              <a:latin typeface="Times New Roman" panose="02020603050405020304" pitchFamily="18" charset="0"/>
            </a:endParaRPr>
          </a:p>
        </p:txBody>
      </p:sp>
      <p:sp>
        <p:nvSpPr>
          <p:cNvPr id="80899" name="Rectangle 2">
            <a:extLst>
              <a:ext uri="{FF2B5EF4-FFF2-40B4-BE49-F238E27FC236}">
                <a16:creationId xmlns:a16="http://schemas.microsoft.com/office/drawing/2014/main" id="{3EA9EFB4-6712-643E-DD7C-DB4449CB4171}"/>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8563FA24-B877-90E0-16EB-050F98F0B9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8D59C4C7-EDE0-8801-FAC5-7F5E5EA06B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44AF527-E848-49D7-9686-001D8EC91B61}" type="slidenum">
              <a:rPr lang="en-US" altLang="en-US">
                <a:latin typeface="Times New Roman" panose="02020603050405020304" pitchFamily="18" charset="0"/>
              </a:rPr>
              <a:pPr/>
              <a:t>17</a:t>
            </a:fld>
            <a:endParaRPr lang="en-US" altLang="en-US">
              <a:latin typeface="Times New Roman" panose="02020603050405020304" pitchFamily="18" charset="0"/>
            </a:endParaRPr>
          </a:p>
        </p:txBody>
      </p:sp>
      <p:sp>
        <p:nvSpPr>
          <p:cNvPr id="81923" name="Rectangle 2">
            <a:extLst>
              <a:ext uri="{FF2B5EF4-FFF2-40B4-BE49-F238E27FC236}">
                <a16:creationId xmlns:a16="http://schemas.microsoft.com/office/drawing/2014/main" id="{53EF0959-CEC1-DE98-146A-358089CFBE0D}"/>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A53778AE-F679-9244-E15A-19CBD3E5D0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8DF940EE-7051-B7B9-5794-F57253E528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08C7D1E-E9E1-4AD4-9B1E-24905784A943}" type="slidenum">
              <a:rPr lang="en-US" altLang="en-US">
                <a:latin typeface="Times New Roman" panose="02020603050405020304" pitchFamily="18" charset="0"/>
              </a:rPr>
              <a:pPr/>
              <a:t>18</a:t>
            </a:fld>
            <a:endParaRPr lang="en-US" altLang="en-US">
              <a:latin typeface="Times New Roman" panose="02020603050405020304" pitchFamily="18" charset="0"/>
            </a:endParaRPr>
          </a:p>
        </p:txBody>
      </p:sp>
      <p:sp>
        <p:nvSpPr>
          <p:cNvPr id="82947" name="Rectangle 2">
            <a:extLst>
              <a:ext uri="{FF2B5EF4-FFF2-40B4-BE49-F238E27FC236}">
                <a16:creationId xmlns:a16="http://schemas.microsoft.com/office/drawing/2014/main" id="{AD83D782-C0AD-965C-5EA7-70BC0A212F36}"/>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6B5C3300-841D-F8E8-4323-D3A5E578E7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82A6DA25-0875-26ED-E395-85F6CE5A0F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CE36408-0865-466C-B38C-A60E9E2F48DC}" type="slidenum">
              <a:rPr lang="en-US" altLang="en-US">
                <a:latin typeface="Times New Roman" panose="02020603050405020304" pitchFamily="18" charset="0"/>
              </a:rPr>
              <a:pPr/>
              <a:t>19</a:t>
            </a:fld>
            <a:endParaRPr lang="en-US" altLang="en-US">
              <a:latin typeface="Times New Roman" panose="02020603050405020304" pitchFamily="18" charset="0"/>
            </a:endParaRPr>
          </a:p>
        </p:txBody>
      </p:sp>
      <p:sp>
        <p:nvSpPr>
          <p:cNvPr id="83971" name="Rectangle 2">
            <a:extLst>
              <a:ext uri="{FF2B5EF4-FFF2-40B4-BE49-F238E27FC236}">
                <a16:creationId xmlns:a16="http://schemas.microsoft.com/office/drawing/2014/main" id="{D20F0DA1-2486-AE10-D2B5-2B22C3EE14C2}"/>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6C569EE6-162D-0C01-97D7-543C2646A4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131B5476-2993-1F8B-9CE9-25A1666EC9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CC94303-9F8F-425D-9B3E-176216559476}" type="slidenum">
              <a:rPr lang="en-US" altLang="en-US">
                <a:latin typeface="Times New Roman" panose="02020603050405020304" pitchFamily="18" charset="0"/>
              </a:rPr>
              <a:pPr/>
              <a:t>2</a:t>
            </a:fld>
            <a:endParaRPr lang="en-US" altLang="en-US">
              <a:latin typeface="Times New Roman" panose="02020603050405020304" pitchFamily="18" charset="0"/>
            </a:endParaRPr>
          </a:p>
        </p:txBody>
      </p:sp>
      <p:sp>
        <p:nvSpPr>
          <p:cNvPr id="66563" name="Rectangle 2">
            <a:extLst>
              <a:ext uri="{FF2B5EF4-FFF2-40B4-BE49-F238E27FC236}">
                <a16:creationId xmlns:a16="http://schemas.microsoft.com/office/drawing/2014/main" id="{EDE1295F-37EA-DCC5-E45E-86305875ED37}"/>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AE6652D2-E63E-F138-8633-0EDE77E217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4837EB58-B7D8-29E9-D835-035D118546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934C45B-FB23-443A-B408-500F11B9D391}" type="slidenum">
              <a:rPr lang="en-US" altLang="en-US">
                <a:latin typeface="Times New Roman" panose="02020603050405020304" pitchFamily="18" charset="0"/>
              </a:rPr>
              <a:pPr/>
              <a:t>20</a:t>
            </a:fld>
            <a:endParaRPr lang="en-US" altLang="en-US">
              <a:latin typeface="Times New Roman" panose="02020603050405020304" pitchFamily="18" charset="0"/>
            </a:endParaRPr>
          </a:p>
        </p:txBody>
      </p:sp>
      <p:sp>
        <p:nvSpPr>
          <p:cNvPr id="84995" name="Rectangle 2">
            <a:extLst>
              <a:ext uri="{FF2B5EF4-FFF2-40B4-BE49-F238E27FC236}">
                <a16:creationId xmlns:a16="http://schemas.microsoft.com/office/drawing/2014/main" id="{A37CD6C1-B7A1-F07F-A05B-96FF5E63B3E0}"/>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194F4CCD-01C4-DA00-8C57-50FEB96145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7D9EACA3-4BDB-00A8-47B4-80444B5215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B36B794-8A35-4456-930D-867A4D514FAC}" type="slidenum">
              <a:rPr lang="en-US" altLang="en-US">
                <a:latin typeface="Times New Roman" panose="02020603050405020304" pitchFamily="18" charset="0"/>
              </a:rPr>
              <a:pPr/>
              <a:t>21</a:t>
            </a:fld>
            <a:endParaRPr lang="en-US" altLang="en-US">
              <a:latin typeface="Times New Roman" panose="02020603050405020304" pitchFamily="18" charset="0"/>
            </a:endParaRPr>
          </a:p>
        </p:txBody>
      </p:sp>
      <p:sp>
        <p:nvSpPr>
          <p:cNvPr id="86019" name="Rectangle 2">
            <a:extLst>
              <a:ext uri="{FF2B5EF4-FFF2-40B4-BE49-F238E27FC236}">
                <a16:creationId xmlns:a16="http://schemas.microsoft.com/office/drawing/2014/main" id="{580CAA18-48A3-A594-9587-14897366B054}"/>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071F7A97-5F9B-D198-8C3D-4DFF88CC32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E0E8D0B9-C2B6-89D3-29EF-ED2EBE5995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90E6A73-59C3-4491-8F61-B01B470A4256}" type="slidenum">
              <a:rPr lang="en-US" altLang="en-US">
                <a:latin typeface="Times New Roman" panose="02020603050405020304" pitchFamily="18" charset="0"/>
              </a:rPr>
              <a:pPr/>
              <a:t>22</a:t>
            </a:fld>
            <a:endParaRPr lang="en-US" altLang="en-US">
              <a:latin typeface="Times New Roman" panose="02020603050405020304" pitchFamily="18" charset="0"/>
            </a:endParaRPr>
          </a:p>
        </p:txBody>
      </p:sp>
      <p:sp>
        <p:nvSpPr>
          <p:cNvPr id="87043" name="Rectangle 2">
            <a:extLst>
              <a:ext uri="{FF2B5EF4-FFF2-40B4-BE49-F238E27FC236}">
                <a16:creationId xmlns:a16="http://schemas.microsoft.com/office/drawing/2014/main" id="{73E3C372-2B15-F7BA-A53A-9180E962559E}"/>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900478D2-FCEB-3F81-20BD-998113D84A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8480BDAB-D435-DB6A-5764-EA74F5FE3A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B62A16F-F123-469C-BCC4-21CBF0A080D2}" type="slidenum">
              <a:rPr lang="en-US" altLang="en-US">
                <a:latin typeface="Times New Roman" panose="02020603050405020304" pitchFamily="18" charset="0"/>
              </a:rPr>
              <a:pPr/>
              <a:t>23</a:t>
            </a:fld>
            <a:endParaRPr lang="en-US" altLang="en-US">
              <a:latin typeface="Times New Roman" panose="02020603050405020304" pitchFamily="18" charset="0"/>
            </a:endParaRPr>
          </a:p>
        </p:txBody>
      </p:sp>
      <p:sp>
        <p:nvSpPr>
          <p:cNvPr id="88067" name="Rectangle 2">
            <a:extLst>
              <a:ext uri="{FF2B5EF4-FFF2-40B4-BE49-F238E27FC236}">
                <a16:creationId xmlns:a16="http://schemas.microsoft.com/office/drawing/2014/main" id="{3178E94A-4972-EC24-4C8E-827F1A6F9836}"/>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A225A9DE-17C9-530E-21F7-EDD8F3730B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4E2C20F4-F20D-51F1-30EA-348AB40B44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86B34CD-47ED-4078-807B-D64B89E57D1F}" type="slidenum">
              <a:rPr lang="en-US" altLang="en-US">
                <a:latin typeface="Times New Roman" panose="02020603050405020304" pitchFamily="18" charset="0"/>
              </a:rPr>
              <a:pPr/>
              <a:t>24</a:t>
            </a:fld>
            <a:endParaRPr lang="en-US" altLang="en-US">
              <a:latin typeface="Times New Roman" panose="02020603050405020304" pitchFamily="18" charset="0"/>
            </a:endParaRPr>
          </a:p>
        </p:txBody>
      </p:sp>
      <p:sp>
        <p:nvSpPr>
          <p:cNvPr id="89091" name="Rectangle 2">
            <a:extLst>
              <a:ext uri="{FF2B5EF4-FFF2-40B4-BE49-F238E27FC236}">
                <a16:creationId xmlns:a16="http://schemas.microsoft.com/office/drawing/2014/main" id="{6792A607-BE44-BF36-DE10-4931129DE860}"/>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B74B6F86-B1CE-617E-729B-E3735B2D90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7AF8BF9C-5870-54F6-9A49-26F88E9D78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D95E9ED-737D-4A9C-A2EC-2C7548544401}" type="slidenum">
              <a:rPr lang="en-US" altLang="en-US">
                <a:latin typeface="Times New Roman" panose="02020603050405020304" pitchFamily="18" charset="0"/>
              </a:rPr>
              <a:pPr/>
              <a:t>25</a:t>
            </a:fld>
            <a:endParaRPr lang="en-US" altLang="en-US">
              <a:latin typeface="Times New Roman" panose="02020603050405020304" pitchFamily="18" charset="0"/>
            </a:endParaRPr>
          </a:p>
        </p:txBody>
      </p:sp>
      <p:sp>
        <p:nvSpPr>
          <p:cNvPr id="90115" name="Rectangle 2">
            <a:extLst>
              <a:ext uri="{FF2B5EF4-FFF2-40B4-BE49-F238E27FC236}">
                <a16:creationId xmlns:a16="http://schemas.microsoft.com/office/drawing/2014/main" id="{4EF17E01-B457-D41E-E46D-25776A1D050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B3D42788-E8B0-0D95-64BA-87CB716457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8D69339F-D8A2-B832-A402-9E414885ED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574FC4D-DCC6-4057-AAA6-FB6082185F21}" type="slidenum">
              <a:rPr lang="en-US" altLang="en-US">
                <a:latin typeface="Times New Roman" panose="02020603050405020304" pitchFamily="18" charset="0"/>
              </a:rPr>
              <a:pPr/>
              <a:t>26</a:t>
            </a:fld>
            <a:endParaRPr lang="en-US" altLang="en-US">
              <a:latin typeface="Times New Roman" panose="02020603050405020304" pitchFamily="18" charset="0"/>
            </a:endParaRPr>
          </a:p>
        </p:txBody>
      </p:sp>
      <p:sp>
        <p:nvSpPr>
          <p:cNvPr id="91139" name="Rectangle 2">
            <a:extLst>
              <a:ext uri="{FF2B5EF4-FFF2-40B4-BE49-F238E27FC236}">
                <a16:creationId xmlns:a16="http://schemas.microsoft.com/office/drawing/2014/main" id="{CBD3E51F-695D-341A-E02F-7561C88FFBFD}"/>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BF09F667-7B45-81A7-024B-22BE615464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9B091008-8DB7-D2CA-F37E-59FD72C24E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94B83AC-2BC6-4D0D-A666-A1690E94AD83}" type="slidenum">
              <a:rPr lang="en-US" altLang="en-US">
                <a:latin typeface="Times New Roman" panose="02020603050405020304" pitchFamily="18" charset="0"/>
              </a:rPr>
              <a:pPr/>
              <a:t>27</a:t>
            </a:fld>
            <a:endParaRPr lang="en-US" altLang="en-US">
              <a:latin typeface="Times New Roman" panose="02020603050405020304" pitchFamily="18" charset="0"/>
            </a:endParaRPr>
          </a:p>
        </p:txBody>
      </p:sp>
      <p:sp>
        <p:nvSpPr>
          <p:cNvPr id="92163" name="Rectangle 2">
            <a:extLst>
              <a:ext uri="{FF2B5EF4-FFF2-40B4-BE49-F238E27FC236}">
                <a16:creationId xmlns:a16="http://schemas.microsoft.com/office/drawing/2014/main" id="{69CDDFB7-99B0-E637-FA65-9C7D5A53A401}"/>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F9F39124-F4FD-E0B2-6984-FE280648AD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B8081C9D-3062-D225-E33E-F6FA3A4D6E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7BF9DF7-AF1F-4D91-8CB8-3F21FE0AAE9B}" type="slidenum">
              <a:rPr lang="en-US" altLang="en-US">
                <a:latin typeface="Times New Roman" panose="02020603050405020304" pitchFamily="18" charset="0"/>
              </a:rPr>
              <a:pPr/>
              <a:t>28</a:t>
            </a:fld>
            <a:endParaRPr lang="en-US" altLang="en-US">
              <a:latin typeface="Times New Roman" panose="02020603050405020304" pitchFamily="18" charset="0"/>
            </a:endParaRPr>
          </a:p>
        </p:txBody>
      </p:sp>
      <p:sp>
        <p:nvSpPr>
          <p:cNvPr id="93187" name="Rectangle 2">
            <a:extLst>
              <a:ext uri="{FF2B5EF4-FFF2-40B4-BE49-F238E27FC236}">
                <a16:creationId xmlns:a16="http://schemas.microsoft.com/office/drawing/2014/main" id="{B95EDE46-5403-75A6-524B-0EED33F0C105}"/>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21DD1C63-FA9B-5E5A-1952-32F8D80E2B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7DAAC65F-161A-8A36-489C-CE3F67F9A3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4D5D5BD-8952-4C37-9250-BC114F688C2E}" type="slidenum">
              <a:rPr lang="en-US" altLang="en-US">
                <a:latin typeface="Times New Roman" panose="02020603050405020304" pitchFamily="18" charset="0"/>
              </a:rPr>
              <a:pPr/>
              <a:t>29</a:t>
            </a:fld>
            <a:endParaRPr lang="en-US" altLang="en-US">
              <a:latin typeface="Times New Roman" panose="02020603050405020304" pitchFamily="18" charset="0"/>
            </a:endParaRPr>
          </a:p>
        </p:txBody>
      </p:sp>
      <p:sp>
        <p:nvSpPr>
          <p:cNvPr id="94211" name="Rectangle 2">
            <a:extLst>
              <a:ext uri="{FF2B5EF4-FFF2-40B4-BE49-F238E27FC236}">
                <a16:creationId xmlns:a16="http://schemas.microsoft.com/office/drawing/2014/main" id="{4843FEF3-3403-2608-3686-20F24581E903}"/>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54158FAB-7B62-8D12-8A8C-0ECFF12AB6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90EA65BC-DD5C-4FF6-1A2C-F3345A54BC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E68FD8F-8F89-421F-9866-023CFBD64186}" type="slidenum">
              <a:rPr lang="en-US" altLang="en-US">
                <a:latin typeface="Times New Roman" panose="02020603050405020304" pitchFamily="18" charset="0"/>
              </a:rPr>
              <a:pPr/>
              <a:t>3</a:t>
            </a:fld>
            <a:endParaRPr lang="en-US" altLang="en-US">
              <a:latin typeface="Times New Roman" panose="02020603050405020304" pitchFamily="18" charset="0"/>
            </a:endParaRPr>
          </a:p>
        </p:txBody>
      </p:sp>
      <p:sp>
        <p:nvSpPr>
          <p:cNvPr id="67587" name="Rectangle 2">
            <a:extLst>
              <a:ext uri="{FF2B5EF4-FFF2-40B4-BE49-F238E27FC236}">
                <a16:creationId xmlns:a16="http://schemas.microsoft.com/office/drawing/2014/main" id="{30230F1A-A68A-1F42-39A2-069893FE3830}"/>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A7E92F62-E3FE-4260-6F81-1AD753E82C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810106F3-206D-7535-AB28-56B911A88F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21425D2-E220-4CBF-9B8F-9B208928C252}" type="slidenum">
              <a:rPr lang="en-US" altLang="en-US">
                <a:latin typeface="Times New Roman" panose="02020603050405020304" pitchFamily="18" charset="0"/>
              </a:rPr>
              <a:pPr/>
              <a:t>30</a:t>
            </a:fld>
            <a:endParaRPr lang="en-US" altLang="en-US">
              <a:latin typeface="Times New Roman" panose="02020603050405020304" pitchFamily="18" charset="0"/>
            </a:endParaRPr>
          </a:p>
        </p:txBody>
      </p:sp>
      <p:sp>
        <p:nvSpPr>
          <p:cNvPr id="95235" name="Rectangle 2">
            <a:extLst>
              <a:ext uri="{FF2B5EF4-FFF2-40B4-BE49-F238E27FC236}">
                <a16:creationId xmlns:a16="http://schemas.microsoft.com/office/drawing/2014/main" id="{33964618-1D93-29BA-DC98-B90E0FE78C7E}"/>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89D3A04E-CB68-C19D-05C1-D6D650925A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5CEEEF7C-2AA9-6EAB-E2E2-641667F9C1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5F44108-4944-47D0-86E8-B0118AAB1487}" type="slidenum">
              <a:rPr lang="en-US" altLang="en-US">
                <a:latin typeface="Times New Roman" panose="02020603050405020304" pitchFamily="18" charset="0"/>
              </a:rPr>
              <a:pPr/>
              <a:t>31</a:t>
            </a:fld>
            <a:endParaRPr lang="en-US" altLang="en-US">
              <a:latin typeface="Times New Roman" panose="02020603050405020304" pitchFamily="18" charset="0"/>
            </a:endParaRPr>
          </a:p>
        </p:txBody>
      </p:sp>
      <p:sp>
        <p:nvSpPr>
          <p:cNvPr id="96259" name="Rectangle 2">
            <a:extLst>
              <a:ext uri="{FF2B5EF4-FFF2-40B4-BE49-F238E27FC236}">
                <a16:creationId xmlns:a16="http://schemas.microsoft.com/office/drawing/2014/main" id="{FCCBD9A7-2E4F-061C-1B54-F26A9DF93656}"/>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AEB44FFA-0130-B44F-1159-C4681DD95A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F19094BA-0AE6-4E39-B192-A672217264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BE7B4E4-E7B9-462F-87F3-EC941439BA5C}" type="slidenum">
              <a:rPr lang="en-US" altLang="en-US">
                <a:latin typeface="Times New Roman" panose="02020603050405020304" pitchFamily="18" charset="0"/>
              </a:rPr>
              <a:pPr/>
              <a:t>32</a:t>
            </a:fld>
            <a:endParaRPr lang="en-US" altLang="en-US">
              <a:latin typeface="Times New Roman" panose="02020603050405020304" pitchFamily="18" charset="0"/>
            </a:endParaRPr>
          </a:p>
        </p:txBody>
      </p:sp>
      <p:sp>
        <p:nvSpPr>
          <p:cNvPr id="97283" name="Rectangle 2">
            <a:extLst>
              <a:ext uri="{FF2B5EF4-FFF2-40B4-BE49-F238E27FC236}">
                <a16:creationId xmlns:a16="http://schemas.microsoft.com/office/drawing/2014/main" id="{095A1D94-9B3D-1F06-572C-63B9B6C5BE1B}"/>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DA874CF4-4577-40EE-4C1B-92EE9EEC18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AF9A09F5-1F5D-7AEF-29DA-03A92C0926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F8D355B-23C6-4188-8D29-A4CC29AD4FB2}" type="slidenum">
              <a:rPr lang="en-US" altLang="en-US">
                <a:latin typeface="Times New Roman" panose="02020603050405020304" pitchFamily="18" charset="0"/>
              </a:rPr>
              <a:pPr/>
              <a:t>33</a:t>
            </a:fld>
            <a:endParaRPr lang="en-US" altLang="en-US">
              <a:latin typeface="Times New Roman" panose="02020603050405020304" pitchFamily="18" charset="0"/>
            </a:endParaRPr>
          </a:p>
        </p:txBody>
      </p:sp>
      <p:sp>
        <p:nvSpPr>
          <p:cNvPr id="98307" name="Rectangle 2">
            <a:extLst>
              <a:ext uri="{FF2B5EF4-FFF2-40B4-BE49-F238E27FC236}">
                <a16:creationId xmlns:a16="http://schemas.microsoft.com/office/drawing/2014/main" id="{EEE20FB1-951F-F224-CF6E-B3529977EA6D}"/>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0D6A3E3E-7AA4-445E-DD44-8D4DBE88EB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E160590D-F53A-4F17-7962-F57B2C6097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A7C7455-A9E9-4100-8151-F15EADC8597A}" type="slidenum">
              <a:rPr lang="en-US" altLang="en-US">
                <a:latin typeface="Times New Roman" panose="02020603050405020304" pitchFamily="18" charset="0"/>
              </a:rPr>
              <a:pPr/>
              <a:t>34</a:t>
            </a:fld>
            <a:endParaRPr lang="en-US" altLang="en-US">
              <a:latin typeface="Times New Roman" panose="02020603050405020304" pitchFamily="18" charset="0"/>
            </a:endParaRPr>
          </a:p>
        </p:txBody>
      </p:sp>
      <p:sp>
        <p:nvSpPr>
          <p:cNvPr id="99331" name="Rectangle 2">
            <a:extLst>
              <a:ext uri="{FF2B5EF4-FFF2-40B4-BE49-F238E27FC236}">
                <a16:creationId xmlns:a16="http://schemas.microsoft.com/office/drawing/2014/main" id="{C974B69B-2E24-52BF-D8FE-345735FC442C}"/>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5BC1CD27-ABF6-1DAA-AD57-425AC0E3FF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E43FA703-B8B0-DDE1-DDE7-B25B810B0F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4A2385D-EAC8-48F4-96A5-0DAC1CB9078D}" type="slidenum">
              <a:rPr lang="en-US" altLang="en-US">
                <a:latin typeface="Times New Roman" panose="02020603050405020304" pitchFamily="18" charset="0"/>
              </a:rPr>
              <a:pPr/>
              <a:t>35</a:t>
            </a:fld>
            <a:endParaRPr lang="en-US" altLang="en-US">
              <a:latin typeface="Times New Roman" panose="02020603050405020304" pitchFamily="18" charset="0"/>
            </a:endParaRPr>
          </a:p>
        </p:txBody>
      </p:sp>
      <p:sp>
        <p:nvSpPr>
          <p:cNvPr id="100355" name="Rectangle 2">
            <a:extLst>
              <a:ext uri="{FF2B5EF4-FFF2-40B4-BE49-F238E27FC236}">
                <a16:creationId xmlns:a16="http://schemas.microsoft.com/office/drawing/2014/main" id="{C515E56C-C314-6576-EAE3-16D36E24C2E6}"/>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3AADE71A-2E65-0954-808A-82C2F8EA3E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0CEF03B9-B17D-5C51-D012-1515603CC9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F289BBE-1C67-472D-A8B0-96C4C1D7036D}" type="slidenum">
              <a:rPr lang="en-US" altLang="en-US">
                <a:latin typeface="Times New Roman" panose="02020603050405020304" pitchFamily="18" charset="0"/>
              </a:rPr>
              <a:pPr/>
              <a:t>36</a:t>
            </a:fld>
            <a:endParaRPr lang="en-US" altLang="en-US">
              <a:latin typeface="Times New Roman" panose="02020603050405020304" pitchFamily="18" charset="0"/>
            </a:endParaRPr>
          </a:p>
        </p:txBody>
      </p:sp>
      <p:sp>
        <p:nvSpPr>
          <p:cNvPr id="101379" name="Rectangle 2">
            <a:extLst>
              <a:ext uri="{FF2B5EF4-FFF2-40B4-BE49-F238E27FC236}">
                <a16:creationId xmlns:a16="http://schemas.microsoft.com/office/drawing/2014/main" id="{82862609-C17A-3D86-5102-9AE7733D12CF}"/>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8CEA38D1-19BA-F3A6-A422-1C5BA9FCD7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A4D51084-1186-7B4D-C0FE-A97CA68ED7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072962A-CF25-4C98-BEE0-08FAB498ADD5}" type="slidenum">
              <a:rPr lang="en-US" altLang="en-US">
                <a:latin typeface="Times New Roman" panose="02020603050405020304" pitchFamily="18" charset="0"/>
              </a:rPr>
              <a:pPr/>
              <a:t>37</a:t>
            </a:fld>
            <a:endParaRPr lang="en-US" altLang="en-US">
              <a:latin typeface="Times New Roman" panose="02020603050405020304" pitchFamily="18" charset="0"/>
            </a:endParaRPr>
          </a:p>
        </p:txBody>
      </p:sp>
      <p:sp>
        <p:nvSpPr>
          <p:cNvPr id="102403" name="Rectangle 2">
            <a:extLst>
              <a:ext uri="{FF2B5EF4-FFF2-40B4-BE49-F238E27FC236}">
                <a16:creationId xmlns:a16="http://schemas.microsoft.com/office/drawing/2014/main" id="{7A24C808-FD84-F77E-4FB4-3D1E0D562CDC}"/>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7B5D8A76-B170-1F1A-7A6B-7DBF383878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7831A0C3-5C87-AAA6-029F-2AA3C11F2B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9AA881C-5D7B-4891-8A33-C88F18D2BF89}" type="slidenum">
              <a:rPr lang="en-US" altLang="en-US">
                <a:latin typeface="Times New Roman" panose="02020603050405020304" pitchFamily="18" charset="0"/>
              </a:rPr>
              <a:pPr/>
              <a:t>38</a:t>
            </a:fld>
            <a:endParaRPr lang="en-US" altLang="en-US">
              <a:latin typeface="Times New Roman" panose="02020603050405020304" pitchFamily="18" charset="0"/>
            </a:endParaRPr>
          </a:p>
        </p:txBody>
      </p:sp>
      <p:sp>
        <p:nvSpPr>
          <p:cNvPr id="103427" name="Rectangle 2">
            <a:extLst>
              <a:ext uri="{FF2B5EF4-FFF2-40B4-BE49-F238E27FC236}">
                <a16:creationId xmlns:a16="http://schemas.microsoft.com/office/drawing/2014/main" id="{BC8074E2-0584-D166-95F8-171F1CCC8DC3}"/>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8AB9DF94-F43F-0F1B-1784-26D73F723F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3EE3FA01-3A0A-A562-59A6-97234E71EE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83C3FC8-315C-43A5-9175-C58022FF5F7A}" type="slidenum">
              <a:rPr lang="en-US" altLang="en-US">
                <a:latin typeface="Times New Roman" panose="02020603050405020304" pitchFamily="18" charset="0"/>
              </a:rPr>
              <a:pPr/>
              <a:t>39</a:t>
            </a:fld>
            <a:endParaRPr lang="en-US" altLang="en-US">
              <a:latin typeface="Times New Roman" panose="02020603050405020304" pitchFamily="18" charset="0"/>
            </a:endParaRPr>
          </a:p>
        </p:txBody>
      </p:sp>
      <p:sp>
        <p:nvSpPr>
          <p:cNvPr id="104451" name="Rectangle 2">
            <a:extLst>
              <a:ext uri="{FF2B5EF4-FFF2-40B4-BE49-F238E27FC236}">
                <a16:creationId xmlns:a16="http://schemas.microsoft.com/office/drawing/2014/main" id="{78799FC4-64DE-1962-A314-3D7C9CCEB9E2}"/>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790E8A01-856E-A4C5-D1BE-C7B107A7B3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EAD69A5D-9DB3-A212-D625-0D4C8DCBF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5B0D20E-43B2-45C9-9D1C-206CB56CA133}" type="slidenum">
              <a:rPr lang="en-US" altLang="en-US">
                <a:latin typeface="Times New Roman" panose="02020603050405020304" pitchFamily="18" charset="0"/>
              </a:rPr>
              <a:pPr/>
              <a:t>4</a:t>
            </a:fld>
            <a:endParaRPr lang="en-US" altLang="en-US">
              <a:latin typeface="Times New Roman" panose="02020603050405020304" pitchFamily="18" charset="0"/>
            </a:endParaRPr>
          </a:p>
        </p:txBody>
      </p:sp>
      <p:sp>
        <p:nvSpPr>
          <p:cNvPr id="68611" name="Rectangle 2">
            <a:extLst>
              <a:ext uri="{FF2B5EF4-FFF2-40B4-BE49-F238E27FC236}">
                <a16:creationId xmlns:a16="http://schemas.microsoft.com/office/drawing/2014/main" id="{36C89D43-3D13-5EEB-905D-460487CE7BD1}"/>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BA97B55E-43D5-4FF1-5F23-EBE0B047DB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D2228631-BFEE-FA55-5307-1AB22E1B5292}"/>
              </a:ext>
            </a:extLst>
          </p:cNvPr>
          <p:cNvSpPr>
            <a:spLocks noGrp="1" noRot="1" noChangeAspect="1" noTextEdit="1"/>
          </p:cNvSpPr>
          <p:nvPr>
            <p:ph type="sldImg"/>
          </p:nvPr>
        </p:nvSpPr>
        <p:spPr>
          <a:ln/>
        </p:spPr>
      </p:sp>
      <p:sp>
        <p:nvSpPr>
          <p:cNvPr id="105475" name="Notes Placeholder 2">
            <a:extLst>
              <a:ext uri="{FF2B5EF4-FFF2-40B4-BE49-F238E27FC236}">
                <a16:creationId xmlns:a16="http://schemas.microsoft.com/office/drawing/2014/main" id="{1CFC16D8-AEE6-4EA4-327C-56953683DA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105476" name="Slide Number Placeholder 3">
            <a:extLst>
              <a:ext uri="{FF2B5EF4-FFF2-40B4-BE49-F238E27FC236}">
                <a16:creationId xmlns:a16="http://schemas.microsoft.com/office/drawing/2014/main" id="{6C3D2360-8A7B-533C-C85A-1D8D1580BC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6EA0CAC-5C19-47BD-A5DF-64AE04DADC8B}" type="slidenum">
              <a:rPr lang="en-US" altLang="en-US">
                <a:latin typeface="Times New Roman" panose="02020603050405020304" pitchFamily="18" charset="0"/>
              </a:rPr>
              <a:pPr/>
              <a:t>40</a:t>
            </a:fld>
            <a:endParaRPr lang="en-US" altLang="en-US">
              <a:latin typeface="Times New Roman" panose="02020603050405020304"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4EB8A05C-11AB-BA1A-2B6C-F4E8868B70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B67AAED-04E4-4F66-A719-8B08DE39B3D8}" type="slidenum">
              <a:rPr lang="en-US" altLang="en-US">
                <a:latin typeface="Times New Roman" panose="02020603050405020304" pitchFamily="18" charset="0"/>
              </a:rPr>
              <a:pPr/>
              <a:t>41</a:t>
            </a:fld>
            <a:endParaRPr lang="en-US" altLang="en-US">
              <a:latin typeface="Times New Roman" panose="02020603050405020304" pitchFamily="18" charset="0"/>
            </a:endParaRPr>
          </a:p>
        </p:txBody>
      </p:sp>
      <p:sp>
        <p:nvSpPr>
          <p:cNvPr id="106499" name="Rectangle 2">
            <a:extLst>
              <a:ext uri="{FF2B5EF4-FFF2-40B4-BE49-F238E27FC236}">
                <a16:creationId xmlns:a16="http://schemas.microsoft.com/office/drawing/2014/main" id="{A3D9F997-5698-3740-A8DA-B1EA2B403662}"/>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4A9C432C-1F7D-A698-5085-F042151880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61B3BDC1-700A-4F51-81CA-65C1E3B5E1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8F2EDF4-5AEA-49D7-A117-337503DADE83}" type="slidenum">
              <a:rPr lang="en-US" altLang="en-US">
                <a:latin typeface="Times New Roman" panose="02020603050405020304" pitchFamily="18" charset="0"/>
              </a:rPr>
              <a:pPr/>
              <a:t>42</a:t>
            </a:fld>
            <a:endParaRPr lang="en-US" altLang="en-US">
              <a:latin typeface="Times New Roman" panose="02020603050405020304" pitchFamily="18" charset="0"/>
            </a:endParaRPr>
          </a:p>
        </p:txBody>
      </p:sp>
      <p:sp>
        <p:nvSpPr>
          <p:cNvPr id="107523" name="Rectangle 2">
            <a:extLst>
              <a:ext uri="{FF2B5EF4-FFF2-40B4-BE49-F238E27FC236}">
                <a16:creationId xmlns:a16="http://schemas.microsoft.com/office/drawing/2014/main" id="{F9844A90-16A2-4346-6730-6ACE2FEA1681}"/>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463FCF02-EA42-D0E6-C223-8A2E9183B2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BD2D45D2-6DBE-7D7B-8DFD-07A0EADB41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77C3461-F756-4EFD-98D3-2EB228D5A304}" type="slidenum">
              <a:rPr lang="en-US" altLang="en-US">
                <a:latin typeface="Times New Roman" panose="02020603050405020304" pitchFamily="18" charset="0"/>
              </a:rPr>
              <a:pPr/>
              <a:t>43</a:t>
            </a:fld>
            <a:endParaRPr lang="en-US" altLang="en-US">
              <a:latin typeface="Times New Roman" panose="02020603050405020304" pitchFamily="18" charset="0"/>
            </a:endParaRPr>
          </a:p>
        </p:txBody>
      </p:sp>
      <p:sp>
        <p:nvSpPr>
          <p:cNvPr id="108547" name="Rectangle 2">
            <a:extLst>
              <a:ext uri="{FF2B5EF4-FFF2-40B4-BE49-F238E27FC236}">
                <a16:creationId xmlns:a16="http://schemas.microsoft.com/office/drawing/2014/main" id="{EDE0EC1E-4C2B-8EA4-EE4B-C85BD85320BF}"/>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80A6DAF8-06C2-C0A9-4A02-FA285015CF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8029121B-A94B-2742-2F7E-D99409C42A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AD1163D-6D2E-408E-8C03-C02D997CE9FF}" type="slidenum">
              <a:rPr lang="en-US" altLang="en-US">
                <a:latin typeface="Times New Roman" panose="02020603050405020304" pitchFamily="18" charset="0"/>
              </a:rPr>
              <a:pPr/>
              <a:t>44</a:t>
            </a:fld>
            <a:endParaRPr lang="en-US" altLang="en-US">
              <a:latin typeface="Times New Roman" panose="02020603050405020304" pitchFamily="18" charset="0"/>
            </a:endParaRPr>
          </a:p>
        </p:txBody>
      </p:sp>
      <p:sp>
        <p:nvSpPr>
          <p:cNvPr id="109571" name="Rectangle 2">
            <a:extLst>
              <a:ext uri="{FF2B5EF4-FFF2-40B4-BE49-F238E27FC236}">
                <a16:creationId xmlns:a16="http://schemas.microsoft.com/office/drawing/2014/main" id="{D77A626E-CDCE-B825-94AE-D7437E701EFF}"/>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15EE1EF7-4098-F657-2B26-BBD1982FCC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B92AEBEA-A735-156B-A31D-38F5BAAD8E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E372DCE-A987-451E-8EA5-09F2410E1AE4}" type="slidenum">
              <a:rPr lang="en-US" altLang="en-US">
                <a:latin typeface="Times New Roman" panose="02020603050405020304" pitchFamily="18" charset="0"/>
              </a:rPr>
              <a:pPr/>
              <a:t>45</a:t>
            </a:fld>
            <a:endParaRPr lang="en-US" altLang="en-US">
              <a:latin typeface="Times New Roman" panose="02020603050405020304" pitchFamily="18" charset="0"/>
            </a:endParaRPr>
          </a:p>
        </p:txBody>
      </p:sp>
      <p:sp>
        <p:nvSpPr>
          <p:cNvPr id="110595" name="Rectangle 2">
            <a:extLst>
              <a:ext uri="{FF2B5EF4-FFF2-40B4-BE49-F238E27FC236}">
                <a16:creationId xmlns:a16="http://schemas.microsoft.com/office/drawing/2014/main" id="{ED569700-5B82-4F4E-C387-80DE94774EC0}"/>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8B1D2E73-4CD3-D74F-E44C-456E844A18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C0D6F8B1-A699-8724-4093-13CE6C2BD7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C236416-5455-48BC-A6FA-31CF743A029C}" type="slidenum">
              <a:rPr lang="en-US" altLang="en-US">
                <a:latin typeface="Times New Roman" panose="02020603050405020304" pitchFamily="18" charset="0"/>
              </a:rPr>
              <a:pPr/>
              <a:t>46</a:t>
            </a:fld>
            <a:endParaRPr lang="en-US" altLang="en-US">
              <a:latin typeface="Times New Roman" panose="02020603050405020304" pitchFamily="18" charset="0"/>
            </a:endParaRPr>
          </a:p>
        </p:txBody>
      </p:sp>
      <p:sp>
        <p:nvSpPr>
          <p:cNvPr id="111619" name="Rectangle 2">
            <a:extLst>
              <a:ext uri="{FF2B5EF4-FFF2-40B4-BE49-F238E27FC236}">
                <a16:creationId xmlns:a16="http://schemas.microsoft.com/office/drawing/2014/main" id="{B5E93541-E651-39EE-E74A-9CACF0E7154D}"/>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70CF820E-1584-D931-A6F7-41DC4BDBC7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469A14A9-A357-2EB4-DF4E-9FD953FBF4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F6220AA-ACC3-4988-92CB-98FBADEAEBF8}" type="slidenum">
              <a:rPr lang="en-US" altLang="en-US">
                <a:latin typeface="Times New Roman" panose="02020603050405020304" pitchFamily="18" charset="0"/>
              </a:rPr>
              <a:pPr/>
              <a:t>47</a:t>
            </a:fld>
            <a:endParaRPr lang="en-US" altLang="en-US">
              <a:latin typeface="Times New Roman" panose="02020603050405020304" pitchFamily="18" charset="0"/>
            </a:endParaRPr>
          </a:p>
        </p:txBody>
      </p:sp>
      <p:sp>
        <p:nvSpPr>
          <p:cNvPr id="112643" name="Rectangle 2">
            <a:extLst>
              <a:ext uri="{FF2B5EF4-FFF2-40B4-BE49-F238E27FC236}">
                <a16:creationId xmlns:a16="http://schemas.microsoft.com/office/drawing/2014/main" id="{09083927-F3EA-5965-6D7A-3EC72A7B379F}"/>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DF954A80-473D-E0BB-BA5C-C179223302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97E9DE99-EBA8-63C0-017D-CD86D04940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51D25EF-4345-4392-9118-291752243F90}" type="slidenum">
              <a:rPr lang="en-US" altLang="en-US">
                <a:latin typeface="Times New Roman" panose="02020603050405020304" pitchFamily="18" charset="0"/>
              </a:rPr>
              <a:pPr/>
              <a:t>48</a:t>
            </a:fld>
            <a:endParaRPr lang="en-US" altLang="en-US">
              <a:latin typeface="Times New Roman" panose="02020603050405020304" pitchFamily="18" charset="0"/>
            </a:endParaRPr>
          </a:p>
        </p:txBody>
      </p:sp>
      <p:sp>
        <p:nvSpPr>
          <p:cNvPr id="113667" name="Rectangle 2">
            <a:extLst>
              <a:ext uri="{FF2B5EF4-FFF2-40B4-BE49-F238E27FC236}">
                <a16:creationId xmlns:a16="http://schemas.microsoft.com/office/drawing/2014/main" id="{6B0115AD-8DC5-780B-5072-AA3CC88EA125}"/>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F324979E-3E1F-081D-9A42-C0A9386750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E437C438-9167-CB34-B4BB-5E1471B7FD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06A34BB-22D6-4079-9613-C6B3FFD8F549}" type="slidenum">
              <a:rPr lang="en-US" altLang="en-US">
                <a:latin typeface="Times New Roman" panose="02020603050405020304" pitchFamily="18" charset="0"/>
              </a:rPr>
              <a:pPr/>
              <a:t>49</a:t>
            </a:fld>
            <a:endParaRPr lang="en-US" altLang="en-US">
              <a:latin typeface="Times New Roman" panose="02020603050405020304" pitchFamily="18" charset="0"/>
            </a:endParaRPr>
          </a:p>
        </p:txBody>
      </p:sp>
      <p:sp>
        <p:nvSpPr>
          <p:cNvPr id="114691" name="Rectangle 2">
            <a:extLst>
              <a:ext uri="{FF2B5EF4-FFF2-40B4-BE49-F238E27FC236}">
                <a16:creationId xmlns:a16="http://schemas.microsoft.com/office/drawing/2014/main" id="{88B0C242-5D73-F52B-C785-56A64B81E5F2}"/>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75A297F2-043D-1D3A-93C9-430FCC9374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CF3BD50A-9603-51F7-49C8-7716BE2BA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35088BC-2E04-4AEE-A476-071BEE58DEC4}" type="slidenum">
              <a:rPr lang="en-US" altLang="en-US">
                <a:latin typeface="Times New Roman" panose="02020603050405020304" pitchFamily="18" charset="0"/>
              </a:rPr>
              <a:pPr/>
              <a:t>5</a:t>
            </a:fld>
            <a:endParaRPr lang="en-US" altLang="en-US">
              <a:latin typeface="Times New Roman" panose="02020603050405020304" pitchFamily="18" charset="0"/>
            </a:endParaRPr>
          </a:p>
        </p:txBody>
      </p:sp>
      <p:sp>
        <p:nvSpPr>
          <p:cNvPr id="69635" name="Rectangle 2">
            <a:extLst>
              <a:ext uri="{FF2B5EF4-FFF2-40B4-BE49-F238E27FC236}">
                <a16:creationId xmlns:a16="http://schemas.microsoft.com/office/drawing/2014/main" id="{89EE9A86-B9B2-C19F-191B-98AAFC3B4E0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CC43DEE2-0D8E-E237-2004-15B910EACB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6A630D09-A3C1-057D-4740-7297A143F4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95B38AD-A269-425A-89FA-D3FCBC6B4E64}" type="slidenum">
              <a:rPr lang="en-US" altLang="en-US">
                <a:latin typeface="Times New Roman" panose="02020603050405020304" pitchFamily="18" charset="0"/>
              </a:rPr>
              <a:pPr/>
              <a:t>50</a:t>
            </a:fld>
            <a:endParaRPr lang="en-US" altLang="en-US">
              <a:latin typeface="Times New Roman" panose="02020603050405020304" pitchFamily="18" charset="0"/>
            </a:endParaRPr>
          </a:p>
        </p:txBody>
      </p:sp>
      <p:sp>
        <p:nvSpPr>
          <p:cNvPr id="115715" name="Rectangle 2">
            <a:extLst>
              <a:ext uri="{FF2B5EF4-FFF2-40B4-BE49-F238E27FC236}">
                <a16:creationId xmlns:a16="http://schemas.microsoft.com/office/drawing/2014/main" id="{DFDB1FEA-DF4D-E769-A79A-4B633E6A1CD5}"/>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BFC8EBF7-3E65-F98A-B23E-6446E1AB41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D4FB04D4-FCEA-C72D-FDD7-73F3DC17E8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CFF212E-C787-427A-AEB4-39C045B61C37}" type="slidenum">
              <a:rPr lang="en-US" altLang="en-US">
                <a:latin typeface="Times New Roman" panose="02020603050405020304" pitchFamily="18" charset="0"/>
              </a:rPr>
              <a:pPr/>
              <a:t>51</a:t>
            </a:fld>
            <a:endParaRPr lang="en-US" altLang="en-US">
              <a:latin typeface="Times New Roman" panose="02020603050405020304" pitchFamily="18" charset="0"/>
            </a:endParaRPr>
          </a:p>
        </p:txBody>
      </p:sp>
      <p:sp>
        <p:nvSpPr>
          <p:cNvPr id="116739" name="Rectangle 2">
            <a:extLst>
              <a:ext uri="{FF2B5EF4-FFF2-40B4-BE49-F238E27FC236}">
                <a16:creationId xmlns:a16="http://schemas.microsoft.com/office/drawing/2014/main" id="{32E7DF99-0AFB-D1EA-DF52-1070CD14EFA9}"/>
              </a:ext>
            </a:extLst>
          </p:cNvPr>
          <p:cNvSpPr>
            <a:spLocks noGrp="1" noRot="1" noChangeAspect="1" noChangeArrowheads="1" noTextEdit="1"/>
          </p:cNvSpPr>
          <p:nvPr>
            <p:ph type="sldImg"/>
          </p:nvPr>
        </p:nvSpPr>
        <p:spPr>
          <a:ln/>
        </p:spPr>
      </p:sp>
      <p:sp>
        <p:nvSpPr>
          <p:cNvPr id="116740" name="Rectangle 3">
            <a:extLst>
              <a:ext uri="{FF2B5EF4-FFF2-40B4-BE49-F238E27FC236}">
                <a16:creationId xmlns:a16="http://schemas.microsoft.com/office/drawing/2014/main" id="{5231631D-9519-026E-37DC-A169166622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67D404A4-0650-18E1-777D-4C6AC191AD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2446911-5C31-4712-BFA1-BA063041A5CD}" type="slidenum">
              <a:rPr lang="en-US" altLang="en-US">
                <a:latin typeface="Times New Roman" panose="02020603050405020304" pitchFamily="18" charset="0"/>
              </a:rPr>
              <a:pPr/>
              <a:t>52</a:t>
            </a:fld>
            <a:endParaRPr lang="en-US" altLang="en-US">
              <a:latin typeface="Times New Roman" panose="02020603050405020304" pitchFamily="18" charset="0"/>
            </a:endParaRPr>
          </a:p>
        </p:txBody>
      </p:sp>
      <p:sp>
        <p:nvSpPr>
          <p:cNvPr id="117763" name="Rectangle 2">
            <a:extLst>
              <a:ext uri="{FF2B5EF4-FFF2-40B4-BE49-F238E27FC236}">
                <a16:creationId xmlns:a16="http://schemas.microsoft.com/office/drawing/2014/main" id="{71112632-976D-9655-4CB5-A91D8C1CAE4E}"/>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CF83F971-83F4-1881-2000-B2463A9CC9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00426AF-0EA5-EBA1-2B56-541B8BBF9F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B225DFA-528E-4C5A-A0BB-3F6A36B17A81}" type="slidenum">
              <a:rPr lang="en-US" altLang="en-US">
                <a:latin typeface="Times New Roman" panose="02020603050405020304" pitchFamily="18" charset="0"/>
              </a:rPr>
              <a:pPr/>
              <a:t>53</a:t>
            </a:fld>
            <a:endParaRPr lang="en-US" altLang="en-US">
              <a:latin typeface="Times New Roman" panose="02020603050405020304" pitchFamily="18" charset="0"/>
            </a:endParaRPr>
          </a:p>
        </p:txBody>
      </p:sp>
      <p:sp>
        <p:nvSpPr>
          <p:cNvPr id="118787" name="Rectangle 2">
            <a:extLst>
              <a:ext uri="{FF2B5EF4-FFF2-40B4-BE49-F238E27FC236}">
                <a16:creationId xmlns:a16="http://schemas.microsoft.com/office/drawing/2014/main" id="{61958CD8-904E-E2F5-FB3B-16EFB4FDED3E}"/>
              </a:ext>
            </a:extLst>
          </p:cNvPr>
          <p:cNvSpPr>
            <a:spLocks noGrp="1" noRot="1" noChangeAspect="1" noChangeArrowheads="1" noTextEdit="1"/>
          </p:cNvSpPr>
          <p:nvPr>
            <p:ph type="sldImg"/>
          </p:nvPr>
        </p:nvSpPr>
        <p:spPr>
          <a:ln/>
        </p:spPr>
      </p:sp>
      <p:sp>
        <p:nvSpPr>
          <p:cNvPr id="118788" name="Rectangle 3">
            <a:extLst>
              <a:ext uri="{FF2B5EF4-FFF2-40B4-BE49-F238E27FC236}">
                <a16:creationId xmlns:a16="http://schemas.microsoft.com/office/drawing/2014/main" id="{6A5D9728-AD01-495F-B9C8-B10CBFFFBE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1AE2A4A1-863D-FCB3-A9ED-470220FE77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DAE2736-B305-4B0D-96B4-867012FE1B00}" type="slidenum">
              <a:rPr lang="en-US" altLang="en-US">
                <a:latin typeface="Times New Roman" panose="02020603050405020304" pitchFamily="18" charset="0"/>
              </a:rPr>
              <a:pPr/>
              <a:t>54</a:t>
            </a:fld>
            <a:endParaRPr lang="en-US" altLang="en-US">
              <a:latin typeface="Times New Roman" panose="02020603050405020304" pitchFamily="18" charset="0"/>
            </a:endParaRPr>
          </a:p>
        </p:txBody>
      </p:sp>
      <p:sp>
        <p:nvSpPr>
          <p:cNvPr id="119811" name="Rectangle 2">
            <a:extLst>
              <a:ext uri="{FF2B5EF4-FFF2-40B4-BE49-F238E27FC236}">
                <a16:creationId xmlns:a16="http://schemas.microsoft.com/office/drawing/2014/main" id="{839705DC-EECE-3EEA-EAEB-FACEF29507F6}"/>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1DCBA79A-1460-1615-D6D5-85CAAEFD89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9B81B9C9-D1B4-F4C8-F108-9BBE0BA97F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9DA9D04-38EA-4483-8117-4F5B91466FAA}" type="slidenum">
              <a:rPr lang="en-US" altLang="en-US">
                <a:latin typeface="Times New Roman" panose="02020603050405020304" pitchFamily="18" charset="0"/>
              </a:rPr>
              <a:pPr/>
              <a:t>55</a:t>
            </a:fld>
            <a:endParaRPr lang="en-US" altLang="en-US">
              <a:latin typeface="Times New Roman" panose="02020603050405020304" pitchFamily="18" charset="0"/>
            </a:endParaRPr>
          </a:p>
        </p:txBody>
      </p:sp>
      <p:sp>
        <p:nvSpPr>
          <p:cNvPr id="120835" name="Rectangle 2">
            <a:extLst>
              <a:ext uri="{FF2B5EF4-FFF2-40B4-BE49-F238E27FC236}">
                <a16:creationId xmlns:a16="http://schemas.microsoft.com/office/drawing/2014/main" id="{0151EFA9-9163-0C90-9A3D-72A670863741}"/>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D42994C1-5FAF-C071-D3FD-F813740947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7F85C276-32A8-E4B7-755A-4D02078FAD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F464236-E578-4E18-A5F6-BE432D135E50}" type="slidenum">
              <a:rPr lang="en-US" altLang="en-US">
                <a:latin typeface="Times New Roman" panose="02020603050405020304" pitchFamily="18" charset="0"/>
              </a:rPr>
              <a:pPr/>
              <a:t>56</a:t>
            </a:fld>
            <a:endParaRPr lang="en-US" altLang="en-US">
              <a:latin typeface="Times New Roman" panose="02020603050405020304" pitchFamily="18" charset="0"/>
            </a:endParaRPr>
          </a:p>
        </p:txBody>
      </p:sp>
      <p:sp>
        <p:nvSpPr>
          <p:cNvPr id="121859" name="Rectangle 2">
            <a:extLst>
              <a:ext uri="{FF2B5EF4-FFF2-40B4-BE49-F238E27FC236}">
                <a16:creationId xmlns:a16="http://schemas.microsoft.com/office/drawing/2014/main" id="{70CA2A1D-1317-84A9-6CAC-A937CF819D28}"/>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378F52FD-8E1E-1B70-1D56-83171E04A6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08D09A71-9BA7-484D-7DC5-30689E8CE2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6033B9A-9E13-4713-B252-E0F986E7FFB9}" type="slidenum">
              <a:rPr lang="en-US" altLang="en-US">
                <a:latin typeface="Times New Roman" panose="02020603050405020304" pitchFamily="18" charset="0"/>
              </a:rPr>
              <a:pPr/>
              <a:t>57</a:t>
            </a:fld>
            <a:endParaRPr lang="en-US" altLang="en-US">
              <a:latin typeface="Times New Roman" panose="02020603050405020304" pitchFamily="18" charset="0"/>
            </a:endParaRPr>
          </a:p>
        </p:txBody>
      </p:sp>
      <p:sp>
        <p:nvSpPr>
          <p:cNvPr id="122883" name="Rectangle 2">
            <a:extLst>
              <a:ext uri="{FF2B5EF4-FFF2-40B4-BE49-F238E27FC236}">
                <a16:creationId xmlns:a16="http://schemas.microsoft.com/office/drawing/2014/main" id="{4760239F-BBEA-8AC1-C130-5C1F9294CA7C}"/>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E7EAD199-8960-AD98-F91D-E30BBF0953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00654F39-C4CB-E89F-DC30-39CA25B2F3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30DF72-CE8C-4032-A6D5-EABEE95304DF}" type="slidenum">
              <a:rPr lang="en-US" altLang="en-US">
                <a:latin typeface="Times New Roman" panose="02020603050405020304" pitchFamily="18" charset="0"/>
              </a:rPr>
              <a:pPr/>
              <a:t>58</a:t>
            </a:fld>
            <a:endParaRPr lang="en-US" altLang="en-US">
              <a:latin typeface="Times New Roman" panose="02020603050405020304" pitchFamily="18" charset="0"/>
            </a:endParaRPr>
          </a:p>
        </p:txBody>
      </p:sp>
      <p:sp>
        <p:nvSpPr>
          <p:cNvPr id="123907" name="Rectangle 2">
            <a:extLst>
              <a:ext uri="{FF2B5EF4-FFF2-40B4-BE49-F238E27FC236}">
                <a16:creationId xmlns:a16="http://schemas.microsoft.com/office/drawing/2014/main" id="{A83CD3E2-240C-CF14-1FBD-7D3DDA35AC5E}"/>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3FC30456-CB34-3385-0546-016DE21FE4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8FFD8C59-FEFC-1D11-37A8-C2027F6BD2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7EC8337-7F1A-441C-BEBB-9BDB06F40FB7}" type="slidenum">
              <a:rPr lang="en-US" altLang="en-US">
                <a:latin typeface="Times New Roman" panose="02020603050405020304" pitchFamily="18" charset="0"/>
              </a:rPr>
              <a:pPr/>
              <a:t>59</a:t>
            </a:fld>
            <a:endParaRPr lang="en-US" altLang="en-US">
              <a:latin typeface="Times New Roman" panose="02020603050405020304" pitchFamily="18" charset="0"/>
            </a:endParaRPr>
          </a:p>
        </p:txBody>
      </p:sp>
      <p:sp>
        <p:nvSpPr>
          <p:cNvPr id="124931" name="Rectangle 2">
            <a:extLst>
              <a:ext uri="{FF2B5EF4-FFF2-40B4-BE49-F238E27FC236}">
                <a16:creationId xmlns:a16="http://schemas.microsoft.com/office/drawing/2014/main" id="{7B4042A7-E438-0C1B-E181-8B5B33941BBB}"/>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C5BEB207-C4AD-C1C1-EF1E-B2EA33F8CD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46050C73-FE64-30A3-0678-4F53A88618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B3C0FB7-2057-4A8C-9EDB-03FBB398EE18}" type="slidenum">
              <a:rPr lang="en-US" altLang="en-US">
                <a:latin typeface="Times New Roman" panose="02020603050405020304" pitchFamily="18" charset="0"/>
              </a:rPr>
              <a:pPr/>
              <a:t>6</a:t>
            </a:fld>
            <a:endParaRPr lang="en-US" altLang="en-US">
              <a:latin typeface="Times New Roman" panose="02020603050405020304" pitchFamily="18" charset="0"/>
            </a:endParaRPr>
          </a:p>
        </p:txBody>
      </p:sp>
      <p:sp>
        <p:nvSpPr>
          <p:cNvPr id="70659" name="Rectangle 2">
            <a:extLst>
              <a:ext uri="{FF2B5EF4-FFF2-40B4-BE49-F238E27FC236}">
                <a16:creationId xmlns:a16="http://schemas.microsoft.com/office/drawing/2014/main" id="{AF3170EA-5622-8E8F-7B47-C6654464385E}"/>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AFC13E76-CA49-9DC4-0FEF-29DECB8490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5C4067A4-3EB2-0583-A81B-475C5082BC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6FA05E0-CE4E-47C8-82A8-4F68F96D00F1}" type="slidenum">
              <a:rPr lang="en-US" altLang="en-US">
                <a:latin typeface="Times New Roman" panose="02020603050405020304" pitchFamily="18" charset="0"/>
              </a:rPr>
              <a:pPr/>
              <a:t>60</a:t>
            </a:fld>
            <a:endParaRPr lang="en-US" altLang="en-US">
              <a:latin typeface="Times New Roman" panose="02020603050405020304" pitchFamily="18" charset="0"/>
            </a:endParaRPr>
          </a:p>
        </p:txBody>
      </p:sp>
      <p:sp>
        <p:nvSpPr>
          <p:cNvPr id="125955" name="Rectangle 2">
            <a:extLst>
              <a:ext uri="{FF2B5EF4-FFF2-40B4-BE49-F238E27FC236}">
                <a16:creationId xmlns:a16="http://schemas.microsoft.com/office/drawing/2014/main" id="{55552C81-B25F-CA79-0B89-7770153A3BA7}"/>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A327BFD0-5E21-789E-1564-F09559EA24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0000E4A8-7B07-F207-D1A3-651AB0F10B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F4FE10A-E492-4DFE-BD10-3A0516FE7FFB}" type="slidenum">
              <a:rPr lang="en-US" altLang="en-US">
                <a:latin typeface="Times New Roman" panose="02020603050405020304" pitchFamily="18" charset="0"/>
              </a:rPr>
              <a:pPr/>
              <a:t>7</a:t>
            </a:fld>
            <a:endParaRPr lang="en-US" altLang="en-US">
              <a:latin typeface="Times New Roman" panose="02020603050405020304" pitchFamily="18" charset="0"/>
            </a:endParaRPr>
          </a:p>
        </p:txBody>
      </p:sp>
      <p:sp>
        <p:nvSpPr>
          <p:cNvPr id="71683" name="Rectangle 2">
            <a:extLst>
              <a:ext uri="{FF2B5EF4-FFF2-40B4-BE49-F238E27FC236}">
                <a16:creationId xmlns:a16="http://schemas.microsoft.com/office/drawing/2014/main" id="{FA177A9A-E600-EC8A-EE25-9CA65C141F0B}"/>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4C4504A0-F27E-8BAF-8828-1899491D37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3F1B62A9-8579-F22F-0D27-CCC6734B6C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9383F5A-3593-4101-BC89-903555BFA21C}" type="slidenum">
              <a:rPr lang="en-US" altLang="en-US">
                <a:latin typeface="Times New Roman" panose="02020603050405020304" pitchFamily="18" charset="0"/>
              </a:rPr>
              <a:pPr/>
              <a:t>8</a:t>
            </a:fld>
            <a:endParaRPr lang="en-US" altLang="en-US">
              <a:latin typeface="Times New Roman" panose="02020603050405020304" pitchFamily="18" charset="0"/>
            </a:endParaRPr>
          </a:p>
        </p:txBody>
      </p:sp>
      <p:sp>
        <p:nvSpPr>
          <p:cNvPr id="72707" name="Rectangle 2">
            <a:extLst>
              <a:ext uri="{FF2B5EF4-FFF2-40B4-BE49-F238E27FC236}">
                <a16:creationId xmlns:a16="http://schemas.microsoft.com/office/drawing/2014/main" id="{1F7D5C8B-6789-CA40-A076-B3F9E7420C8C}"/>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688DE924-DC1D-F327-FD43-D440192DD1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194EFD43-0313-7F9C-A1D8-E86BAD6ABC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08582CE-45EA-4BF6-8FEB-D2B191F18DFF}" type="slidenum">
              <a:rPr lang="en-US" altLang="en-US">
                <a:latin typeface="Times New Roman" panose="02020603050405020304" pitchFamily="18" charset="0"/>
              </a:rPr>
              <a:pPr/>
              <a:t>9</a:t>
            </a:fld>
            <a:endParaRPr lang="en-US" altLang="en-US">
              <a:latin typeface="Times New Roman" panose="02020603050405020304" pitchFamily="18" charset="0"/>
            </a:endParaRPr>
          </a:p>
        </p:txBody>
      </p:sp>
      <p:sp>
        <p:nvSpPr>
          <p:cNvPr id="73731" name="Rectangle 2">
            <a:extLst>
              <a:ext uri="{FF2B5EF4-FFF2-40B4-BE49-F238E27FC236}">
                <a16:creationId xmlns:a16="http://schemas.microsoft.com/office/drawing/2014/main" id="{0E2E21F7-7E67-9E07-500F-722E101328F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FB84CD3B-267B-9A27-5F59-E51076CA4F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8151495F-ECF9-0E5D-EDEB-7FB63515A0D5}"/>
              </a:ext>
            </a:extLst>
          </p:cNvPr>
          <p:cNvGrpSpPr>
            <a:grpSpLocks/>
          </p:cNvGrpSpPr>
          <p:nvPr/>
        </p:nvGrpSpPr>
        <p:grpSpPr bwMode="auto">
          <a:xfrm>
            <a:off x="0" y="1422400"/>
            <a:ext cx="9147175" cy="5435600"/>
            <a:chOff x="0" y="896"/>
            <a:chExt cx="5762" cy="3424"/>
          </a:xfrm>
        </p:grpSpPr>
        <p:grpSp>
          <p:nvGrpSpPr>
            <p:cNvPr id="3" name="Group 3">
              <a:extLst>
                <a:ext uri="{FF2B5EF4-FFF2-40B4-BE49-F238E27FC236}">
                  <a16:creationId xmlns:a16="http://schemas.microsoft.com/office/drawing/2014/main" id="{9A1CD9D4-AC15-A281-00E7-F39CE133DA7C}"/>
                </a:ext>
              </a:extLst>
            </p:cNvPr>
            <p:cNvGrpSpPr>
              <a:grpSpLocks/>
            </p:cNvGrpSpPr>
            <p:nvPr userDrawn="1"/>
          </p:nvGrpSpPr>
          <p:grpSpPr bwMode="auto">
            <a:xfrm>
              <a:off x="20" y="896"/>
              <a:ext cx="5742" cy="3424"/>
              <a:chOff x="20" y="896"/>
              <a:chExt cx="5742" cy="3424"/>
            </a:xfrm>
          </p:grpSpPr>
          <p:sp>
            <p:nvSpPr>
              <p:cNvPr id="45262" name="Freeform 4">
                <a:extLst>
                  <a:ext uri="{FF2B5EF4-FFF2-40B4-BE49-F238E27FC236}">
                    <a16:creationId xmlns:a16="http://schemas.microsoft.com/office/drawing/2014/main" id="{D2B6CBAC-7B36-06FE-9F4B-C5D20C3F145B}"/>
                  </a:ext>
                </a:extLst>
              </p:cNvPr>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3" name="Freeform 5">
                <a:extLst>
                  <a:ext uri="{FF2B5EF4-FFF2-40B4-BE49-F238E27FC236}">
                    <a16:creationId xmlns:a16="http://schemas.microsoft.com/office/drawing/2014/main" id="{EF427F8F-6115-52FC-77FC-F273D5121DB3}"/>
                  </a:ext>
                </a:extLst>
              </p:cNvPr>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4" name="Freeform 6">
                <a:extLst>
                  <a:ext uri="{FF2B5EF4-FFF2-40B4-BE49-F238E27FC236}">
                    <a16:creationId xmlns:a16="http://schemas.microsoft.com/office/drawing/2014/main" id="{B5BAC1BB-6F28-FC98-6070-C63AC130925C}"/>
                  </a:ext>
                </a:extLst>
              </p:cNvPr>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5" name="Freeform 7">
                <a:extLst>
                  <a:ext uri="{FF2B5EF4-FFF2-40B4-BE49-F238E27FC236}">
                    <a16:creationId xmlns:a16="http://schemas.microsoft.com/office/drawing/2014/main" id="{FD884CB8-C02D-5B92-FFD1-DDA04CA2E48D}"/>
                  </a:ext>
                </a:extLst>
              </p:cNvPr>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6" name="Freeform 8">
                <a:extLst>
                  <a:ext uri="{FF2B5EF4-FFF2-40B4-BE49-F238E27FC236}">
                    <a16:creationId xmlns:a16="http://schemas.microsoft.com/office/drawing/2014/main" id="{1D41CD8D-0065-D1EC-F2CB-F2517E7D2A22}"/>
                  </a:ext>
                </a:extLst>
              </p:cNvPr>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7" name="Freeform 9">
                <a:extLst>
                  <a:ext uri="{FF2B5EF4-FFF2-40B4-BE49-F238E27FC236}">
                    <a16:creationId xmlns:a16="http://schemas.microsoft.com/office/drawing/2014/main" id="{D338DF05-DC28-822C-B811-3EFDF3CDF03C}"/>
                  </a:ext>
                </a:extLst>
              </p:cNvPr>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8" name="Freeform 10">
                <a:extLst>
                  <a:ext uri="{FF2B5EF4-FFF2-40B4-BE49-F238E27FC236}">
                    <a16:creationId xmlns:a16="http://schemas.microsoft.com/office/drawing/2014/main" id="{0BB29003-B2C2-432F-E9E0-415ED45A9F2B}"/>
                  </a:ext>
                </a:extLst>
              </p:cNvPr>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69" name="Freeform 11">
                <a:extLst>
                  <a:ext uri="{FF2B5EF4-FFF2-40B4-BE49-F238E27FC236}">
                    <a16:creationId xmlns:a16="http://schemas.microsoft.com/office/drawing/2014/main" id="{0E416A51-BC29-EC13-8F96-05E4918CC0A2}"/>
                  </a:ext>
                </a:extLst>
              </p:cNvPr>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70" name="Freeform 12">
                <a:extLst>
                  <a:ext uri="{FF2B5EF4-FFF2-40B4-BE49-F238E27FC236}">
                    <a16:creationId xmlns:a16="http://schemas.microsoft.com/office/drawing/2014/main" id="{D39FA2C1-359E-9F8A-6044-B063898527FD}"/>
                  </a:ext>
                </a:extLst>
              </p:cNvPr>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71" name="Freeform 13">
                <a:extLst>
                  <a:ext uri="{FF2B5EF4-FFF2-40B4-BE49-F238E27FC236}">
                    <a16:creationId xmlns:a16="http://schemas.microsoft.com/office/drawing/2014/main" id="{3DE18EA3-A82A-BAD1-996F-4EF4EC4191DF}"/>
                  </a:ext>
                </a:extLst>
              </p:cNvPr>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72" name="Freeform 14">
                <a:extLst>
                  <a:ext uri="{FF2B5EF4-FFF2-40B4-BE49-F238E27FC236}">
                    <a16:creationId xmlns:a16="http://schemas.microsoft.com/office/drawing/2014/main" id="{9BA15522-E58E-66D3-2063-E2C6E74E4A03}"/>
                  </a:ext>
                </a:extLst>
              </p:cNvPr>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73" name="Freeform 15">
                <a:extLst>
                  <a:ext uri="{FF2B5EF4-FFF2-40B4-BE49-F238E27FC236}">
                    <a16:creationId xmlns:a16="http://schemas.microsoft.com/office/drawing/2014/main" id="{B05008E9-9E45-CB71-1025-BA5A23193201}"/>
                  </a:ext>
                </a:extLst>
              </p:cNvPr>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274" name="Freeform 16">
                <a:extLst>
                  <a:ext uri="{FF2B5EF4-FFF2-40B4-BE49-F238E27FC236}">
                    <a16:creationId xmlns:a16="http://schemas.microsoft.com/office/drawing/2014/main" id="{21DFEF08-2161-9780-F897-C0A4711DE6BF}"/>
                  </a:ext>
                </a:extLst>
              </p:cNvPr>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 name="Group 17">
              <a:extLst>
                <a:ext uri="{FF2B5EF4-FFF2-40B4-BE49-F238E27FC236}">
                  <a16:creationId xmlns:a16="http://schemas.microsoft.com/office/drawing/2014/main" id="{D90D9B4D-B962-9356-45B8-700BB70A33B8}"/>
                </a:ext>
              </a:extLst>
            </p:cNvPr>
            <p:cNvGrpSpPr>
              <a:grpSpLocks/>
            </p:cNvGrpSpPr>
            <p:nvPr userDrawn="1"/>
          </p:nvGrpSpPr>
          <p:grpSpPr bwMode="auto">
            <a:xfrm>
              <a:off x="0" y="2291"/>
              <a:ext cx="1385" cy="1702"/>
              <a:chOff x="0" y="2291"/>
              <a:chExt cx="1385" cy="1702"/>
            </a:xfrm>
          </p:grpSpPr>
          <p:sp>
            <p:nvSpPr>
              <p:cNvPr id="5" name="Rectangle 18">
                <a:extLst>
                  <a:ext uri="{FF2B5EF4-FFF2-40B4-BE49-F238E27FC236}">
                    <a16:creationId xmlns:a16="http://schemas.microsoft.com/office/drawing/2014/main" id="{1F2E90FF-8AE2-0280-369F-0E415871F0A2}"/>
                  </a:ext>
                </a:extLst>
              </p:cNvPr>
              <p:cNvSpPr>
                <a:spLocks noChangeArrowheads="1"/>
              </p:cNvSpPr>
              <p:nvPr userDrawn="1"/>
            </p:nvSpPr>
            <p:spPr bwMode="ltGray">
              <a:xfrm rot="6798887">
                <a:off x="63" y="388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 name="Rectangle 19">
                <a:extLst>
                  <a:ext uri="{FF2B5EF4-FFF2-40B4-BE49-F238E27FC236}">
                    <a16:creationId xmlns:a16="http://schemas.microsoft.com/office/drawing/2014/main" id="{800FE9F4-1C87-EB87-C25F-F54B6C92712C}"/>
                  </a:ext>
                </a:extLst>
              </p:cNvPr>
              <p:cNvSpPr>
                <a:spLocks noChangeArrowheads="1"/>
              </p:cNvSpPr>
              <p:nvPr userDrawn="1"/>
            </p:nvSpPr>
            <p:spPr bwMode="ltGray">
              <a:xfrm rot="6798887">
                <a:off x="33" y="388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7" name="Rectangle 20">
                <a:extLst>
                  <a:ext uri="{FF2B5EF4-FFF2-40B4-BE49-F238E27FC236}">
                    <a16:creationId xmlns:a16="http://schemas.microsoft.com/office/drawing/2014/main" id="{3D649A6A-C8F0-2719-83B8-E0409BE7AD75}"/>
                  </a:ext>
                </a:extLst>
              </p:cNvPr>
              <p:cNvSpPr>
                <a:spLocks noChangeArrowheads="1"/>
              </p:cNvSpPr>
              <p:nvPr userDrawn="1"/>
            </p:nvSpPr>
            <p:spPr bwMode="ltGray">
              <a:xfrm rot="6798887">
                <a:off x="7" y="387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8" name="Rectangle 21">
                <a:extLst>
                  <a:ext uri="{FF2B5EF4-FFF2-40B4-BE49-F238E27FC236}">
                    <a16:creationId xmlns:a16="http://schemas.microsoft.com/office/drawing/2014/main" id="{5ED0045A-763D-1DB8-1FFF-71B2A8718E7F}"/>
                  </a:ext>
                </a:extLst>
              </p:cNvPr>
              <p:cNvSpPr>
                <a:spLocks noChangeArrowheads="1"/>
              </p:cNvSpPr>
              <p:nvPr userDrawn="1"/>
            </p:nvSpPr>
            <p:spPr bwMode="ltGray">
              <a:xfrm rot="5999912">
                <a:off x="209" y="388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9" name="Rectangle 22">
                <a:extLst>
                  <a:ext uri="{FF2B5EF4-FFF2-40B4-BE49-F238E27FC236}">
                    <a16:creationId xmlns:a16="http://schemas.microsoft.com/office/drawing/2014/main" id="{672DACC1-1DB2-B9C5-7D7D-FB835FBA90B1}"/>
                  </a:ext>
                </a:extLst>
              </p:cNvPr>
              <p:cNvSpPr>
                <a:spLocks noChangeArrowheads="1"/>
              </p:cNvSpPr>
              <p:nvPr userDrawn="1"/>
            </p:nvSpPr>
            <p:spPr bwMode="ltGray">
              <a:xfrm rot="5999912">
                <a:off x="18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 name="Rectangle 23">
                <a:extLst>
                  <a:ext uri="{FF2B5EF4-FFF2-40B4-BE49-F238E27FC236}">
                    <a16:creationId xmlns:a16="http://schemas.microsoft.com/office/drawing/2014/main" id="{C766B12C-6A6A-A219-8989-B970666706A3}"/>
                  </a:ext>
                </a:extLst>
              </p:cNvPr>
              <p:cNvSpPr>
                <a:spLocks noChangeArrowheads="1"/>
              </p:cNvSpPr>
              <p:nvPr userDrawn="1"/>
            </p:nvSpPr>
            <p:spPr bwMode="ltGray">
              <a:xfrm rot="6250138">
                <a:off x="15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 name="Rectangle 24">
                <a:extLst>
                  <a:ext uri="{FF2B5EF4-FFF2-40B4-BE49-F238E27FC236}">
                    <a16:creationId xmlns:a16="http://schemas.microsoft.com/office/drawing/2014/main" id="{3EA09B1F-910E-3408-B7A9-58C7C372966D}"/>
                  </a:ext>
                </a:extLst>
              </p:cNvPr>
              <p:cNvSpPr>
                <a:spLocks noChangeArrowheads="1"/>
              </p:cNvSpPr>
              <p:nvPr userDrawn="1"/>
            </p:nvSpPr>
            <p:spPr bwMode="ltGray">
              <a:xfrm rot="6238076">
                <a:off x="123" y="388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2" name="Rectangle 25">
                <a:extLst>
                  <a:ext uri="{FF2B5EF4-FFF2-40B4-BE49-F238E27FC236}">
                    <a16:creationId xmlns:a16="http://schemas.microsoft.com/office/drawing/2014/main" id="{EB502F4B-C2DD-E082-D8CD-7DEF7F19C785}"/>
                  </a:ext>
                </a:extLst>
              </p:cNvPr>
              <p:cNvSpPr>
                <a:spLocks noChangeArrowheads="1"/>
              </p:cNvSpPr>
              <p:nvPr userDrawn="1"/>
            </p:nvSpPr>
            <p:spPr bwMode="ltGray">
              <a:xfrm rot="5380717">
                <a:off x="363" y="386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3" name="Rectangle 26">
                <a:extLst>
                  <a:ext uri="{FF2B5EF4-FFF2-40B4-BE49-F238E27FC236}">
                    <a16:creationId xmlns:a16="http://schemas.microsoft.com/office/drawing/2014/main" id="{4994AA8A-AAF7-0688-9853-88F02914CB4D}"/>
                  </a:ext>
                </a:extLst>
              </p:cNvPr>
              <p:cNvSpPr>
                <a:spLocks noChangeArrowheads="1"/>
              </p:cNvSpPr>
              <p:nvPr userDrawn="1"/>
            </p:nvSpPr>
            <p:spPr bwMode="ltGray">
              <a:xfrm rot="5380717">
                <a:off x="333" y="387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4" name="Rectangle 27">
                <a:extLst>
                  <a:ext uri="{FF2B5EF4-FFF2-40B4-BE49-F238E27FC236}">
                    <a16:creationId xmlns:a16="http://schemas.microsoft.com/office/drawing/2014/main" id="{E9D99E52-5AE9-AB7F-3FC8-E51F7E947A0D}"/>
                  </a:ext>
                </a:extLst>
              </p:cNvPr>
              <p:cNvSpPr>
                <a:spLocks noChangeArrowheads="1"/>
              </p:cNvSpPr>
              <p:nvPr userDrawn="1"/>
            </p:nvSpPr>
            <p:spPr bwMode="ltGray">
              <a:xfrm rot="5583200">
                <a:off x="303" y="387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5" name="Rectangle 28">
                <a:extLst>
                  <a:ext uri="{FF2B5EF4-FFF2-40B4-BE49-F238E27FC236}">
                    <a16:creationId xmlns:a16="http://schemas.microsoft.com/office/drawing/2014/main" id="{E8C8C541-B676-5148-95C7-4D70C202D080}"/>
                  </a:ext>
                </a:extLst>
              </p:cNvPr>
              <p:cNvSpPr>
                <a:spLocks noChangeArrowheads="1"/>
              </p:cNvSpPr>
              <p:nvPr userDrawn="1"/>
            </p:nvSpPr>
            <p:spPr bwMode="ltGray">
              <a:xfrm rot="5737625">
                <a:off x="271" y="388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6" name="Rectangle 29">
                <a:extLst>
                  <a:ext uri="{FF2B5EF4-FFF2-40B4-BE49-F238E27FC236}">
                    <a16:creationId xmlns:a16="http://schemas.microsoft.com/office/drawing/2014/main" id="{EC338E4A-5178-8B75-3F34-F7FF7BBE283F}"/>
                  </a:ext>
                </a:extLst>
              </p:cNvPr>
              <p:cNvSpPr>
                <a:spLocks noChangeArrowheads="1"/>
              </p:cNvSpPr>
              <p:nvPr userDrawn="1"/>
            </p:nvSpPr>
            <p:spPr bwMode="ltGray">
              <a:xfrm rot="4715477">
                <a:off x="517" y="382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7" name="Rectangle 30">
                <a:extLst>
                  <a:ext uri="{FF2B5EF4-FFF2-40B4-BE49-F238E27FC236}">
                    <a16:creationId xmlns:a16="http://schemas.microsoft.com/office/drawing/2014/main" id="{985160C9-5EFE-E534-554F-056FC4A1F36B}"/>
                  </a:ext>
                </a:extLst>
              </p:cNvPr>
              <p:cNvSpPr>
                <a:spLocks noChangeArrowheads="1"/>
              </p:cNvSpPr>
              <p:nvPr userDrawn="1"/>
            </p:nvSpPr>
            <p:spPr bwMode="ltGray">
              <a:xfrm rot="4924949">
                <a:off x="486" y="38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8" name="Rectangle 31">
                <a:extLst>
                  <a:ext uri="{FF2B5EF4-FFF2-40B4-BE49-F238E27FC236}">
                    <a16:creationId xmlns:a16="http://schemas.microsoft.com/office/drawing/2014/main" id="{D945617D-5321-5E7A-0B2A-99977891B27D}"/>
                  </a:ext>
                </a:extLst>
              </p:cNvPr>
              <p:cNvSpPr>
                <a:spLocks noChangeArrowheads="1"/>
              </p:cNvSpPr>
              <p:nvPr userDrawn="1"/>
            </p:nvSpPr>
            <p:spPr bwMode="ltGray">
              <a:xfrm rot="4924949">
                <a:off x="456" y="38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9" name="Rectangle 32">
                <a:extLst>
                  <a:ext uri="{FF2B5EF4-FFF2-40B4-BE49-F238E27FC236}">
                    <a16:creationId xmlns:a16="http://schemas.microsoft.com/office/drawing/2014/main" id="{571CF18E-A196-635D-E09F-3239D03EDA07}"/>
                  </a:ext>
                </a:extLst>
              </p:cNvPr>
              <p:cNvSpPr>
                <a:spLocks noChangeArrowheads="1"/>
              </p:cNvSpPr>
              <p:nvPr userDrawn="1"/>
            </p:nvSpPr>
            <p:spPr bwMode="ltGray">
              <a:xfrm rot="5041352">
                <a:off x="427" y="385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0" name="Rectangle 33">
                <a:extLst>
                  <a:ext uri="{FF2B5EF4-FFF2-40B4-BE49-F238E27FC236}">
                    <a16:creationId xmlns:a16="http://schemas.microsoft.com/office/drawing/2014/main" id="{9E5D5843-63A3-57AC-31E2-8E3CFC567122}"/>
                  </a:ext>
                </a:extLst>
              </p:cNvPr>
              <p:cNvSpPr>
                <a:spLocks noChangeArrowheads="1"/>
              </p:cNvSpPr>
              <p:nvPr userDrawn="1"/>
            </p:nvSpPr>
            <p:spPr bwMode="ltGray">
              <a:xfrm rot="3816889">
                <a:off x="664" y="376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1" name="Rectangle 34">
                <a:extLst>
                  <a:ext uri="{FF2B5EF4-FFF2-40B4-BE49-F238E27FC236}">
                    <a16:creationId xmlns:a16="http://schemas.microsoft.com/office/drawing/2014/main" id="{2DDE731E-4B0D-F9CF-DB9E-D152EBB5BFA9}"/>
                  </a:ext>
                </a:extLst>
              </p:cNvPr>
              <p:cNvSpPr>
                <a:spLocks noChangeArrowheads="1"/>
              </p:cNvSpPr>
              <p:nvPr userDrawn="1"/>
            </p:nvSpPr>
            <p:spPr bwMode="ltGray">
              <a:xfrm rot="3816889">
                <a:off x="634" y="378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2" name="Rectangle 35">
                <a:extLst>
                  <a:ext uri="{FF2B5EF4-FFF2-40B4-BE49-F238E27FC236}">
                    <a16:creationId xmlns:a16="http://schemas.microsoft.com/office/drawing/2014/main" id="{E80BC1D5-7247-426A-B8D2-51D1369B1BE3}"/>
                  </a:ext>
                </a:extLst>
              </p:cNvPr>
              <p:cNvSpPr>
                <a:spLocks noChangeArrowheads="1"/>
              </p:cNvSpPr>
              <p:nvPr userDrawn="1"/>
            </p:nvSpPr>
            <p:spPr bwMode="ltGray">
              <a:xfrm rot="4104184">
                <a:off x="606" y="379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3" name="Rectangle 36">
                <a:extLst>
                  <a:ext uri="{FF2B5EF4-FFF2-40B4-BE49-F238E27FC236}">
                    <a16:creationId xmlns:a16="http://schemas.microsoft.com/office/drawing/2014/main" id="{BC712A98-98C7-07F2-1405-BF6AAAE63B14}"/>
                  </a:ext>
                </a:extLst>
              </p:cNvPr>
              <p:cNvSpPr>
                <a:spLocks noChangeArrowheads="1"/>
              </p:cNvSpPr>
              <p:nvPr userDrawn="1"/>
            </p:nvSpPr>
            <p:spPr bwMode="ltGray">
              <a:xfrm rot="4325343">
                <a:off x="575" y="380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4" name="Rectangle 37">
                <a:extLst>
                  <a:ext uri="{FF2B5EF4-FFF2-40B4-BE49-F238E27FC236}">
                    <a16:creationId xmlns:a16="http://schemas.microsoft.com/office/drawing/2014/main" id="{FC72D024-7D35-05F8-1721-6572311C7E0E}"/>
                  </a:ext>
                </a:extLst>
              </p:cNvPr>
              <p:cNvSpPr>
                <a:spLocks noChangeArrowheads="1"/>
              </p:cNvSpPr>
              <p:nvPr userDrawn="1"/>
            </p:nvSpPr>
            <p:spPr bwMode="ltGray">
              <a:xfrm rot="3368036">
                <a:off x="800" y="368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5" name="Rectangle 38">
                <a:extLst>
                  <a:ext uri="{FF2B5EF4-FFF2-40B4-BE49-F238E27FC236}">
                    <a16:creationId xmlns:a16="http://schemas.microsoft.com/office/drawing/2014/main" id="{FE2932C8-6DE8-EA5A-3D43-92C841D3009D}"/>
                  </a:ext>
                </a:extLst>
              </p:cNvPr>
              <p:cNvSpPr>
                <a:spLocks noChangeArrowheads="1"/>
              </p:cNvSpPr>
              <p:nvPr userDrawn="1"/>
            </p:nvSpPr>
            <p:spPr bwMode="ltGray">
              <a:xfrm rot="3368036">
                <a:off x="772" y="369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6" name="Rectangle 39">
                <a:extLst>
                  <a:ext uri="{FF2B5EF4-FFF2-40B4-BE49-F238E27FC236}">
                    <a16:creationId xmlns:a16="http://schemas.microsoft.com/office/drawing/2014/main" id="{EBAFC23F-69AA-1005-2AF8-2DDC874ACC2B}"/>
                  </a:ext>
                </a:extLst>
              </p:cNvPr>
              <p:cNvSpPr>
                <a:spLocks noChangeArrowheads="1"/>
              </p:cNvSpPr>
              <p:nvPr userDrawn="1"/>
            </p:nvSpPr>
            <p:spPr bwMode="ltGray">
              <a:xfrm rot="3368036">
                <a:off x="746" y="37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7" name="Rectangle 40">
                <a:extLst>
                  <a:ext uri="{FF2B5EF4-FFF2-40B4-BE49-F238E27FC236}">
                    <a16:creationId xmlns:a16="http://schemas.microsoft.com/office/drawing/2014/main" id="{7B3462FD-25B7-900E-46B7-133AF689ED5D}"/>
                  </a:ext>
                </a:extLst>
              </p:cNvPr>
              <p:cNvSpPr>
                <a:spLocks noChangeArrowheads="1"/>
              </p:cNvSpPr>
              <p:nvPr userDrawn="1"/>
            </p:nvSpPr>
            <p:spPr bwMode="ltGray">
              <a:xfrm rot="3816889">
                <a:off x="717" y="37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8" name="Rectangle 41">
                <a:extLst>
                  <a:ext uri="{FF2B5EF4-FFF2-40B4-BE49-F238E27FC236}">
                    <a16:creationId xmlns:a16="http://schemas.microsoft.com/office/drawing/2014/main" id="{CE0F369D-355A-BDB0-F179-9E1E8CFE6D0F}"/>
                  </a:ext>
                </a:extLst>
              </p:cNvPr>
              <p:cNvSpPr>
                <a:spLocks noChangeArrowheads="1"/>
              </p:cNvSpPr>
              <p:nvPr userDrawn="1"/>
            </p:nvSpPr>
            <p:spPr bwMode="ltGray">
              <a:xfrm rot="2302266">
                <a:off x="923" y="358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29" name="Rectangle 42">
                <a:extLst>
                  <a:ext uri="{FF2B5EF4-FFF2-40B4-BE49-F238E27FC236}">
                    <a16:creationId xmlns:a16="http://schemas.microsoft.com/office/drawing/2014/main" id="{CE8E9654-31CB-1903-14BE-51CB24087BD6}"/>
                  </a:ext>
                </a:extLst>
              </p:cNvPr>
              <p:cNvSpPr>
                <a:spLocks noChangeArrowheads="1"/>
              </p:cNvSpPr>
              <p:nvPr userDrawn="1"/>
            </p:nvSpPr>
            <p:spPr bwMode="ltGray">
              <a:xfrm rot="2302266">
                <a:off x="899" y="360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0" name="Rectangle 43">
                <a:extLst>
                  <a:ext uri="{FF2B5EF4-FFF2-40B4-BE49-F238E27FC236}">
                    <a16:creationId xmlns:a16="http://schemas.microsoft.com/office/drawing/2014/main" id="{054DA1B9-7A34-DF56-32CB-A68014FB2984}"/>
                  </a:ext>
                </a:extLst>
              </p:cNvPr>
              <p:cNvSpPr>
                <a:spLocks noChangeArrowheads="1"/>
              </p:cNvSpPr>
              <p:nvPr userDrawn="1"/>
            </p:nvSpPr>
            <p:spPr bwMode="ltGray">
              <a:xfrm rot="2707562">
                <a:off x="876" y="36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1" name="Rectangle 44">
                <a:extLst>
                  <a:ext uri="{FF2B5EF4-FFF2-40B4-BE49-F238E27FC236}">
                    <a16:creationId xmlns:a16="http://schemas.microsoft.com/office/drawing/2014/main" id="{9F79E1F3-1C47-68D4-8E29-DF63793B4A9A}"/>
                  </a:ext>
                </a:extLst>
              </p:cNvPr>
              <p:cNvSpPr>
                <a:spLocks noChangeArrowheads="1"/>
              </p:cNvSpPr>
              <p:nvPr userDrawn="1"/>
            </p:nvSpPr>
            <p:spPr bwMode="ltGray">
              <a:xfrm rot="2707562">
                <a:off x="850" y="364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2" name="Rectangle 45">
                <a:extLst>
                  <a:ext uri="{FF2B5EF4-FFF2-40B4-BE49-F238E27FC236}">
                    <a16:creationId xmlns:a16="http://schemas.microsoft.com/office/drawing/2014/main" id="{BBCAEA7D-06BA-B309-1C60-7A774336F3DA}"/>
                  </a:ext>
                </a:extLst>
              </p:cNvPr>
              <p:cNvSpPr>
                <a:spLocks noChangeArrowheads="1"/>
              </p:cNvSpPr>
              <p:nvPr userDrawn="1"/>
            </p:nvSpPr>
            <p:spPr bwMode="ltGray">
              <a:xfrm rot="1525830">
                <a:off x="1027" y="3473"/>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3" name="Rectangle 46">
                <a:extLst>
                  <a:ext uri="{FF2B5EF4-FFF2-40B4-BE49-F238E27FC236}">
                    <a16:creationId xmlns:a16="http://schemas.microsoft.com/office/drawing/2014/main" id="{C8E7D63C-9688-6681-5099-0560984D3AD3}"/>
                  </a:ext>
                </a:extLst>
              </p:cNvPr>
              <p:cNvSpPr>
                <a:spLocks noChangeArrowheads="1"/>
              </p:cNvSpPr>
              <p:nvPr userDrawn="1"/>
            </p:nvSpPr>
            <p:spPr bwMode="ltGray">
              <a:xfrm rot="1525830">
                <a:off x="1009" y="349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4" name="Rectangle 47">
                <a:extLst>
                  <a:ext uri="{FF2B5EF4-FFF2-40B4-BE49-F238E27FC236}">
                    <a16:creationId xmlns:a16="http://schemas.microsoft.com/office/drawing/2014/main" id="{F4EA48D9-4491-4477-1B66-F004AF802A51}"/>
                  </a:ext>
                </a:extLst>
              </p:cNvPr>
              <p:cNvSpPr>
                <a:spLocks noChangeArrowheads="1"/>
              </p:cNvSpPr>
              <p:nvPr userDrawn="1"/>
            </p:nvSpPr>
            <p:spPr bwMode="ltGray">
              <a:xfrm rot="1788117">
                <a:off x="990" y="3519"/>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5" name="Rectangle 48">
                <a:extLst>
                  <a:ext uri="{FF2B5EF4-FFF2-40B4-BE49-F238E27FC236}">
                    <a16:creationId xmlns:a16="http://schemas.microsoft.com/office/drawing/2014/main" id="{2E20635E-9F0C-3D74-2806-B8C9D7531AA9}"/>
                  </a:ext>
                </a:extLst>
              </p:cNvPr>
              <p:cNvSpPr>
                <a:spLocks noChangeArrowheads="1"/>
              </p:cNvSpPr>
              <p:nvPr userDrawn="1"/>
            </p:nvSpPr>
            <p:spPr bwMode="ltGray">
              <a:xfrm rot="1788117">
                <a:off x="969" y="354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6" name="Rectangle 49">
                <a:extLst>
                  <a:ext uri="{FF2B5EF4-FFF2-40B4-BE49-F238E27FC236}">
                    <a16:creationId xmlns:a16="http://schemas.microsoft.com/office/drawing/2014/main" id="{76BAD34C-AFA7-5348-2996-CCF59373C1EC}"/>
                  </a:ext>
                </a:extLst>
              </p:cNvPr>
              <p:cNvSpPr>
                <a:spLocks noChangeArrowheads="1"/>
              </p:cNvSpPr>
              <p:nvPr userDrawn="1"/>
            </p:nvSpPr>
            <p:spPr bwMode="ltGray">
              <a:xfrm rot="841630">
                <a:off x="1113" y="3355"/>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7" name="Rectangle 50">
                <a:extLst>
                  <a:ext uri="{FF2B5EF4-FFF2-40B4-BE49-F238E27FC236}">
                    <a16:creationId xmlns:a16="http://schemas.microsoft.com/office/drawing/2014/main" id="{1C056FD3-6F5D-38D6-5CF6-1FD09B1EB4E9}"/>
                  </a:ext>
                </a:extLst>
              </p:cNvPr>
              <p:cNvSpPr>
                <a:spLocks noChangeArrowheads="1"/>
              </p:cNvSpPr>
              <p:nvPr userDrawn="1"/>
            </p:nvSpPr>
            <p:spPr bwMode="ltGray">
              <a:xfrm rot="841630">
                <a:off x="1100" y="337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8" name="Rectangle 51">
                <a:extLst>
                  <a:ext uri="{FF2B5EF4-FFF2-40B4-BE49-F238E27FC236}">
                    <a16:creationId xmlns:a16="http://schemas.microsoft.com/office/drawing/2014/main" id="{A186F037-90A2-8BB2-F295-D5E1DD5B176B}"/>
                  </a:ext>
                </a:extLst>
              </p:cNvPr>
              <p:cNvSpPr>
                <a:spLocks noChangeArrowheads="1"/>
              </p:cNvSpPr>
              <p:nvPr userDrawn="1"/>
            </p:nvSpPr>
            <p:spPr bwMode="ltGray">
              <a:xfrm rot="1308689">
                <a:off x="1086" y="3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39" name="Rectangle 52">
                <a:extLst>
                  <a:ext uri="{FF2B5EF4-FFF2-40B4-BE49-F238E27FC236}">
                    <a16:creationId xmlns:a16="http://schemas.microsoft.com/office/drawing/2014/main" id="{22B20469-C632-3C66-65AA-0E924A856273}"/>
                  </a:ext>
                </a:extLst>
              </p:cNvPr>
              <p:cNvSpPr>
                <a:spLocks noChangeArrowheads="1"/>
              </p:cNvSpPr>
              <p:nvPr userDrawn="1"/>
            </p:nvSpPr>
            <p:spPr bwMode="ltGray">
              <a:xfrm rot="1308689">
                <a:off x="1064" y="3425"/>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0" name="Rectangle 53">
                <a:extLst>
                  <a:ext uri="{FF2B5EF4-FFF2-40B4-BE49-F238E27FC236}">
                    <a16:creationId xmlns:a16="http://schemas.microsoft.com/office/drawing/2014/main" id="{DA20FE07-1782-CA1D-AE1C-DB2C49A578FE}"/>
                  </a:ext>
                </a:extLst>
              </p:cNvPr>
              <p:cNvSpPr>
                <a:spLocks noChangeArrowheads="1"/>
              </p:cNvSpPr>
              <p:nvPr userDrawn="1"/>
            </p:nvSpPr>
            <p:spPr bwMode="ltGray">
              <a:xfrm rot="469913">
                <a:off x="1172" y="3225"/>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1" name="Rectangle 54">
                <a:extLst>
                  <a:ext uri="{FF2B5EF4-FFF2-40B4-BE49-F238E27FC236}">
                    <a16:creationId xmlns:a16="http://schemas.microsoft.com/office/drawing/2014/main" id="{99126762-9227-34E9-CACA-68ABE4B13956}"/>
                  </a:ext>
                </a:extLst>
              </p:cNvPr>
              <p:cNvSpPr>
                <a:spLocks noChangeArrowheads="1"/>
              </p:cNvSpPr>
              <p:nvPr userDrawn="1"/>
            </p:nvSpPr>
            <p:spPr bwMode="ltGray">
              <a:xfrm rot="559869">
                <a:off x="1162" y="325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2" name="Rectangle 55">
                <a:extLst>
                  <a:ext uri="{FF2B5EF4-FFF2-40B4-BE49-F238E27FC236}">
                    <a16:creationId xmlns:a16="http://schemas.microsoft.com/office/drawing/2014/main" id="{FA5933EC-B894-A1D7-FC31-7DF150DFD0C2}"/>
                  </a:ext>
                </a:extLst>
              </p:cNvPr>
              <p:cNvSpPr>
                <a:spLocks noChangeArrowheads="1"/>
              </p:cNvSpPr>
              <p:nvPr userDrawn="1"/>
            </p:nvSpPr>
            <p:spPr bwMode="ltGray">
              <a:xfrm rot="734079">
                <a:off x="1154" y="327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3" name="Rectangle 56">
                <a:extLst>
                  <a:ext uri="{FF2B5EF4-FFF2-40B4-BE49-F238E27FC236}">
                    <a16:creationId xmlns:a16="http://schemas.microsoft.com/office/drawing/2014/main" id="{DC7060EC-C793-4E77-E39D-4D1AB3BDCB9C}"/>
                  </a:ext>
                </a:extLst>
              </p:cNvPr>
              <p:cNvSpPr>
                <a:spLocks noChangeArrowheads="1"/>
              </p:cNvSpPr>
              <p:nvPr userDrawn="1"/>
            </p:nvSpPr>
            <p:spPr bwMode="ltGray">
              <a:xfrm rot="734079">
                <a:off x="1141" y="330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4" name="Rectangle 57">
                <a:extLst>
                  <a:ext uri="{FF2B5EF4-FFF2-40B4-BE49-F238E27FC236}">
                    <a16:creationId xmlns:a16="http://schemas.microsoft.com/office/drawing/2014/main" id="{595397B4-1E2C-57B8-B4EE-A2F0EC017C46}"/>
                  </a:ext>
                </a:extLst>
              </p:cNvPr>
              <p:cNvSpPr>
                <a:spLocks noChangeArrowheads="1"/>
              </p:cNvSpPr>
              <p:nvPr userDrawn="1"/>
            </p:nvSpPr>
            <p:spPr bwMode="ltGray">
              <a:xfrm rot="-293905">
                <a:off x="1211" y="309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 name="Rectangle 58">
                <a:extLst>
                  <a:ext uri="{FF2B5EF4-FFF2-40B4-BE49-F238E27FC236}">
                    <a16:creationId xmlns:a16="http://schemas.microsoft.com/office/drawing/2014/main" id="{92702A0D-EDAE-30C0-4A45-1CDBF4D570DE}"/>
                  </a:ext>
                </a:extLst>
              </p:cNvPr>
              <p:cNvSpPr>
                <a:spLocks noChangeArrowheads="1"/>
              </p:cNvSpPr>
              <p:nvPr userDrawn="1"/>
            </p:nvSpPr>
            <p:spPr bwMode="ltGray">
              <a:xfrm rot="-8">
                <a:off x="1201" y="312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6" name="Rectangle 59">
                <a:extLst>
                  <a:ext uri="{FF2B5EF4-FFF2-40B4-BE49-F238E27FC236}">
                    <a16:creationId xmlns:a16="http://schemas.microsoft.com/office/drawing/2014/main" id="{5239F500-1B33-3907-CD6D-5369CF49823D}"/>
                  </a:ext>
                </a:extLst>
              </p:cNvPr>
              <p:cNvSpPr>
                <a:spLocks noChangeArrowheads="1"/>
              </p:cNvSpPr>
              <p:nvPr userDrawn="1"/>
            </p:nvSpPr>
            <p:spPr bwMode="ltGray">
              <a:xfrm rot="-8">
                <a:off x="1200" y="3147"/>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7" name="Rectangle 60">
                <a:extLst>
                  <a:ext uri="{FF2B5EF4-FFF2-40B4-BE49-F238E27FC236}">
                    <a16:creationId xmlns:a16="http://schemas.microsoft.com/office/drawing/2014/main" id="{2295D693-5AA7-4312-CEAD-1880C4E39F05}"/>
                  </a:ext>
                </a:extLst>
              </p:cNvPr>
              <p:cNvSpPr>
                <a:spLocks noChangeArrowheads="1"/>
              </p:cNvSpPr>
              <p:nvPr userDrawn="1"/>
            </p:nvSpPr>
            <p:spPr bwMode="ltGray">
              <a:xfrm rot="214188">
                <a:off x="1189" y="3173"/>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8" name="Rectangle 61">
                <a:extLst>
                  <a:ext uri="{FF2B5EF4-FFF2-40B4-BE49-F238E27FC236}">
                    <a16:creationId xmlns:a16="http://schemas.microsoft.com/office/drawing/2014/main" id="{AEF0BDEA-E25A-CE6E-CB97-E96B2F361449}"/>
                  </a:ext>
                </a:extLst>
              </p:cNvPr>
              <p:cNvSpPr>
                <a:spLocks noChangeArrowheads="1"/>
              </p:cNvSpPr>
              <p:nvPr userDrawn="1"/>
            </p:nvSpPr>
            <p:spPr bwMode="ltGray">
              <a:xfrm rot="-682388">
                <a:off x="1219" y="296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9" name="Rectangle 62">
                <a:extLst>
                  <a:ext uri="{FF2B5EF4-FFF2-40B4-BE49-F238E27FC236}">
                    <a16:creationId xmlns:a16="http://schemas.microsoft.com/office/drawing/2014/main" id="{A52E2A99-06D5-27DB-8930-9C0ABD50ADDF}"/>
                  </a:ext>
                </a:extLst>
              </p:cNvPr>
              <p:cNvSpPr>
                <a:spLocks noChangeArrowheads="1"/>
              </p:cNvSpPr>
              <p:nvPr userDrawn="1"/>
            </p:nvSpPr>
            <p:spPr bwMode="ltGray">
              <a:xfrm rot="-480400">
                <a:off x="1220" y="2991"/>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0" name="Rectangle 63">
                <a:extLst>
                  <a:ext uri="{FF2B5EF4-FFF2-40B4-BE49-F238E27FC236}">
                    <a16:creationId xmlns:a16="http://schemas.microsoft.com/office/drawing/2014/main" id="{2CCB8B26-5701-B80A-E7AF-55C37DBCA440}"/>
                  </a:ext>
                </a:extLst>
              </p:cNvPr>
              <p:cNvSpPr>
                <a:spLocks noChangeArrowheads="1"/>
              </p:cNvSpPr>
              <p:nvPr userDrawn="1"/>
            </p:nvSpPr>
            <p:spPr bwMode="ltGray">
              <a:xfrm rot="-480400">
                <a:off x="1220" y="30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1" name="Rectangle 64">
                <a:extLst>
                  <a:ext uri="{FF2B5EF4-FFF2-40B4-BE49-F238E27FC236}">
                    <a16:creationId xmlns:a16="http://schemas.microsoft.com/office/drawing/2014/main" id="{B0DF8387-E765-B8D2-4DCD-0746B0284D18}"/>
                  </a:ext>
                </a:extLst>
              </p:cNvPr>
              <p:cNvSpPr>
                <a:spLocks noChangeArrowheads="1"/>
              </p:cNvSpPr>
              <p:nvPr userDrawn="1"/>
            </p:nvSpPr>
            <p:spPr bwMode="ltGray">
              <a:xfrm rot="-270546">
                <a:off x="1219" y="3041"/>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2" name="Rectangle 65">
                <a:extLst>
                  <a:ext uri="{FF2B5EF4-FFF2-40B4-BE49-F238E27FC236}">
                    <a16:creationId xmlns:a16="http://schemas.microsoft.com/office/drawing/2014/main" id="{5FF7C4E9-B28A-AF0C-B295-6552EA7FA247}"/>
                  </a:ext>
                </a:extLst>
              </p:cNvPr>
              <p:cNvSpPr>
                <a:spLocks noChangeArrowheads="1"/>
              </p:cNvSpPr>
              <p:nvPr userDrawn="1"/>
            </p:nvSpPr>
            <p:spPr bwMode="ltGray">
              <a:xfrm rot="-1132286">
                <a:off x="1207" y="2843"/>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3" name="Rectangle 66">
                <a:extLst>
                  <a:ext uri="{FF2B5EF4-FFF2-40B4-BE49-F238E27FC236}">
                    <a16:creationId xmlns:a16="http://schemas.microsoft.com/office/drawing/2014/main" id="{B879172F-2F41-AE7E-A353-B475849D7A5F}"/>
                  </a:ext>
                </a:extLst>
              </p:cNvPr>
              <p:cNvSpPr>
                <a:spLocks noChangeArrowheads="1"/>
              </p:cNvSpPr>
              <p:nvPr userDrawn="1"/>
            </p:nvSpPr>
            <p:spPr bwMode="ltGray">
              <a:xfrm rot="-969272">
                <a:off x="1213" y="286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4" name="Rectangle 67">
                <a:extLst>
                  <a:ext uri="{FF2B5EF4-FFF2-40B4-BE49-F238E27FC236}">
                    <a16:creationId xmlns:a16="http://schemas.microsoft.com/office/drawing/2014/main" id="{3A187E57-FB17-303E-7C37-E62A88473C66}"/>
                  </a:ext>
                </a:extLst>
              </p:cNvPr>
              <p:cNvSpPr>
                <a:spLocks noChangeArrowheads="1"/>
              </p:cNvSpPr>
              <p:nvPr userDrawn="1"/>
            </p:nvSpPr>
            <p:spPr bwMode="ltGray">
              <a:xfrm rot="-969272">
                <a:off x="1216" y="288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5" name="Rectangle 68">
                <a:extLst>
                  <a:ext uri="{FF2B5EF4-FFF2-40B4-BE49-F238E27FC236}">
                    <a16:creationId xmlns:a16="http://schemas.microsoft.com/office/drawing/2014/main" id="{9D64A2E3-0373-E008-E268-B0EB4BBABECA}"/>
                  </a:ext>
                </a:extLst>
              </p:cNvPr>
              <p:cNvSpPr>
                <a:spLocks noChangeArrowheads="1"/>
              </p:cNvSpPr>
              <p:nvPr userDrawn="1"/>
            </p:nvSpPr>
            <p:spPr bwMode="ltGray">
              <a:xfrm rot="-806259">
                <a:off x="1219" y="29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6" name="Rectangle 69">
                <a:extLst>
                  <a:ext uri="{FF2B5EF4-FFF2-40B4-BE49-F238E27FC236}">
                    <a16:creationId xmlns:a16="http://schemas.microsoft.com/office/drawing/2014/main" id="{01853FD5-BEEB-7858-7688-077371F3BAD0}"/>
                  </a:ext>
                </a:extLst>
              </p:cNvPr>
              <p:cNvSpPr>
                <a:spLocks noChangeArrowheads="1"/>
              </p:cNvSpPr>
              <p:nvPr userDrawn="1"/>
            </p:nvSpPr>
            <p:spPr bwMode="ltGray">
              <a:xfrm rot="-1543941">
                <a:off x="1165" y="272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7" name="Rectangle 70">
                <a:extLst>
                  <a:ext uri="{FF2B5EF4-FFF2-40B4-BE49-F238E27FC236}">
                    <a16:creationId xmlns:a16="http://schemas.microsoft.com/office/drawing/2014/main" id="{088A1E1F-4606-939C-CFB1-A7BAE7131BDE}"/>
                  </a:ext>
                </a:extLst>
              </p:cNvPr>
              <p:cNvSpPr>
                <a:spLocks noChangeArrowheads="1"/>
              </p:cNvSpPr>
              <p:nvPr userDrawn="1"/>
            </p:nvSpPr>
            <p:spPr bwMode="ltGray">
              <a:xfrm rot="-1341953">
                <a:off x="1176" y="2752"/>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8" name="Rectangle 71">
                <a:extLst>
                  <a:ext uri="{FF2B5EF4-FFF2-40B4-BE49-F238E27FC236}">
                    <a16:creationId xmlns:a16="http://schemas.microsoft.com/office/drawing/2014/main" id="{83C0C0C1-5B23-6AAC-A348-A8D80710BFE4}"/>
                  </a:ext>
                </a:extLst>
              </p:cNvPr>
              <p:cNvSpPr>
                <a:spLocks noChangeArrowheads="1"/>
              </p:cNvSpPr>
              <p:nvPr userDrawn="1"/>
            </p:nvSpPr>
            <p:spPr bwMode="ltGray">
              <a:xfrm rot="-1341953">
                <a:off x="1184" y="277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59" name="Rectangle 72">
                <a:extLst>
                  <a:ext uri="{FF2B5EF4-FFF2-40B4-BE49-F238E27FC236}">
                    <a16:creationId xmlns:a16="http://schemas.microsoft.com/office/drawing/2014/main" id="{056E1484-9BA6-1A6E-D5FC-5355B8B065A1}"/>
                  </a:ext>
                </a:extLst>
              </p:cNvPr>
              <p:cNvSpPr>
                <a:spLocks noChangeArrowheads="1"/>
              </p:cNvSpPr>
              <p:nvPr userDrawn="1"/>
            </p:nvSpPr>
            <p:spPr bwMode="ltGray">
              <a:xfrm rot="-1341953">
                <a:off x="1194" y="279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0" name="Rectangle 73">
                <a:extLst>
                  <a:ext uri="{FF2B5EF4-FFF2-40B4-BE49-F238E27FC236}">
                    <a16:creationId xmlns:a16="http://schemas.microsoft.com/office/drawing/2014/main" id="{6E8B494E-8B76-B605-9F04-D6EB900083E5}"/>
                  </a:ext>
                </a:extLst>
              </p:cNvPr>
              <p:cNvSpPr>
                <a:spLocks noChangeArrowheads="1"/>
              </p:cNvSpPr>
              <p:nvPr userDrawn="1"/>
            </p:nvSpPr>
            <p:spPr bwMode="ltGray">
              <a:xfrm rot="-1928746">
                <a:off x="1101" y="262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1" name="Rectangle 74">
                <a:extLst>
                  <a:ext uri="{FF2B5EF4-FFF2-40B4-BE49-F238E27FC236}">
                    <a16:creationId xmlns:a16="http://schemas.microsoft.com/office/drawing/2014/main" id="{11D57033-5A80-52E4-6AB0-CC798D6E1C93}"/>
                  </a:ext>
                </a:extLst>
              </p:cNvPr>
              <p:cNvSpPr>
                <a:spLocks noChangeArrowheads="1"/>
              </p:cNvSpPr>
              <p:nvPr userDrawn="1"/>
            </p:nvSpPr>
            <p:spPr bwMode="ltGray">
              <a:xfrm rot="-1844175">
                <a:off x="1114" y="264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2" name="Rectangle 75">
                <a:extLst>
                  <a:ext uri="{FF2B5EF4-FFF2-40B4-BE49-F238E27FC236}">
                    <a16:creationId xmlns:a16="http://schemas.microsoft.com/office/drawing/2014/main" id="{608CC197-A6B0-9FEC-4DBB-6907D573EF51}"/>
                  </a:ext>
                </a:extLst>
              </p:cNvPr>
              <p:cNvSpPr>
                <a:spLocks noChangeArrowheads="1"/>
              </p:cNvSpPr>
              <p:nvPr userDrawn="1"/>
            </p:nvSpPr>
            <p:spPr bwMode="ltGray">
              <a:xfrm rot="-1752383">
                <a:off x="1129" y="266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63" name="Rectangle 76">
                <a:extLst>
                  <a:ext uri="{FF2B5EF4-FFF2-40B4-BE49-F238E27FC236}">
                    <a16:creationId xmlns:a16="http://schemas.microsoft.com/office/drawing/2014/main" id="{A58AB413-5D39-366D-641E-3CA5855B4179}"/>
                  </a:ext>
                </a:extLst>
              </p:cNvPr>
              <p:cNvSpPr>
                <a:spLocks noChangeArrowheads="1"/>
              </p:cNvSpPr>
              <p:nvPr userDrawn="1"/>
            </p:nvSpPr>
            <p:spPr bwMode="ltGray">
              <a:xfrm rot="-1752383">
                <a:off x="1142" y="268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84" name="Rectangle 77">
                <a:extLst>
                  <a:ext uri="{FF2B5EF4-FFF2-40B4-BE49-F238E27FC236}">
                    <a16:creationId xmlns:a16="http://schemas.microsoft.com/office/drawing/2014/main" id="{C0CC69A7-F256-06A9-607F-4BC3396DDD41}"/>
                  </a:ext>
                </a:extLst>
              </p:cNvPr>
              <p:cNvSpPr>
                <a:spLocks noChangeArrowheads="1"/>
              </p:cNvSpPr>
              <p:nvPr userDrawn="1"/>
            </p:nvSpPr>
            <p:spPr bwMode="ltGray">
              <a:xfrm rot="-2466736">
                <a:off x="1014" y="253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85" name="Rectangle 78">
                <a:extLst>
                  <a:ext uri="{FF2B5EF4-FFF2-40B4-BE49-F238E27FC236}">
                    <a16:creationId xmlns:a16="http://schemas.microsoft.com/office/drawing/2014/main" id="{EA4428AA-09C8-B717-0458-2B8512EF7DAF}"/>
                  </a:ext>
                </a:extLst>
              </p:cNvPr>
              <p:cNvSpPr>
                <a:spLocks noChangeArrowheads="1"/>
              </p:cNvSpPr>
              <p:nvPr userDrawn="1"/>
            </p:nvSpPr>
            <p:spPr bwMode="ltGray">
              <a:xfrm rot="-2466736">
                <a:off x="1035" y="255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86" name="Rectangle 79">
                <a:extLst>
                  <a:ext uri="{FF2B5EF4-FFF2-40B4-BE49-F238E27FC236}">
                    <a16:creationId xmlns:a16="http://schemas.microsoft.com/office/drawing/2014/main" id="{78FDCC08-A6FC-A9E3-3826-13E55BF6786B}"/>
                  </a:ext>
                </a:extLst>
              </p:cNvPr>
              <p:cNvSpPr>
                <a:spLocks noChangeArrowheads="1"/>
              </p:cNvSpPr>
              <p:nvPr userDrawn="1"/>
            </p:nvSpPr>
            <p:spPr bwMode="ltGray">
              <a:xfrm rot="-2466736">
                <a:off x="1050" y="257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87" name="Rectangle 80">
                <a:extLst>
                  <a:ext uri="{FF2B5EF4-FFF2-40B4-BE49-F238E27FC236}">
                    <a16:creationId xmlns:a16="http://schemas.microsoft.com/office/drawing/2014/main" id="{4E84CF49-81DA-C126-E787-FCFBB15EC8CA}"/>
                  </a:ext>
                </a:extLst>
              </p:cNvPr>
              <p:cNvSpPr>
                <a:spLocks noChangeArrowheads="1"/>
              </p:cNvSpPr>
              <p:nvPr userDrawn="1"/>
            </p:nvSpPr>
            <p:spPr bwMode="ltGray">
              <a:xfrm rot="-2342866">
                <a:off x="1068" y="2590"/>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88" name="Freeform 81">
                <a:extLst>
                  <a:ext uri="{FF2B5EF4-FFF2-40B4-BE49-F238E27FC236}">
                    <a16:creationId xmlns:a16="http://schemas.microsoft.com/office/drawing/2014/main" id="{21686E9B-6914-AA56-154F-75C3FEAFE7D9}"/>
                  </a:ext>
                </a:extLst>
              </p:cNvPr>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189" name="Rectangle 82">
                <a:extLst>
                  <a:ext uri="{FF2B5EF4-FFF2-40B4-BE49-F238E27FC236}">
                    <a16:creationId xmlns:a16="http://schemas.microsoft.com/office/drawing/2014/main" id="{1B99765E-21AA-C90C-35AB-623CAC9C5B1F}"/>
                  </a:ext>
                </a:extLst>
              </p:cNvPr>
              <p:cNvSpPr>
                <a:spLocks noChangeArrowheads="1"/>
              </p:cNvSpPr>
              <p:nvPr userDrawn="1"/>
            </p:nvSpPr>
            <p:spPr bwMode="ltGray">
              <a:xfrm rot="6575641">
                <a:off x="-217" y="3138"/>
                <a:ext cx="122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0" name="Rectangle 83">
                <a:extLst>
                  <a:ext uri="{FF2B5EF4-FFF2-40B4-BE49-F238E27FC236}">
                    <a16:creationId xmlns:a16="http://schemas.microsoft.com/office/drawing/2014/main" id="{CA7CAEB1-036F-250A-6FF0-905FA51A4C37}"/>
                  </a:ext>
                </a:extLst>
              </p:cNvPr>
              <p:cNvSpPr>
                <a:spLocks noChangeArrowheads="1"/>
              </p:cNvSpPr>
              <p:nvPr userDrawn="1"/>
            </p:nvSpPr>
            <p:spPr bwMode="ltGray">
              <a:xfrm rot="238799">
                <a:off x="4" y="3146"/>
                <a:ext cx="103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1" name="Rectangle 84">
                <a:extLst>
                  <a:ext uri="{FF2B5EF4-FFF2-40B4-BE49-F238E27FC236}">
                    <a16:creationId xmlns:a16="http://schemas.microsoft.com/office/drawing/2014/main" id="{047A275C-A47A-DA84-FD6E-5C6197D1284D}"/>
                  </a:ext>
                </a:extLst>
              </p:cNvPr>
              <p:cNvSpPr>
                <a:spLocks noChangeArrowheads="1"/>
              </p:cNvSpPr>
              <p:nvPr userDrawn="1"/>
            </p:nvSpPr>
            <p:spPr bwMode="ltGray">
              <a:xfrm rot="-2957028">
                <a:off x="907" y="247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2" name="Rectangle 85">
                <a:extLst>
                  <a:ext uri="{FF2B5EF4-FFF2-40B4-BE49-F238E27FC236}">
                    <a16:creationId xmlns:a16="http://schemas.microsoft.com/office/drawing/2014/main" id="{0CC0D31B-DA55-0736-B5CE-B6F73FE22A8F}"/>
                  </a:ext>
                </a:extLst>
              </p:cNvPr>
              <p:cNvSpPr>
                <a:spLocks noChangeArrowheads="1"/>
              </p:cNvSpPr>
              <p:nvPr userDrawn="1"/>
            </p:nvSpPr>
            <p:spPr bwMode="ltGray">
              <a:xfrm rot="-2957028">
                <a:off x="930" y="248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3" name="Rectangle 86">
                <a:extLst>
                  <a:ext uri="{FF2B5EF4-FFF2-40B4-BE49-F238E27FC236}">
                    <a16:creationId xmlns:a16="http://schemas.microsoft.com/office/drawing/2014/main" id="{EEECF4C1-F034-5861-729E-5BB5FBD0F740}"/>
                  </a:ext>
                </a:extLst>
              </p:cNvPr>
              <p:cNvSpPr>
                <a:spLocks noChangeArrowheads="1"/>
              </p:cNvSpPr>
              <p:nvPr userDrawn="1"/>
            </p:nvSpPr>
            <p:spPr bwMode="ltGray">
              <a:xfrm rot="-2957028">
                <a:off x="954" y="249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4" name="Rectangle 87">
                <a:extLst>
                  <a:ext uri="{FF2B5EF4-FFF2-40B4-BE49-F238E27FC236}">
                    <a16:creationId xmlns:a16="http://schemas.microsoft.com/office/drawing/2014/main" id="{C53CCA33-860D-CCB5-F4A6-BD962D8D9CF1}"/>
                  </a:ext>
                </a:extLst>
              </p:cNvPr>
              <p:cNvSpPr>
                <a:spLocks noChangeArrowheads="1"/>
              </p:cNvSpPr>
              <p:nvPr userDrawn="1"/>
            </p:nvSpPr>
            <p:spPr bwMode="ltGray">
              <a:xfrm rot="-2661033">
                <a:off x="974" y="2509"/>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5" name="Rectangle 88">
                <a:extLst>
                  <a:ext uri="{FF2B5EF4-FFF2-40B4-BE49-F238E27FC236}">
                    <a16:creationId xmlns:a16="http://schemas.microsoft.com/office/drawing/2014/main" id="{1BBF7AEF-8C78-A56B-ED80-83715E39C3DC}"/>
                  </a:ext>
                </a:extLst>
              </p:cNvPr>
              <p:cNvSpPr>
                <a:spLocks noChangeArrowheads="1"/>
              </p:cNvSpPr>
              <p:nvPr userDrawn="1"/>
            </p:nvSpPr>
            <p:spPr bwMode="ltGray">
              <a:xfrm rot="-3638503">
                <a:off x="788" y="242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6" name="Rectangle 89">
                <a:extLst>
                  <a:ext uri="{FF2B5EF4-FFF2-40B4-BE49-F238E27FC236}">
                    <a16:creationId xmlns:a16="http://schemas.microsoft.com/office/drawing/2014/main" id="{8119DF7A-AB94-FD0B-04CC-B22B19527BBA}"/>
                  </a:ext>
                </a:extLst>
              </p:cNvPr>
              <p:cNvSpPr>
                <a:spLocks noChangeArrowheads="1"/>
              </p:cNvSpPr>
              <p:nvPr userDrawn="1"/>
            </p:nvSpPr>
            <p:spPr bwMode="ltGray">
              <a:xfrm rot="-3638503">
                <a:off x="815" y="243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7" name="Rectangle 90">
                <a:extLst>
                  <a:ext uri="{FF2B5EF4-FFF2-40B4-BE49-F238E27FC236}">
                    <a16:creationId xmlns:a16="http://schemas.microsoft.com/office/drawing/2014/main" id="{88C5D0CB-B795-271D-42FF-5392FA9D143E}"/>
                  </a:ext>
                </a:extLst>
              </p:cNvPr>
              <p:cNvSpPr>
                <a:spLocks noChangeArrowheads="1"/>
              </p:cNvSpPr>
              <p:nvPr userDrawn="1"/>
            </p:nvSpPr>
            <p:spPr bwMode="ltGray">
              <a:xfrm rot="-3514633">
                <a:off x="837" y="244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8" name="Rectangle 91">
                <a:extLst>
                  <a:ext uri="{FF2B5EF4-FFF2-40B4-BE49-F238E27FC236}">
                    <a16:creationId xmlns:a16="http://schemas.microsoft.com/office/drawing/2014/main" id="{89BB9140-B51C-6C85-E852-E864A361B1B1}"/>
                  </a:ext>
                </a:extLst>
              </p:cNvPr>
              <p:cNvSpPr>
                <a:spLocks noChangeArrowheads="1"/>
              </p:cNvSpPr>
              <p:nvPr userDrawn="1"/>
            </p:nvSpPr>
            <p:spPr bwMode="ltGray">
              <a:xfrm rot="-3220799">
                <a:off x="862" y="245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199" name="Rectangle 92">
                <a:extLst>
                  <a:ext uri="{FF2B5EF4-FFF2-40B4-BE49-F238E27FC236}">
                    <a16:creationId xmlns:a16="http://schemas.microsoft.com/office/drawing/2014/main" id="{481BD973-4128-3C89-DE25-374D6FBFF517}"/>
                  </a:ext>
                </a:extLst>
              </p:cNvPr>
              <p:cNvSpPr>
                <a:spLocks noChangeArrowheads="1"/>
              </p:cNvSpPr>
              <p:nvPr userDrawn="1"/>
            </p:nvSpPr>
            <p:spPr bwMode="ltGray">
              <a:xfrm rot="-4338250">
                <a:off x="649" y="239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0" name="Rectangle 93">
                <a:extLst>
                  <a:ext uri="{FF2B5EF4-FFF2-40B4-BE49-F238E27FC236}">
                    <a16:creationId xmlns:a16="http://schemas.microsoft.com/office/drawing/2014/main" id="{B8EC0710-52DA-18F5-7F77-1070BEA143AA}"/>
                  </a:ext>
                </a:extLst>
              </p:cNvPr>
              <p:cNvSpPr>
                <a:spLocks noChangeArrowheads="1"/>
              </p:cNvSpPr>
              <p:nvPr userDrawn="1"/>
            </p:nvSpPr>
            <p:spPr bwMode="ltGray">
              <a:xfrm rot="-4250359">
                <a:off x="677" y="240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1" name="Rectangle 94">
                <a:extLst>
                  <a:ext uri="{FF2B5EF4-FFF2-40B4-BE49-F238E27FC236}">
                    <a16:creationId xmlns:a16="http://schemas.microsoft.com/office/drawing/2014/main" id="{F08B619B-2BA6-BF1E-BF4D-D07A5BB3591A}"/>
                  </a:ext>
                </a:extLst>
              </p:cNvPr>
              <p:cNvSpPr>
                <a:spLocks noChangeArrowheads="1"/>
              </p:cNvSpPr>
              <p:nvPr userDrawn="1"/>
            </p:nvSpPr>
            <p:spPr bwMode="ltGray">
              <a:xfrm rot="-4250359">
                <a:off x="708" y="240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2" name="Rectangle 95">
                <a:extLst>
                  <a:ext uri="{FF2B5EF4-FFF2-40B4-BE49-F238E27FC236}">
                    <a16:creationId xmlns:a16="http://schemas.microsoft.com/office/drawing/2014/main" id="{435EA35F-A47D-DBFF-BE4C-11C1D9BF99D4}"/>
                  </a:ext>
                </a:extLst>
              </p:cNvPr>
              <p:cNvSpPr>
                <a:spLocks noChangeArrowheads="1"/>
              </p:cNvSpPr>
              <p:nvPr userDrawn="1"/>
            </p:nvSpPr>
            <p:spPr bwMode="ltGray">
              <a:xfrm rot="-3989246">
                <a:off x="738" y="241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3" name="Rectangle 96">
                <a:extLst>
                  <a:ext uri="{FF2B5EF4-FFF2-40B4-BE49-F238E27FC236}">
                    <a16:creationId xmlns:a16="http://schemas.microsoft.com/office/drawing/2014/main" id="{4EADAE82-A259-909D-9870-F8519AAA14E2}"/>
                  </a:ext>
                </a:extLst>
              </p:cNvPr>
              <p:cNvSpPr>
                <a:spLocks noChangeArrowheads="1"/>
              </p:cNvSpPr>
              <p:nvPr userDrawn="1"/>
            </p:nvSpPr>
            <p:spPr bwMode="ltGray">
              <a:xfrm rot="-4862215">
                <a:off x="503" y="239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4" name="Rectangle 97">
                <a:extLst>
                  <a:ext uri="{FF2B5EF4-FFF2-40B4-BE49-F238E27FC236}">
                    <a16:creationId xmlns:a16="http://schemas.microsoft.com/office/drawing/2014/main" id="{620408F1-E27D-A06C-C32B-563EAEEDD99A}"/>
                  </a:ext>
                </a:extLst>
              </p:cNvPr>
              <p:cNvSpPr>
                <a:spLocks noChangeArrowheads="1"/>
              </p:cNvSpPr>
              <p:nvPr userDrawn="1"/>
            </p:nvSpPr>
            <p:spPr bwMode="ltGray">
              <a:xfrm rot="-4673370">
                <a:off x="534" y="239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5" name="Rectangle 98">
                <a:extLst>
                  <a:ext uri="{FF2B5EF4-FFF2-40B4-BE49-F238E27FC236}">
                    <a16:creationId xmlns:a16="http://schemas.microsoft.com/office/drawing/2014/main" id="{96B778F3-1339-17F0-1E7A-CB7E54FAE692}"/>
                  </a:ext>
                </a:extLst>
              </p:cNvPr>
              <p:cNvSpPr>
                <a:spLocks noChangeArrowheads="1"/>
              </p:cNvSpPr>
              <p:nvPr userDrawn="1"/>
            </p:nvSpPr>
            <p:spPr bwMode="ltGray">
              <a:xfrm rot="-4646721">
                <a:off x="563"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6" name="Rectangle 99">
                <a:extLst>
                  <a:ext uri="{FF2B5EF4-FFF2-40B4-BE49-F238E27FC236}">
                    <a16:creationId xmlns:a16="http://schemas.microsoft.com/office/drawing/2014/main" id="{D7CCA3A9-B63F-415C-23ED-2F877F4E1000}"/>
                  </a:ext>
                </a:extLst>
              </p:cNvPr>
              <p:cNvSpPr>
                <a:spLocks noChangeArrowheads="1"/>
              </p:cNvSpPr>
              <p:nvPr userDrawn="1"/>
            </p:nvSpPr>
            <p:spPr bwMode="ltGray">
              <a:xfrm rot="-4580623">
                <a:off x="595"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7" name="Rectangle 100">
                <a:extLst>
                  <a:ext uri="{FF2B5EF4-FFF2-40B4-BE49-F238E27FC236}">
                    <a16:creationId xmlns:a16="http://schemas.microsoft.com/office/drawing/2014/main" id="{B036B436-FDB4-053E-506F-B63FB417DAB7}"/>
                  </a:ext>
                </a:extLst>
              </p:cNvPr>
              <p:cNvSpPr>
                <a:spLocks noChangeArrowheads="1"/>
              </p:cNvSpPr>
              <p:nvPr userDrawn="1"/>
            </p:nvSpPr>
            <p:spPr bwMode="ltGray">
              <a:xfrm rot="-5195129">
                <a:off x="355" y="241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08" name="Rectangle 101">
                <a:extLst>
                  <a:ext uri="{FF2B5EF4-FFF2-40B4-BE49-F238E27FC236}">
                    <a16:creationId xmlns:a16="http://schemas.microsoft.com/office/drawing/2014/main" id="{24F2134D-F2D1-E9C6-EA9D-E6133F482FE3}"/>
                  </a:ext>
                </a:extLst>
              </p:cNvPr>
              <p:cNvSpPr>
                <a:spLocks noChangeArrowheads="1"/>
              </p:cNvSpPr>
              <p:nvPr userDrawn="1"/>
            </p:nvSpPr>
            <p:spPr bwMode="ltGray">
              <a:xfrm rot="-5360484">
                <a:off x="385" y="240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1" name="Rectangle 102">
                <a:extLst>
                  <a:ext uri="{FF2B5EF4-FFF2-40B4-BE49-F238E27FC236}">
                    <a16:creationId xmlns:a16="http://schemas.microsoft.com/office/drawing/2014/main" id="{23153514-93AD-555A-F87F-FEAC897EAE94}"/>
                  </a:ext>
                </a:extLst>
              </p:cNvPr>
              <p:cNvSpPr>
                <a:spLocks noChangeArrowheads="1"/>
              </p:cNvSpPr>
              <p:nvPr userDrawn="1"/>
            </p:nvSpPr>
            <p:spPr bwMode="ltGray">
              <a:xfrm rot="-5288939">
                <a:off x="419" y="2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2" name="Rectangle 103">
                <a:extLst>
                  <a:ext uri="{FF2B5EF4-FFF2-40B4-BE49-F238E27FC236}">
                    <a16:creationId xmlns:a16="http://schemas.microsoft.com/office/drawing/2014/main" id="{9BCE8116-76BD-67E4-7B89-B85591134CA4}"/>
                  </a:ext>
                </a:extLst>
              </p:cNvPr>
              <p:cNvSpPr>
                <a:spLocks noChangeArrowheads="1"/>
              </p:cNvSpPr>
              <p:nvPr userDrawn="1"/>
            </p:nvSpPr>
            <p:spPr bwMode="ltGray">
              <a:xfrm rot="-5164854">
                <a:off x="449" y="2400"/>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3" name="Rectangle 104">
                <a:extLst>
                  <a:ext uri="{FF2B5EF4-FFF2-40B4-BE49-F238E27FC236}">
                    <a16:creationId xmlns:a16="http://schemas.microsoft.com/office/drawing/2014/main" id="{DBA2ED36-B2FF-C72B-19CE-119F424B1600}"/>
                  </a:ext>
                </a:extLst>
              </p:cNvPr>
              <p:cNvSpPr>
                <a:spLocks noChangeArrowheads="1"/>
              </p:cNvSpPr>
              <p:nvPr userDrawn="1"/>
            </p:nvSpPr>
            <p:spPr bwMode="ltGray">
              <a:xfrm rot="-6132163">
                <a:off x="206" y="245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4" name="Rectangle 105">
                <a:extLst>
                  <a:ext uri="{FF2B5EF4-FFF2-40B4-BE49-F238E27FC236}">
                    <a16:creationId xmlns:a16="http://schemas.microsoft.com/office/drawing/2014/main" id="{F85C80BD-C721-AB15-984B-10C11223A02F}"/>
                  </a:ext>
                </a:extLst>
              </p:cNvPr>
              <p:cNvSpPr>
                <a:spLocks noChangeArrowheads="1"/>
              </p:cNvSpPr>
              <p:nvPr userDrawn="1"/>
            </p:nvSpPr>
            <p:spPr bwMode="ltGray">
              <a:xfrm rot="-6220433">
                <a:off x="237" y="24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5" name="Rectangle 106">
                <a:extLst>
                  <a:ext uri="{FF2B5EF4-FFF2-40B4-BE49-F238E27FC236}">
                    <a16:creationId xmlns:a16="http://schemas.microsoft.com/office/drawing/2014/main" id="{CB9E2F2B-271D-EC9C-7B56-EEBBF76E61B7}"/>
                  </a:ext>
                </a:extLst>
              </p:cNvPr>
              <p:cNvSpPr>
                <a:spLocks noChangeArrowheads="1"/>
              </p:cNvSpPr>
              <p:nvPr userDrawn="1"/>
            </p:nvSpPr>
            <p:spPr bwMode="ltGray">
              <a:xfrm rot="-6110943">
                <a:off x="266" y="243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6" name="Rectangle 107">
                <a:extLst>
                  <a:ext uri="{FF2B5EF4-FFF2-40B4-BE49-F238E27FC236}">
                    <a16:creationId xmlns:a16="http://schemas.microsoft.com/office/drawing/2014/main" id="{874A1475-7764-E9CF-F693-9E0E47B89798}"/>
                  </a:ext>
                </a:extLst>
              </p:cNvPr>
              <p:cNvSpPr>
                <a:spLocks noChangeArrowheads="1"/>
              </p:cNvSpPr>
              <p:nvPr userDrawn="1"/>
            </p:nvSpPr>
            <p:spPr bwMode="ltGray">
              <a:xfrm rot="-5919570">
                <a:off x="293" y="24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7" name="Rectangle 108">
                <a:extLst>
                  <a:ext uri="{FF2B5EF4-FFF2-40B4-BE49-F238E27FC236}">
                    <a16:creationId xmlns:a16="http://schemas.microsoft.com/office/drawing/2014/main" id="{ED13B836-7A59-6C5C-A69E-6F8BDB737DD0}"/>
                  </a:ext>
                </a:extLst>
              </p:cNvPr>
              <p:cNvSpPr>
                <a:spLocks noChangeArrowheads="1"/>
              </p:cNvSpPr>
              <p:nvPr userDrawn="1"/>
            </p:nvSpPr>
            <p:spPr bwMode="ltGray">
              <a:xfrm rot="-7376291">
                <a:off x="6" y="25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8" name="Rectangle 109">
                <a:extLst>
                  <a:ext uri="{FF2B5EF4-FFF2-40B4-BE49-F238E27FC236}">
                    <a16:creationId xmlns:a16="http://schemas.microsoft.com/office/drawing/2014/main" id="{B6188CAF-0D2F-DC55-CB31-9BD65D3A5EC0}"/>
                  </a:ext>
                </a:extLst>
              </p:cNvPr>
              <p:cNvSpPr>
                <a:spLocks noChangeArrowheads="1"/>
              </p:cNvSpPr>
              <p:nvPr userDrawn="1"/>
            </p:nvSpPr>
            <p:spPr bwMode="ltGray">
              <a:xfrm rot="-7168347">
                <a:off x="65" y="25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19" name="Rectangle 110">
                <a:extLst>
                  <a:ext uri="{FF2B5EF4-FFF2-40B4-BE49-F238E27FC236}">
                    <a16:creationId xmlns:a16="http://schemas.microsoft.com/office/drawing/2014/main" id="{91E40E41-BA92-48EE-C359-911463D0464A}"/>
                  </a:ext>
                </a:extLst>
              </p:cNvPr>
              <p:cNvSpPr>
                <a:spLocks noChangeArrowheads="1"/>
              </p:cNvSpPr>
              <p:nvPr userDrawn="1"/>
            </p:nvSpPr>
            <p:spPr bwMode="ltGray">
              <a:xfrm rot="-6802416">
                <a:off x="92" y="250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0" name="Rectangle 111">
                <a:extLst>
                  <a:ext uri="{FF2B5EF4-FFF2-40B4-BE49-F238E27FC236}">
                    <a16:creationId xmlns:a16="http://schemas.microsoft.com/office/drawing/2014/main" id="{A9DA75ED-18C4-C352-AB37-12D0398D3D4A}"/>
                  </a:ext>
                </a:extLst>
              </p:cNvPr>
              <p:cNvSpPr>
                <a:spLocks noChangeArrowheads="1"/>
              </p:cNvSpPr>
              <p:nvPr userDrawn="1"/>
            </p:nvSpPr>
            <p:spPr bwMode="ltGray">
              <a:xfrm rot="-6802416">
                <a:off x="119" y="249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1" name="Rectangle 112">
                <a:extLst>
                  <a:ext uri="{FF2B5EF4-FFF2-40B4-BE49-F238E27FC236}">
                    <a16:creationId xmlns:a16="http://schemas.microsoft.com/office/drawing/2014/main" id="{7674E58F-1314-45E3-AD05-9DD26D59EF14}"/>
                  </a:ext>
                </a:extLst>
              </p:cNvPr>
              <p:cNvSpPr>
                <a:spLocks noChangeArrowheads="1"/>
              </p:cNvSpPr>
              <p:nvPr userDrawn="1"/>
            </p:nvSpPr>
            <p:spPr bwMode="ltGray">
              <a:xfrm rot="-6457704">
                <a:off x="150" y="247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2" name="Rectangle 113">
                <a:extLst>
                  <a:ext uri="{FF2B5EF4-FFF2-40B4-BE49-F238E27FC236}">
                    <a16:creationId xmlns:a16="http://schemas.microsoft.com/office/drawing/2014/main" id="{9FA911F2-9F52-C046-93BA-F1C501400DF3}"/>
                  </a:ext>
                </a:extLst>
              </p:cNvPr>
              <p:cNvSpPr>
                <a:spLocks noChangeArrowheads="1"/>
              </p:cNvSpPr>
              <p:nvPr userDrawn="1"/>
            </p:nvSpPr>
            <p:spPr bwMode="ltGray">
              <a:xfrm rot="-1876771">
                <a:off x="0" y="3363"/>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3" name="Rectangle 114">
                <a:extLst>
                  <a:ext uri="{FF2B5EF4-FFF2-40B4-BE49-F238E27FC236}">
                    <a16:creationId xmlns:a16="http://schemas.microsoft.com/office/drawing/2014/main" id="{FA6BD2A9-52F7-B454-4D20-3B8A8325DB9D}"/>
                  </a:ext>
                </a:extLst>
              </p:cNvPr>
              <p:cNvSpPr>
                <a:spLocks noChangeArrowheads="1"/>
              </p:cNvSpPr>
              <p:nvPr userDrawn="1"/>
            </p:nvSpPr>
            <p:spPr bwMode="ltGray">
              <a:xfrm rot="3283992">
                <a:off x="511" y="347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4" name="Rectangle 115">
                <a:extLst>
                  <a:ext uri="{FF2B5EF4-FFF2-40B4-BE49-F238E27FC236}">
                    <a16:creationId xmlns:a16="http://schemas.microsoft.com/office/drawing/2014/main" id="{3733083F-A167-8E4B-218D-28156A06E88D}"/>
                  </a:ext>
                </a:extLst>
              </p:cNvPr>
              <p:cNvSpPr>
                <a:spLocks noChangeArrowheads="1"/>
              </p:cNvSpPr>
              <p:nvPr userDrawn="1"/>
            </p:nvSpPr>
            <p:spPr bwMode="ltGray">
              <a:xfrm rot="3283992">
                <a:off x="35" y="279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5" name="Rectangle 116">
                <a:extLst>
                  <a:ext uri="{FF2B5EF4-FFF2-40B4-BE49-F238E27FC236}">
                    <a16:creationId xmlns:a16="http://schemas.microsoft.com/office/drawing/2014/main" id="{DC956FAB-0B40-4836-8BA8-32985AC4FE5D}"/>
                  </a:ext>
                </a:extLst>
              </p:cNvPr>
              <p:cNvSpPr>
                <a:spLocks noChangeArrowheads="1"/>
              </p:cNvSpPr>
              <p:nvPr userDrawn="1"/>
            </p:nvSpPr>
            <p:spPr bwMode="ltGray">
              <a:xfrm rot="-1876771">
                <a:off x="700" y="2851"/>
                <a:ext cx="31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6" name="Rectangle 117">
                <a:extLst>
                  <a:ext uri="{FF2B5EF4-FFF2-40B4-BE49-F238E27FC236}">
                    <a16:creationId xmlns:a16="http://schemas.microsoft.com/office/drawing/2014/main" id="{BBCD5F3B-27F1-C9A8-E049-A612778992A8}"/>
                  </a:ext>
                </a:extLst>
              </p:cNvPr>
              <p:cNvSpPr>
                <a:spLocks noChangeArrowheads="1"/>
              </p:cNvSpPr>
              <p:nvPr userDrawn="1"/>
            </p:nvSpPr>
            <p:spPr bwMode="ltGray">
              <a:xfrm rot="5908516">
                <a:off x="200" y="3915"/>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7" name="Rectangle 118">
                <a:extLst>
                  <a:ext uri="{FF2B5EF4-FFF2-40B4-BE49-F238E27FC236}">
                    <a16:creationId xmlns:a16="http://schemas.microsoft.com/office/drawing/2014/main" id="{D3DCF6A0-B7A2-6C70-DA52-AE485B667CF3}"/>
                  </a:ext>
                </a:extLst>
              </p:cNvPr>
              <p:cNvSpPr>
                <a:spLocks noChangeArrowheads="1"/>
              </p:cNvSpPr>
              <p:nvPr userDrawn="1"/>
            </p:nvSpPr>
            <p:spPr bwMode="ltGray">
              <a:xfrm rot="6683973">
                <a:off x="45" y="3915"/>
                <a:ext cx="144"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8" name="Rectangle 119">
                <a:extLst>
                  <a:ext uri="{FF2B5EF4-FFF2-40B4-BE49-F238E27FC236}">
                    <a16:creationId xmlns:a16="http://schemas.microsoft.com/office/drawing/2014/main" id="{3699BFF4-C3A4-7F78-5371-5846CC2E8AEF}"/>
                  </a:ext>
                </a:extLst>
              </p:cNvPr>
              <p:cNvSpPr>
                <a:spLocks noChangeArrowheads="1"/>
              </p:cNvSpPr>
              <p:nvPr userDrawn="1"/>
            </p:nvSpPr>
            <p:spPr bwMode="ltGray">
              <a:xfrm rot="5245609">
                <a:off x="361" y="389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29" name="Rectangle 120">
                <a:extLst>
                  <a:ext uri="{FF2B5EF4-FFF2-40B4-BE49-F238E27FC236}">
                    <a16:creationId xmlns:a16="http://schemas.microsoft.com/office/drawing/2014/main" id="{728F525B-C7FD-56F5-3AB5-7E386A9DC15C}"/>
                  </a:ext>
                </a:extLst>
              </p:cNvPr>
              <p:cNvSpPr>
                <a:spLocks noChangeArrowheads="1"/>
              </p:cNvSpPr>
              <p:nvPr userDrawn="1"/>
            </p:nvSpPr>
            <p:spPr bwMode="ltGray">
              <a:xfrm rot="4500520">
                <a:off x="522" y="3847"/>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0" name="Rectangle 121">
                <a:extLst>
                  <a:ext uri="{FF2B5EF4-FFF2-40B4-BE49-F238E27FC236}">
                    <a16:creationId xmlns:a16="http://schemas.microsoft.com/office/drawing/2014/main" id="{0821D873-AD7C-ABA7-7B98-422C2445796F}"/>
                  </a:ext>
                </a:extLst>
              </p:cNvPr>
              <p:cNvSpPr>
                <a:spLocks noChangeArrowheads="1"/>
              </p:cNvSpPr>
              <p:nvPr userDrawn="1"/>
            </p:nvSpPr>
            <p:spPr bwMode="ltGray">
              <a:xfrm rot="3805227">
                <a:off x="670" y="377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1" name="Rectangle 122">
                <a:extLst>
                  <a:ext uri="{FF2B5EF4-FFF2-40B4-BE49-F238E27FC236}">
                    <a16:creationId xmlns:a16="http://schemas.microsoft.com/office/drawing/2014/main" id="{4A9015E6-4F1F-8102-FA2C-8CD5F9B435AF}"/>
                  </a:ext>
                </a:extLst>
              </p:cNvPr>
              <p:cNvSpPr>
                <a:spLocks noChangeArrowheads="1"/>
              </p:cNvSpPr>
              <p:nvPr userDrawn="1"/>
            </p:nvSpPr>
            <p:spPr bwMode="ltGray">
              <a:xfrm rot="3060138">
                <a:off x="813" y="368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2" name="Rectangle 123">
                <a:extLst>
                  <a:ext uri="{FF2B5EF4-FFF2-40B4-BE49-F238E27FC236}">
                    <a16:creationId xmlns:a16="http://schemas.microsoft.com/office/drawing/2014/main" id="{32EA695B-DF32-CF1A-692F-B1ACAE3E7F60}"/>
                  </a:ext>
                </a:extLst>
              </p:cNvPr>
              <p:cNvSpPr>
                <a:spLocks noChangeArrowheads="1"/>
              </p:cNvSpPr>
              <p:nvPr userDrawn="1"/>
            </p:nvSpPr>
            <p:spPr bwMode="ltGray">
              <a:xfrm rot="2090281">
                <a:off x="938" y="3582"/>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3" name="Rectangle 124">
                <a:extLst>
                  <a:ext uri="{FF2B5EF4-FFF2-40B4-BE49-F238E27FC236}">
                    <a16:creationId xmlns:a16="http://schemas.microsoft.com/office/drawing/2014/main" id="{D9067418-91F6-6A27-5FA2-818C129E4290}"/>
                  </a:ext>
                </a:extLst>
              </p:cNvPr>
              <p:cNvSpPr>
                <a:spLocks noChangeArrowheads="1"/>
              </p:cNvSpPr>
              <p:nvPr userDrawn="1"/>
            </p:nvSpPr>
            <p:spPr bwMode="ltGray">
              <a:xfrm rot="-7168347">
                <a:off x="-18" y="2506"/>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4" name="Rectangle 125">
                <a:extLst>
                  <a:ext uri="{FF2B5EF4-FFF2-40B4-BE49-F238E27FC236}">
                    <a16:creationId xmlns:a16="http://schemas.microsoft.com/office/drawing/2014/main" id="{23E302AF-6B9B-CC9B-9B41-409011F60342}"/>
                  </a:ext>
                </a:extLst>
              </p:cNvPr>
              <p:cNvSpPr>
                <a:spLocks noChangeArrowheads="1"/>
              </p:cNvSpPr>
              <p:nvPr userDrawn="1"/>
            </p:nvSpPr>
            <p:spPr bwMode="ltGray">
              <a:xfrm rot="-6406501">
                <a:off x="136" y="243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5" name="Rectangle 126">
                <a:extLst>
                  <a:ext uri="{FF2B5EF4-FFF2-40B4-BE49-F238E27FC236}">
                    <a16:creationId xmlns:a16="http://schemas.microsoft.com/office/drawing/2014/main" id="{C6BFDDC7-BA3D-3ADB-17AC-06498F878B94}"/>
                  </a:ext>
                </a:extLst>
              </p:cNvPr>
              <p:cNvSpPr>
                <a:spLocks noChangeArrowheads="1"/>
              </p:cNvSpPr>
              <p:nvPr userDrawn="1"/>
            </p:nvSpPr>
            <p:spPr bwMode="ltGray">
              <a:xfrm rot="-4970620">
                <a:off x="447" y="2364"/>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6" name="Rectangle 127">
                <a:extLst>
                  <a:ext uri="{FF2B5EF4-FFF2-40B4-BE49-F238E27FC236}">
                    <a16:creationId xmlns:a16="http://schemas.microsoft.com/office/drawing/2014/main" id="{5BE321F2-CAE5-0A14-708E-571FCF711F3B}"/>
                  </a:ext>
                </a:extLst>
              </p:cNvPr>
              <p:cNvSpPr>
                <a:spLocks noChangeArrowheads="1"/>
              </p:cNvSpPr>
              <p:nvPr userDrawn="1"/>
            </p:nvSpPr>
            <p:spPr bwMode="ltGray">
              <a:xfrm rot="-4298502">
                <a:off x="597" y="2360"/>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7" name="Rectangle 128">
                <a:extLst>
                  <a:ext uri="{FF2B5EF4-FFF2-40B4-BE49-F238E27FC236}">
                    <a16:creationId xmlns:a16="http://schemas.microsoft.com/office/drawing/2014/main" id="{43B67C0C-1A6B-FC5D-B3DC-7C285FD9D2F7}"/>
                  </a:ext>
                </a:extLst>
              </p:cNvPr>
              <p:cNvSpPr>
                <a:spLocks noChangeArrowheads="1"/>
              </p:cNvSpPr>
              <p:nvPr userDrawn="1"/>
            </p:nvSpPr>
            <p:spPr bwMode="ltGray">
              <a:xfrm rot="-3676305">
                <a:off x="739" y="2386"/>
                <a:ext cx="15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8" name="Rectangle 129">
                <a:extLst>
                  <a:ext uri="{FF2B5EF4-FFF2-40B4-BE49-F238E27FC236}">
                    <a16:creationId xmlns:a16="http://schemas.microsoft.com/office/drawing/2014/main" id="{5587CA7C-FCA8-4B93-3989-C1DA0D205A26}"/>
                  </a:ext>
                </a:extLst>
              </p:cNvPr>
              <p:cNvSpPr>
                <a:spLocks noChangeArrowheads="1"/>
              </p:cNvSpPr>
              <p:nvPr userDrawn="1"/>
            </p:nvSpPr>
            <p:spPr bwMode="ltGray">
              <a:xfrm rot="-3188616">
                <a:off x="869" y="24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39" name="Rectangle 130">
                <a:extLst>
                  <a:ext uri="{FF2B5EF4-FFF2-40B4-BE49-F238E27FC236}">
                    <a16:creationId xmlns:a16="http://schemas.microsoft.com/office/drawing/2014/main" id="{E315CCD9-8AF0-CC98-8DFE-FA4C9E3889BA}"/>
                  </a:ext>
                </a:extLst>
              </p:cNvPr>
              <p:cNvSpPr>
                <a:spLocks noChangeArrowheads="1"/>
              </p:cNvSpPr>
              <p:nvPr userDrawn="1"/>
            </p:nvSpPr>
            <p:spPr bwMode="ltGray">
              <a:xfrm rot="-2610246">
                <a:off x="984" y="2497"/>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0" name="Rectangle 131">
                <a:extLst>
                  <a:ext uri="{FF2B5EF4-FFF2-40B4-BE49-F238E27FC236}">
                    <a16:creationId xmlns:a16="http://schemas.microsoft.com/office/drawing/2014/main" id="{A225567F-8A4C-FCB7-62AD-144269887F96}"/>
                  </a:ext>
                </a:extLst>
              </p:cNvPr>
              <p:cNvSpPr>
                <a:spLocks noChangeArrowheads="1"/>
              </p:cNvSpPr>
              <p:nvPr userDrawn="1"/>
            </p:nvSpPr>
            <p:spPr bwMode="ltGray">
              <a:xfrm rot="-2190008">
                <a:off x="1075" y="2585"/>
                <a:ext cx="17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1" name="Rectangle 132">
                <a:extLst>
                  <a:ext uri="{FF2B5EF4-FFF2-40B4-BE49-F238E27FC236}">
                    <a16:creationId xmlns:a16="http://schemas.microsoft.com/office/drawing/2014/main" id="{6C8EF787-8424-5289-8FF2-271C06642807}"/>
                  </a:ext>
                </a:extLst>
              </p:cNvPr>
              <p:cNvSpPr>
                <a:spLocks noChangeArrowheads="1"/>
              </p:cNvSpPr>
              <p:nvPr userDrawn="1"/>
            </p:nvSpPr>
            <p:spPr bwMode="ltGray">
              <a:xfrm rot="-1728558">
                <a:off x="1147" y="2688"/>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2" name="Rectangle 133">
                <a:extLst>
                  <a:ext uri="{FF2B5EF4-FFF2-40B4-BE49-F238E27FC236}">
                    <a16:creationId xmlns:a16="http://schemas.microsoft.com/office/drawing/2014/main" id="{F960D036-2A13-D20F-E17F-4F7A85959116}"/>
                  </a:ext>
                </a:extLst>
              </p:cNvPr>
              <p:cNvSpPr>
                <a:spLocks noChangeArrowheads="1"/>
              </p:cNvSpPr>
              <p:nvPr userDrawn="1"/>
            </p:nvSpPr>
            <p:spPr bwMode="ltGray">
              <a:xfrm rot="-1172118">
                <a:off x="1198" y="2805"/>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3" name="Rectangle 134">
                <a:extLst>
                  <a:ext uri="{FF2B5EF4-FFF2-40B4-BE49-F238E27FC236}">
                    <a16:creationId xmlns:a16="http://schemas.microsoft.com/office/drawing/2014/main" id="{96D884D1-397F-8DDF-2112-B8AF27085975}"/>
                  </a:ext>
                </a:extLst>
              </p:cNvPr>
              <p:cNvSpPr>
                <a:spLocks noChangeArrowheads="1"/>
              </p:cNvSpPr>
              <p:nvPr userDrawn="1"/>
            </p:nvSpPr>
            <p:spPr bwMode="ltGray">
              <a:xfrm rot="-753845">
                <a:off x="1218" y="29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4" name="Rectangle 135">
                <a:extLst>
                  <a:ext uri="{FF2B5EF4-FFF2-40B4-BE49-F238E27FC236}">
                    <a16:creationId xmlns:a16="http://schemas.microsoft.com/office/drawing/2014/main" id="{080E8912-A821-3232-2C01-4A51207D12C7}"/>
                  </a:ext>
                </a:extLst>
              </p:cNvPr>
              <p:cNvSpPr>
                <a:spLocks noChangeArrowheads="1"/>
              </p:cNvSpPr>
              <p:nvPr userDrawn="1"/>
            </p:nvSpPr>
            <p:spPr bwMode="ltGray">
              <a:xfrm rot="-287823">
                <a:off x="1213" y="3066"/>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5" name="Rectangle 136">
                <a:extLst>
                  <a:ext uri="{FF2B5EF4-FFF2-40B4-BE49-F238E27FC236}">
                    <a16:creationId xmlns:a16="http://schemas.microsoft.com/office/drawing/2014/main" id="{92BDC1D2-EF29-00BA-BA0B-72679347D802}"/>
                  </a:ext>
                </a:extLst>
              </p:cNvPr>
              <p:cNvSpPr>
                <a:spLocks noChangeArrowheads="1"/>
              </p:cNvSpPr>
              <p:nvPr userDrawn="1"/>
            </p:nvSpPr>
            <p:spPr bwMode="ltGray">
              <a:xfrm rot="696741">
                <a:off x="1126" y="3337"/>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6" name="Rectangle 137">
                <a:extLst>
                  <a:ext uri="{FF2B5EF4-FFF2-40B4-BE49-F238E27FC236}">
                    <a16:creationId xmlns:a16="http://schemas.microsoft.com/office/drawing/2014/main" id="{93B76153-C846-6B28-6A06-47246A21998F}"/>
                  </a:ext>
                </a:extLst>
              </p:cNvPr>
              <p:cNvSpPr>
                <a:spLocks noChangeArrowheads="1"/>
              </p:cNvSpPr>
              <p:nvPr userDrawn="1"/>
            </p:nvSpPr>
            <p:spPr bwMode="ltGray">
              <a:xfrm rot="1529990">
                <a:off x="1041" y="3465"/>
                <a:ext cx="14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47" name="Freeform 138">
                <a:extLst>
                  <a:ext uri="{FF2B5EF4-FFF2-40B4-BE49-F238E27FC236}">
                    <a16:creationId xmlns:a16="http://schemas.microsoft.com/office/drawing/2014/main" id="{BADAEE53-E069-2BAC-3059-2155823F552E}"/>
                  </a:ext>
                </a:extLst>
              </p:cNvPr>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48" name="Freeform 139">
                <a:extLst>
                  <a:ext uri="{FF2B5EF4-FFF2-40B4-BE49-F238E27FC236}">
                    <a16:creationId xmlns:a16="http://schemas.microsoft.com/office/drawing/2014/main" id="{CBDC2D5F-4328-0050-EB4E-78A3BC3DEA5B}"/>
                  </a:ext>
                </a:extLst>
              </p:cNvPr>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49" name="Freeform 140">
                <a:extLst>
                  <a:ext uri="{FF2B5EF4-FFF2-40B4-BE49-F238E27FC236}">
                    <a16:creationId xmlns:a16="http://schemas.microsoft.com/office/drawing/2014/main" id="{D0061271-6ACA-D5AF-5C7A-CAAF20EF0FA0}"/>
                  </a:ext>
                </a:extLst>
              </p:cNvPr>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0" name="Freeform 141">
                <a:extLst>
                  <a:ext uri="{FF2B5EF4-FFF2-40B4-BE49-F238E27FC236}">
                    <a16:creationId xmlns:a16="http://schemas.microsoft.com/office/drawing/2014/main" id="{3FDE9DBA-2C3E-3636-AEFE-5083ABB80D26}"/>
                  </a:ext>
                </a:extLst>
              </p:cNvPr>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1" name="Freeform 142">
                <a:extLst>
                  <a:ext uri="{FF2B5EF4-FFF2-40B4-BE49-F238E27FC236}">
                    <a16:creationId xmlns:a16="http://schemas.microsoft.com/office/drawing/2014/main" id="{642C671E-489E-99B2-A36B-DC0E18DF75E3}"/>
                  </a:ext>
                </a:extLst>
              </p:cNvPr>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2" name="Freeform 143">
                <a:extLst>
                  <a:ext uri="{FF2B5EF4-FFF2-40B4-BE49-F238E27FC236}">
                    <a16:creationId xmlns:a16="http://schemas.microsoft.com/office/drawing/2014/main" id="{54E4509D-0CA6-E6DE-F635-522FE526218C}"/>
                  </a:ext>
                </a:extLst>
              </p:cNvPr>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3" name="Freeform 144">
                <a:extLst>
                  <a:ext uri="{FF2B5EF4-FFF2-40B4-BE49-F238E27FC236}">
                    <a16:creationId xmlns:a16="http://schemas.microsoft.com/office/drawing/2014/main" id="{C48B9941-263E-4B73-7606-6433F97A0301}"/>
                  </a:ext>
                </a:extLst>
              </p:cNvPr>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4" name="Freeform 145">
                <a:extLst>
                  <a:ext uri="{FF2B5EF4-FFF2-40B4-BE49-F238E27FC236}">
                    <a16:creationId xmlns:a16="http://schemas.microsoft.com/office/drawing/2014/main" id="{698916B4-448F-EB30-5B27-24B7377A204E}"/>
                  </a:ext>
                </a:extLst>
              </p:cNvPr>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5" name="Freeform 146">
                <a:extLst>
                  <a:ext uri="{FF2B5EF4-FFF2-40B4-BE49-F238E27FC236}">
                    <a16:creationId xmlns:a16="http://schemas.microsoft.com/office/drawing/2014/main" id="{678AE47A-EFB3-E252-EFD9-C2173FDB1632}"/>
                  </a:ext>
                </a:extLst>
              </p:cNvPr>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6" name="Rectangle 147">
                <a:extLst>
                  <a:ext uri="{FF2B5EF4-FFF2-40B4-BE49-F238E27FC236}">
                    <a16:creationId xmlns:a16="http://schemas.microsoft.com/office/drawing/2014/main" id="{93F9398A-08C7-2191-EE63-5E0E72672493}"/>
                  </a:ext>
                </a:extLst>
              </p:cNvPr>
              <p:cNvSpPr>
                <a:spLocks noChangeArrowheads="1"/>
              </p:cNvSpPr>
              <p:nvPr userDrawn="1"/>
            </p:nvSpPr>
            <p:spPr bwMode="ltGray">
              <a:xfrm rot="244926">
                <a:off x="1177" y="3201"/>
                <a:ext cx="16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57" name="Rectangle 148">
                <a:extLst>
                  <a:ext uri="{FF2B5EF4-FFF2-40B4-BE49-F238E27FC236}">
                    <a16:creationId xmlns:a16="http://schemas.microsoft.com/office/drawing/2014/main" id="{D49AE98D-8DB1-D57D-F662-41CE04C67EE0}"/>
                  </a:ext>
                </a:extLst>
              </p:cNvPr>
              <p:cNvSpPr>
                <a:spLocks noChangeArrowheads="1"/>
              </p:cNvSpPr>
              <p:nvPr userDrawn="1"/>
            </p:nvSpPr>
            <p:spPr bwMode="ltGray">
              <a:xfrm rot="-5598588">
                <a:off x="290" y="2386"/>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45258" name="Freeform 149">
                <a:extLst>
                  <a:ext uri="{FF2B5EF4-FFF2-40B4-BE49-F238E27FC236}">
                    <a16:creationId xmlns:a16="http://schemas.microsoft.com/office/drawing/2014/main" id="{BCEF384C-F1EB-1922-3765-8C079CA28F20}"/>
                  </a:ext>
                </a:extLst>
              </p:cNvPr>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59" name="Freeform 150">
                <a:extLst>
                  <a:ext uri="{FF2B5EF4-FFF2-40B4-BE49-F238E27FC236}">
                    <a16:creationId xmlns:a16="http://schemas.microsoft.com/office/drawing/2014/main" id="{B607C2EA-FADE-9F7E-9C63-BBB8E2CFC04E}"/>
                  </a:ext>
                </a:extLst>
              </p:cNvPr>
              <p:cNvSpPr>
                <a:spLocks/>
              </p:cNvSpPr>
              <p:nvPr userDrawn="1"/>
            </p:nvSpPr>
            <p:spPr bwMode="ltGray">
              <a:xfrm rot="-2857037">
                <a:off x="619" y="3550"/>
                <a:ext cx="68" cy="69"/>
              </a:xfrm>
              <a:custGeom>
                <a:avLst/>
                <a:gdLst>
                  <a:gd name="T0" fmla="*/ 0 w 144"/>
                  <a:gd name="T1" fmla="*/ 21 h 154"/>
                  <a:gd name="T2" fmla="*/ 13 w 144"/>
                  <a:gd name="T3" fmla="*/ 31 h 154"/>
                  <a:gd name="T4" fmla="*/ 26 w 144"/>
                  <a:gd name="T5" fmla="*/ 24 h 154"/>
                  <a:gd name="T6" fmla="*/ 14 w 144"/>
                  <a:gd name="T7" fmla="*/ 11 h 154"/>
                  <a:gd name="T8" fmla="*/ 23 w 144"/>
                  <a:gd name="T9" fmla="*/ 7 h 154"/>
                  <a:gd name="T10" fmla="*/ 26 w 144"/>
                  <a:gd name="T11" fmla="*/ 11 h 154"/>
                  <a:gd name="T12" fmla="*/ 32 w 144"/>
                  <a:gd name="T13" fmla="*/ 9 h 154"/>
                  <a:gd name="T14" fmla="*/ 22 w 144"/>
                  <a:gd name="T15" fmla="*/ 0 h 154"/>
                  <a:gd name="T16" fmla="*/ 8 w 144"/>
                  <a:gd name="T17" fmla="*/ 7 h 154"/>
                  <a:gd name="T18" fmla="*/ 20 w 144"/>
                  <a:gd name="T19" fmla="*/ 22 h 154"/>
                  <a:gd name="T20" fmla="*/ 6 w 144"/>
                  <a:gd name="T21" fmla="*/ 20 h 154"/>
                  <a:gd name="T22" fmla="*/ 0 w 144"/>
                  <a:gd name="T23" fmla="*/ 2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260" name="Freeform 151">
                <a:extLst>
                  <a:ext uri="{FF2B5EF4-FFF2-40B4-BE49-F238E27FC236}">
                    <a16:creationId xmlns:a16="http://schemas.microsoft.com/office/drawing/2014/main" id="{1DD13381-1841-3C6F-8188-2242EB8D0128}"/>
                  </a:ext>
                </a:extLst>
              </p:cNvPr>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a:latin typeface="Tahoma" charset="0"/>
                </a:endParaRPr>
              </a:p>
            </p:txBody>
          </p:sp>
          <p:sp>
            <p:nvSpPr>
              <p:cNvPr id="45261" name="Oval 152">
                <a:extLst>
                  <a:ext uri="{FF2B5EF4-FFF2-40B4-BE49-F238E27FC236}">
                    <a16:creationId xmlns:a16="http://schemas.microsoft.com/office/drawing/2014/main" id="{567E3D9D-4C3E-D1A6-A7CF-92CC276915B6}"/>
                  </a:ext>
                </a:extLst>
              </p:cNvPr>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a:latin typeface="Tahoma" charset="0"/>
                </a:endParaRPr>
              </a:p>
            </p:txBody>
          </p:sp>
        </p:grpSp>
      </p:grpSp>
      <p:sp>
        <p:nvSpPr>
          <p:cNvPr id="45209"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45210"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en-US"/>
              <a:t>Click to edit Master subtitle style</a:t>
            </a:r>
          </a:p>
        </p:txBody>
      </p:sp>
      <p:sp>
        <p:nvSpPr>
          <p:cNvPr id="45275" name="Rectangle 155">
            <a:extLst>
              <a:ext uri="{FF2B5EF4-FFF2-40B4-BE49-F238E27FC236}">
                <a16:creationId xmlns:a16="http://schemas.microsoft.com/office/drawing/2014/main" id="{AFA9EA16-8B0B-03A8-1685-E0B109978663}"/>
              </a:ext>
            </a:extLst>
          </p:cNvPr>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FFFFFF"/>
                  </a:outerShdw>
                </a:effectLst>
                <a:latin typeface="+mn-lt"/>
              </a:defRPr>
            </a:lvl1pPr>
          </a:lstStyle>
          <a:p>
            <a:pPr>
              <a:defRPr/>
            </a:pPr>
            <a:endParaRPr lang="en-US"/>
          </a:p>
        </p:txBody>
      </p:sp>
      <p:sp>
        <p:nvSpPr>
          <p:cNvPr id="45276" name="Rectangle 156">
            <a:extLst>
              <a:ext uri="{FF2B5EF4-FFF2-40B4-BE49-F238E27FC236}">
                <a16:creationId xmlns:a16="http://schemas.microsoft.com/office/drawing/2014/main" id="{10C80443-8EAF-6BC7-02AB-97951505D791}"/>
              </a:ext>
            </a:extLst>
          </p:cNvPr>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FFFFFF"/>
                  </a:outerShdw>
                </a:effectLst>
                <a:latin typeface="+mn-lt"/>
              </a:defRPr>
            </a:lvl1pPr>
          </a:lstStyle>
          <a:p>
            <a:pPr>
              <a:defRPr/>
            </a:pPr>
            <a:endParaRPr lang="en-US"/>
          </a:p>
        </p:txBody>
      </p:sp>
      <p:sp>
        <p:nvSpPr>
          <p:cNvPr id="45277" name="Rectangle 157">
            <a:extLst>
              <a:ext uri="{FF2B5EF4-FFF2-40B4-BE49-F238E27FC236}">
                <a16:creationId xmlns:a16="http://schemas.microsoft.com/office/drawing/2014/main" id="{C3F34241-F078-DF6C-1FFB-393994838783}"/>
              </a:ext>
            </a:extLst>
          </p:cNvPr>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FFFFFF"/>
                  </a:outerShdw>
                </a:effectLst>
                <a:latin typeface="Tahoma" panose="020B0604030504040204" pitchFamily="34" charset="0"/>
              </a:defRPr>
            </a:lvl1pPr>
          </a:lstStyle>
          <a:p>
            <a:fld id="{608577AC-55FC-41B8-A782-B412955604DD}" type="slidenum">
              <a:rPr lang="en-US" altLang="en-US"/>
              <a:pPr/>
              <a:t>‹#›</a:t>
            </a:fld>
            <a:endParaRPr lang="en-US" altLang="en-US"/>
          </a:p>
        </p:txBody>
      </p:sp>
    </p:spTree>
    <p:extLst>
      <p:ext uri="{BB962C8B-B14F-4D97-AF65-F5344CB8AC3E}">
        <p14:creationId xmlns:p14="http://schemas.microsoft.com/office/powerpoint/2010/main" val="1143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82FB6A7C-5FCE-95A0-DE73-FC699C85375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975EA199-2B0B-3AD6-926F-F026408D2B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500A7D4D-E3E4-1E3C-1342-920C8251F92D}"/>
              </a:ext>
            </a:extLst>
          </p:cNvPr>
          <p:cNvSpPr>
            <a:spLocks noGrp="1" noChangeArrowheads="1"/>
          </p:cNvSpPr>
          <p:nvPr>
            <p:ph type="sldNum" sz="quarter" idx="12"/>
          </p:nvPr>
        </p:nvSpPr>
        <p:spPr>
          <a:ln/>
        </p:spPr>
        <p:txBody>
          <a:bodyPr/>
          <a:lstStyle>
            <a:lvl1pPr>
              <a:defRPr/>
            </a:lvl1pPr>
          </a:lstStyle>
          <a:p>
            <a:fld id="{0D6B9AA8-75D7-416B-A86C-9653997E7357}" type="slidenum">
              <a:rPr lang="en-US" altLang="en-US"/>
              <a:pPr/>
              <a:t>‹#›</a:t>
            </a:fld>
            <a:endParaRPr lang="en-US" altLang="en-US"/>
          </a:p>
        </p:txBody>
      </p:sp>
    </p:spTree>
    <p:extLst>
      <p:ext uri="{BB962C8B-B14F-4D97-AF65-F5344CB8AC3E}">
        <p14:creationId xmlns:p14="http://schemas.microsoft.com/office/powerpoint/2010/main" val="704770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C672105F-AB73-1067-67C5-51595A92758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D3D150DC-087D-FD98-43CE-CD1EF86944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3FE5E80D-C79F-BBD4-2ADC-AEB05694EAFD}"/>
              </a:ext>
            </a:extLst>
          </p:cNvPr>
          <p:cNvSpPr>
            <a:spLocks noGrp="1" noChangeArrowheads="1"/>
          </p:cNvSpPr>
          <p:nvPr>
            <p:ph type="sldNum" sz="quarter" idx="12"/>
          </p:nvPr>
        </p:nvSpPr>
        <p:spPr>
          <a:ln/>
        </p:spPr>
        <p:txBody>
          <a:bodyPr/>
          <a:lstStyle>
            <a:lvl1pPr>
              <a:defRPr/>
            </a:lvl1pPr>
          </a:lstStyle>
          <a:p>
            <a:fld id="{20026981-5376-4AAF-BAB5-85D4863DB403}" type="slidenum">
              <a:rPr lang="en-US" altLang="en-US"/>
              <a:pPr/>
              <a:t>‹#›</a:t>
            </a:fld>
            <a:endParaRPr lang="en-US" altLang="en-US"/>
          </a:p>
        </p:txBody>
      </p:sp>
    </p:spTree>
    <p:extLst>
      <p:ext uri="{BB962C8B-B14F-4D97-AF65-F5344CB8AC3E}">
        <p14:creationId xmlns:p14="http://schemas.microsoft.com/office/powerpoint/2010/main" val="117948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FDE7B5C5-BA35-5D65-3EB6-5C6B73DFB0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494E33E0-BBC9-8C86-3A3B-F284EDD6017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7E497D06-C10F-08A1-E30D-085792651FA1}"/>
              </a:ext>
            </a:extLst>
          </p:cNvPr>
          <p:cNvSpPr>
            <a:spLocks noGrp="1" noChangeArrowheads="1"/>
          </p:cNvSpPr>
          <p:nvPr>
            <p:ph type="sldNum" sz="quarter" idx="12"/>
          </p:nvPr>
        </p:nvSpPr>
        <p:spPr>
          <a:ln/>
        </p:spPr>
        <p:txBody>
          <a:bodyPr/>
          <a:lstStyle>
            <a:lvl1pPr>
              <a:defRPr/>
            </a:lvl1pPr>
          </a:lstStyle>
          <a:p>
            <a:fld id="{6920800D-840B-4003-800E-482BA60B4B32}" type="slidenum">
              <a:rPr lang="en-US" altLang="en-US"/>
              <a:pPr/>
              <a:t>‹#›</a:t>
            </a:fld>
            <a:endParaRPr lang="en-US" altLang="en-US"/>
          </a:p>
        </p:txBody>
      </p:sp>
    </p:spTree>
    <p:extLst>
      <p:ext uri="{BB962C8B-B14F-4D97-AF65-F5344CB8AC3E}">
        <p14:creationId xmlns:p14="http://schemas.microsoft.com/office/powerpoint/2010/main" val="1491326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54">
            <a:extLst>
              <a:ext uri="{FF2B5EF4-FFF2-40B4-BE49-F238E27FC236}">
                <a16:creationId xmlns:a16="http://schemas.microsoft.com/office/drawing/2014/main" id="{4931FD13-1F93-936F-8D2C-38C6892A154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637E44F6-01A9-297D-9EC4-349669B641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8E6F7DE6-20C8-006B-4545-9305503E826C}"/>
              </a:ext>
            </a:extLst>
          </p:cNvPr>
          <p:cNvSpPr>
            <a:spLocks noGrp="1" noChangeArrowheads="1"/>
          </p:cNvSpPr>
          <p:nvPr>
            <p:ph type="sldNum" sz="quarter" idx="12"/>
          </p:nvPr>
        </p:nvSpPr>
        <p:spPr>
          <a:ln/>
        </p:spPr>
        <p:txBody>
          <a:bodyPr/>
          <a:lstStyle>
            <a:lvl1pPr>
              <a:defRPr/>
            </a:lvl1pPr>
          </a:lstStyle>
          <a:p>
            <a:fld id="{1773B10A-A8B8-4210-8201-963BCEF60B29}" type="slidenum">
              <a:rPr lang="en-US" altLang="en-US"/>
              <a:pPr/>
              <a:t>‹#›</a:t>
            </a:fld>
            <a:endParaRPr lang="en-US" altLang="en-US"/>
          </a:p>
        </p:txBody>
      </p:sp>
    </p:spTree>
    <p:extLst>
      <p:ext uri="{BB962C8B-B14F-4D97-AF65-F5344CB8AC3E}">
        <p14:creationId xmlns:p14="http://schemas.microsoft.com/office/powerpoint/2010/main" val="1015258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4">
            <a:extLst>
              <a:ext uri="{FF2B5EF4-FFF2-40B4-BE49-F238E27FC236}">
                <a16:creationId xmlns:a16="http://schemas.microsoft.com/office/drawing/2014/main" id="{93726A14-C09D-77CD-8F4B-A5C268A01AB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6C755AE6-3068-4C68-571D-7A2C663EF14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6F3C6D39-0B3E-F7D4-12C9-E92805AEE54E}"/>
              </a:ext>
            </a:extLst>
          </p:cNvPr>
          <p:cNvSpPr>
            <a:spLocks noGrp="1" noChangeArrowheads="1"/>
          </p:cNvSpPr>
          <p:nvPr>
            <p:ph type="sldNum" sz="quarter" idx="12"/>
          </p:nvPr>
        </p:nvSpPr>
        <p:spPr>
          <a:ln/>
        </p:spPr>
        <p:txBody>
          <a:bodyPr/>
          <a:lstStyle>
            <a:lvl1pPr>
              <a:defRPr/>
            </a:lvl1pPr>
          </a:lstStyle>
          <a:p>
            <a:fld id="{EF77DBD1-5B6A-4A9C-8943-4807627F7621}" type="slidenum">
              <a:rPr lang="en-US" altLang="en-US"/>
              <a:pPr/>
              <a:t>‹#›</a:t>
            </a:fld>
            <a:endParaRPr lang="en-US" altLang="en-US"/>
          </a:p>
        </p:txBody>
      </p:sp>
    </p:spTree>
    <p:extLst>
      <p:ext uri="{BB962C8B-B14F-4D97-AF65-F5344CB8AC3E}">
        <p14:creationId xmlns:p14="http://schemas.microsoft.com/office/powerpoint/2010/main" val="99498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4">
            <a:extLst>
              <a:ext uri="{FF2B5EF4-FFF2-40B4-BE49-F238E27FC236}">
                <a16:creationId xmlns:a16="http://schemas.microsoft.com/office/drawing/2014/main" id="{DE403280-94B5-9F42-6554-086FC09D4F5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55">
            <a:extLst>
              <a:ext uri="{FF2B5EF4-FFF2-40B4-BE49-F238E27FC236}">
                <a16:creationId xmlns:a16="http://schemas.microsoft.com/office/drawing/2014/main" id="{73B19ED6-2E29-3683-B71D-0E167EC1D9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56">
            <a:extLst>
              <a:ext uri="{FF2B5EF4-FFF2-40B4-BE49-F238E27FC236}">
                <a16:creationId xmlns:a16="http://schemas.microsoft.com/office/drawing/2014/main" id="{BE1DBF4D-D7F9-EDAB-3F4F-D8BDF06467C4}"/>
              </a:ext>
            </a:extLst>
          </p:cNvPr>
          <p:cNvSpPr>
            <a:spLocks noGrp="1" noChangeArrowheads="1"/>
          </p:cNvSpPr>
          <p:nvPr>
            <p:ph type="sldNum" sz="quarter" idx="12"/>
          </p:nvPr>
        </p:nvSpPr>
        <p:spPr>
          <a:ln/>
        </p:spPr>
        <p:txBody>
          <a:bodyPr/>
          <a:lstStyle>
            <a:lvl1pPr>
              <a:defRPr/>
            </a:lvl1pPr>
          </a:lstStyle>
          <a:p>
            <a:fld id="{70ACD7F5-8BAE-44AD-9DFA-EF98E0EA0AB8}" type="slidenum">
              <a:rPr lang="en-US" altLang="en-US"/>
              <a:pPr/>
              <a:t>‹#›</a:t>
            </a:fld>
            <a:endParaRPr lang="en-US" altLang="en-US"/>
          </a:p>
        </p:txBody>
      </p:sp>
    </p:spTree>
    <p:extLst>
      <p:ext uri="{BB962C8B-B14F-4D97-AF65-F5344CB8AC3E}">
        <p14:creationId xmlns:p14="http://schemas.microsoft.com/office/powerpoint/2010/main" val="3895176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4">
            <a:extLst>
              <a:ext uri="{FF2B5EF4-FFF2-40B4-BE49-F238E27FC236}">
                <a16:creationId xmlns:a16="http://schemas.microsoft.com/office/drawing/2014/main" id="{B0B5F430-8FF5-A74E-4DB1-729F22EC869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55">
            <a:extLst>
              <a:ext uri="{FF2B5EF4-FFF2-40B4-BE49-F238E27FC236}">
                <a16:creationId xmlns:a16="http://schemas.microsoft.com/office/drawing/2014/main" id="{4294EA64-2B35-3582-0136-43935D6E56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56">
            <a:extLst>
              <a:ext uri="{FF2B5EF4-FFF2-40B4-BE49-F238E27FC236}">
                <a16:creationId xmlns:a16="http://schemas.microsoft.com/office/drawing/2014/main" id="{0E0CDA85-420B-A338-3079-544BE01921FF}"/>
              </a:ext>
            </a:extLst>
          </p:cNvPr>
          <p:cNvSpPr>
            <a:spLocks noGrp="1" noChangeArrowheads="1"/>
          </p:cNvSpPr>
          <p:nvPr>
            <p:ph type="sldNum" sz="quarter" idx="12"/>
          </p:nvPr>
        </p:nvSpPr>
        <p:spPr>
          <a:ln/>
        </p:spPr>
        <p:txBody>
          <a:bodyPr/>
          <a:lstStyle>
            <a:lvl1pPr>
              <a:defRPr/>
            </a:lvl1pPr>
          </a:lstStyle>
          <a:p>
            <a:fld id="{35CD8480-EADB-445A-9C0C-8B4FA8EE11C0}" type="slidenum">
              <a:rPr lang="en-US" altLang="en-US"/>
              <a:pPr/>
              <a:t>‹#›</a:t>
            </a:fld>
            <a:endParaRPr lang="en-US" altLang="en-US"/>
          </a:p>
        </p:txBody>
      </p:sp>
    </p:spTree>
    <p:extLst>
      <p:ext uri="{BB962C8B-B14F-4D97-AF65-F5344CB8AC3E}">
        <p14:creationId xmlns:p14="http://schemas.microsoft.com/office/powerpoint/2010/main" val="563667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4">
            <a:extLst>
              <a:ext uri="{FF2B5EF4-FFF2-40B4-BE49-F238E27FC236}">
                <a16:creationId xmlns:a16="http://schemas.microsoft.com/office/drawing/2014/main" id="{97CAD86E-82D9-63D6-FB7D-8458D098CD8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5">
            <a:extLst>
              <a:ext uri="{FF2B5EF4-FFF2-40B4-BE49-F238E27FC236}">
                <a16:creationId xmlns:a16="http://schemas.microsoft.com/office/drawing/2014/main" id="{C273B333-4F0B-BE37-2E60-F73C0E4552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56">
            <a:extLst>
              <a:ext uri="{FF2B5EF4-FFF2-40B4-BE49-F238E27FC236}">
                <a16:creationId xmlns:a16="http://schemas.microsoft.com/office/drawing/2014/main" id="{B5D56C60-E587-78D5-A3C4-9BCE8C270CE0}"/>
              </a:ext>
            </a:extLst>
          </p:cNvPr>
          <p:cNvSpPr>
            <a:spLocks noGrp="1" noChangeArrowheads="1"/>
          </p:cNvSpPr>
          <p:nvPr>
            <p:ph type="sldNum" sz="quarter" idx="12"/>
          </p:nvPr>
        </p:nvSpPr>
        <p:spPr>
          <a:ln/>
        </p:spPr>
        <p:txBody>
          <a:bodyPr/>
          <a:lstStyle>
            <a:lvl1pPr>
              <a:defRPr/>
            </a:lvl1pPr>
          </a:lstStyle>
          <a:p>
            <a:fld id="{08159E11-4EEC-42B3-BEF8-FB8C56A509CC}" type="slidenum">
              <a:rPr lang="en-US" altLang="en-US"/>
              <a:pPr/>
              <a:t>‹#›</a:t>
            </a:fld>
            <a:endParaRPr lang="en-US" altLang="en-US"/>
          </a:p>
        </p:txBody>
      </p:sp>
    </p:spTree>
    <p:extLst>
      <p:ext uri="{BB962C8B-B14F-4D97-AF65-F5344CB8AC3E}">
        <p14:creationId xmlns:p14="http://schemas.microsoft.com/office/powerpoint/2010/main" val="3589646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2DCB872F-0E03-A987-B132-FB208A106D0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D3F6D649-4635-2792-BDB1-DA127C90E3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35029A57-9C35-19B0-393C-E6C6A69B8724}"/>
              </a:ext>
            </a:extLst>
          </p:cNvPr>
          <p:cNvSpPr>
            <a:spLocks noGrp="1" noChangeArrowheads="1"/>
          </p:cNvSpPr>
          <p:nvPr>
            <p:ph type="sldNum" sz="quarter" idx="12"/>
          </p:nvPr>
        </p:nvSpPr>
        <p:spPr>
          <a:ln/>
        </p:spPr>
        <p:txBody>
          <a:bodyPr/>
          <a:lstStyle>
            <a:lvl1pPr>
              <a:defRPr/>
            </a:lvl1pPr>
          </a:lstStyle>
          <a:p>
            <a:fld id="{CDBF7981-FCE9-479F-AE1F-A186FA92BDB1}" type="slidenum">
              <a:rPr lang="en-US" altLang="en-US"/>
              <a:pPr/>
              <a:t>‹#›</a:t>
            </a:fld>
            <a:endParaRPr lang="en-US" altLang="en-US"/>
          </a:p>
        </p:txBody>
      </p:sp>
    </p:spTree>
    <p:extLst>
      <p:ext uri="{BB962C8B-B14F-4D97-AF65-F5344CB8AC3E}">
        <p14:creationId xmlns:p14="http://schemas.microsoft.com/office/powerpoint/2010/main" val="847859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37DC0787-A5BE-C7A7-6961-ED640A0A279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4B479A94-51AC-B084-EC93-534ABFE3B83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C4860980-0072-64A8-C96A-BC7A4B2C5E33}"/>
              </a:ext>
            </a:extLst>
          </p:cNvPr>
          <p:cNvSpPr>
            <a:spLocks noGrp="1" noChangeArrowheads="1"/>
          </p:cNvSpPr>
          <p:nvPr>
            <p:ph type="sldNum" sz="quarter" idx="12"/>
          </p:nvPr>
        </p:nvSpPr>
        <p:spPr>
          <a:ln/>
        </p:spPr>
        <p:txBody>
          <a:bodyPr/>
          <a:lstStyle>
            <a:lvl1pPr>
              <a:defRPr/>
            </a:lvl1pPr>
          </a:lstStyle>
          <a:p>
            <a:fld id="{A76F42E7-9986-4C97-A2A1-5C6D2E7111CF}" type="slidenum">
              <a:rPr lang="en-US" altLang="en-US"/>
              <a:pPr/>
              <a:t>‹#›</a:t>
            </a:fld>
            <a:endParaRPr lang="en-US" altLang="en-US"/>
          </a:p>
        </p:txBody>
      </p:sp>
    </p:spTree>
    <p:extLst>
      <p:ext uri="{BB962C8B-B14F-4D97-AF65-F5344CB8AC3E}">
        <p14:creationId xmlns:p14="http://schemas.microsoft.com/office/powerpoint/2010/main" val="3620591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C9C8B3"/>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2B886E0-1C49-539D-C0F1-2CB964BF1065}"/>
              </a:ext>
            </a:extLst>
          </p:cNvPr>
          <p:cNvGrpSpPr>
            <a:grpSpLocks/>
          </p:cNvGrpSpPr>
          <p:nvPr/>
        </p:nvGrpSpPr>
        <p:grpSpPr bwMode="auto">
          <a:xfrm>
            <a:off x="0" y="1422400"/>
            <a:ext cx="9147175" cy="5435600"/>
            <a:chOff x="0" y="896"/>
            <a:chExt cx="5762" cy="3424"/>
          </a:xfrm>
        </p:grpSpPr>
        <p:grpSp>
          <p:nvGrpSpPr>
            <p:cNvPr id="1032" name="Group 3">
              <a:extLst>
                <a:ext uri="{FF2B5EF4-FFF2-40B4-BE49-F238E27FC236}">
                  <a16:creationId xmlns:a16="http://schemas.microsoft.com/office/drawing/2014/main" id="{B3494E00-C356-D4C2-07B4-854E83B3BC76}"/>
                </a:ext>
              </a:extLst>
            </p:cNvPr>
            <p:cNvGrpSpPr>
              <a:grpSpLocks/>
            </p:cNvGrpSpPr>
            <p:nvPr userDrawn="1"/>
          </p:nvGrpSpPr>
          <p:grpSpPr bwMode="auto">
            <a:xfrm>
              <a:off x="20" y="896"/>
              <a:ext cx="5742" cy="3424"/>
              <a:chOff x="20" y="896"/>
              <a:chExt cx="5742" cy="3424"/>
            </a:xfrm>
          </p:grpSpPr>
          <p:sp>
            <p:nvSpPr>
              <p:cNvPr id="1169" name="Freeform 4">
                <a:extLst>
                  <a:ext uri="{FF2B5EF4-FFF2-40B4-BE49-F238E27FC236}">
                    <a16:creationId xmlns:a16="http://schemas.microsoft.com/office/drawing/2014/main" id="{3A2FD26B-3996-57C1-AD54-D0C59DE53528}"/>
                  </a:ext>
                </a:extLst>
              </p:cNvPr>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0" name="Freeform 5">
                <a:extLst>
                  <a:ext uri="{FF2B5EF4-FFF2-40B4-BE49-F238E27FC236}">
                    <a16:creationId xmlns:a16="http://schemas.microsoft.com/office/drawing/2014/main" id="{2CB13EBA-268D-3933-B6BA-8E57DCFEFD74}"/>
                  </a:ext>
                </a:extLst>
              </p:cNvPr>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1" name="Freeform 6">
                <a:extLst>
                  <a:ext uri="{FF2B5EF4-FFF2-40B4-BE49-F238E27FC236}">
                    <a16:creationId xmlns:a16="http://schemas.microsoft.com/office/drawing/2014/main" id="{33599F6C-2241-7809-D426-27346E35EE1A}"/>
                  </a:ext>
                </a:extLst>
              </p:cNvPr>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2" name="Freeform 7">
                <a:extLst>
                  <a:ext uri="{FF2B5EF4-FFF2-40B4-BE49-F238E27FC236}">
                    <a16:creationId xmlns:a16="http://schemas.microsoft.com/office/drawing/2014/main" id="{B9C95E97-D2DE-A2BC-3BF1-7EEC596DE536}"/>
                  </a:ext>
                </a:extLst>
              </p:cNvPr>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3" name="Freeform 8">
                <a:extLst>
                  <a:ext uri="{FF2B5EF4-FFF2-40B4-BE49-F238E27FC236}">
                    <a16:creationId xmlns:a16="http://schemas.microsoft.com/office/drawing/2014/main" id="{D68A1F38-9856-ABAF-DE1A-CDDC6095908D}"/>
                  </a:ext>
                </a:extLst>
              </p:cNvPr>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4" name="Freeform 9">
                <a:extLst>
                  <a:ext uri="{FF2B5EF4-FFF2-40B4-BE49-F238E27FC236}">
                    <a16:creationId xmlns:a16="http://schemas.microsoft.com/office/drawing/2014/main" id="{2ED3BF01-C3E7-10D2-8B9A-2DA99C1B17A8}"/>
                  </a:ext>
                </a:extLst>
              </p:cNvPr>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5" name="Freeform 10">
                <a:extLst>
                  <a:ext uri="{FF2B5EF4-FFF2-40B4-BE49-F238E27FC236}">
                    <a16:creationId xmlns:a16="http://schemas.microsoft.com/office/drawing/2014/main" id="{FA59A11C-A0BB-4462-9D01-D238ED0E5D69}"/>
                  </a:ext>
                </a:extLst>
              </p:cNvPr>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6" name="Freeform 11">
                <a:extLst>
                  <a:ext uri="{FF2B5EF4-FFF2-40B4-BE49-F238E27FC236}">
                    <a16:creationId xmlns:a16="http://schemas.microsoft.com/office/drawing/2014/main" id="{88C740FC-ACA0-5F03-B6DF-31788B8F3F12}"/>
                  </a:ext>
                </a:extLst>
              </p:cNvPr>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 name="Freeform 12">
                <a:extLst>
                  <a:ext uri="{FF2B5EF4-FFF2-40B4-BE49-F238E27FC236}">
                    <a16:creationId xmlns:a16="http://schemas.microsoft.com/office/drawing/2014/main" id="{69EEC3DA-F873-9537-DB78-37EC4EC00B71}"/>
                  </a:ext>
                </a:extLst>
              </p:cNvPr>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 name="Freeform 13">
                <a:extLst>
                  <a:ext uri="{FF2B5EF4-FFF2-40B4-BE49-F238E27FC236}">
                    <a16:creationId xmlns:a16="http://schemas.microsoft.com/office/drawing/2014/main" id="{8099CA49-0F28-62DF-4950-6A5F61D8AEF3}"/>
                  </a:ext>
                </a:extLst>
              </p:cNvPr>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9" name="Freeform 14">
                <a:extLst>
                  <a:ext uri="{FF2B5EF4-FFF2-40B4-BE49-F238E27FC236}">
                    <a16:creationId xmlns:a16="http://schemas.microsoft.com/office/drawing/2014/main" id="{FFA5D6D2-A883-6B4F-DCC7-2B85209C7610}"/>
                  </a:ext>
                </a:extLst>
              </p:cNvPr>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0" name="Freeform 15">
                <a:extLst>
                  <a:ext uri="{FF2B5EF4-FFF2-40B4-BE49-F238E27FC236}">
                    <a16:creationId xmlns:a16="http://schemas.microsoft.com/office/drawing/2014/main" id="{E92F0AC5-E5E8-569D-9E59-AA902C9E7417}"/>
                  </a:ext>
                </a:extLst>
              </p:cNvPr>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1" name="Freeform 16">
                <a:extLst>
                  <a:ext uri="{FF2B5EF4-FFF2-40B4-BE49-F238E27FC236}">
                    <a16:creationId xmlns:a16="http://schemas.microsoft.com/office/drawing/2014/main" id="{53B7B0AF-09DF-D6D0-8AF1-40C3CD0D35A6}"/>
                  </a:ext>
                </a:extLst>
              </p:cNvPr>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33" name="Group 17">
              <a:extLst>
                <a:ext uri="{FF2B5EF4-FFF2-40B4-BE49-F238E27FC236}">
                  <a16:creationId xmlns:a16="http://schemas.microsoft.com/office/drawing/2014/main" id="{EDE851F8-45D7-D9E3-B34D-8B75F32A49E6}"/>
                </a:ext>
              </a:extLst>
            </p:cNvPr>
            <p:cNvGrpSpPr>
              <a:grpSpLocks/>
            </p:cNvGrpSpPr>
            <p:nvPr userDrawn="1"/>
          </p:nvGrpSpPr>
          <p:grpSpPr bwMode="auto">
            <a:xfrm>
              <a:off x="0" y="2291"/>
              <a:ext cx="1385" cy="1702"/>
              <a:chOff x="0" y="2291"/>
              <a:chExt cx="1385" cy="1702"/>
            </a:xfrm>
          </p:grpSpPr>
          <p:sp>
            <p:nvSpPr>
              <p:cNvPr id="1034" name="Rectangle 18">
                <a:extLst>
                  <a:ext uri="{FF2B5EF4-FFF2-40B4-BE49-F238E27FC236}">
                    <a16:creationId xmlns:a16="http://schemas.microsoft.com/office/drawing/2014/main" id="{30C181D4-CF08-32FB-9EAB-F6E0553083C8}"/>
                  </a:ext>
                </a:extLst>
              </p:cNvPr>
              <p:cNvSpPr>
                <a:spLocks noChangeArrowheads="1"/>
              </p:cNvSpPr>
              <p:nvPr userDrawn="1"/>
            </p:nvSpPr>
            <p:spPr bwMode="ltGray">
              <a:xfrm rot="6798887">
                <a:off x="63" y="388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5" name="Rectangle 19">
                <a:extLst>
                  <a:ext uri="{FF2B5EF4-FFF2-40B4-BE49-F238E27FC236}">
                    <a16:creationId xmlns:a16="http://schemas.microsoft.com/office/drawing/2014/main" id="{DD0AB6E6-D027-57AE-643B-53414D296FC7}"/>
                  </a:ext>
                </a:extLst>
              </p:cNvPr>
              <p:cNvSpPr>
                <a:spLocks noChangeArrowheads="1"/>
              </p:cNvSpPr>
              <p:nvPr userDrawn="1"/>
            </p:nvSpPr>
            <p:spPr bwMode="ltGray">
              <a:xfrm rot="6798887">
                <a:off x="33" y="388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6" name="Rectangle 20">
                <a:extLst>
                  <a:ext uri="{FF2B5EF4-FFF2-40B4-BE49-F238E27FC236}">
                    <a16:creationId xmlns:a16="http://schemas.microsoft.com/office/drawing/2014/main" id="{AC0443C0-D925-E57E-85B8-936310665F40}"/>
                  </a:ext>
                </a:extLst>
              </p:cNvPr>
              <p:cNvSpPr>
                <a:spLocks noChangeArrowheads="1"/>
              </p:cNvSpPr>
              <p:nvPr userDrawn="1"/>
            </p:nvSpPr>
            <p:spPr bwMode="ltGray">
              <a:xfrm rot="6798887">
                <a:off x="7" y="387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7" name="Rectangle 21">
                <a:extLst>
                  <a:ext uri="{FF2B5EF4-FFF2-40B4-BE49-F238E27FC236}">
                    <a16:creationId xmlns:a16="http://schemas.microsoft.com/office/drawing/2014/main" id="{F606C86A-CE34-1588-6A48-48028D1A16CC}"/>
                  </a:ext>
                </a:extLst>
              </p:cNvPr>
              <p:cNvSpPr>
                <a:spLocks noChangeArrowheads="1"/>
              </p:cNvSpPr>
              <p:nvPr userDrawn="1"/>
            </p:nvSpPr>
            <p:spPr bwMode="ltGray">
              <a:xfrm rot="5999912">
                <a:off x="209" y="388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8" name="Rectangle 22">
                <a:extLst>
                  <a:ext uri="{FF2B5EF4-FFF2-40B4-BE49-F238E27FC236}">
                    <a16:creationId xmlns:a16="http://schemas.microsoft.com/office/drawing/2014/main" id="{BB8B21F1-FAF9-0CE4-CDEC-BB0F64F9793B}"/>
                  </a:ext>
                </a:extLst>
              </p:cNvPr>
              <p:cNvSpPr>
                <a:spLocks noChangeArrowheads="1"/>
              </p:cNvSpPr>
              <p:nvPr userDrawn="1"/>
            </p:nvSpPr>
            <p:spPr bwMode="ltGray">
              <a:xfrm rot="5999912">
                <a:off x="18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39" name="Rectangle 23">
                <a:extLst>
                  <a:ext uri="{FF2B5EF4-FFF2-40B4-BE49-F238E27FC236}">
                    <a16:creationId xmlns:a16="http://schemas.microsoft.com/office/drawing/2014/main" id="{0BC4569D-A55C-3CC1-647F-0125C7B4A836}"/>
                  </a:ext>
                </a:extLst>
              </p:cNvPr>
              <p:cNvSpPr>
                <a:spLocks noChangeArrowheads="1"/>
              </p:cNvSpPr>
              <p:nvPr userDrawn="1"/>
            </p:nvSpPr>
            <p:spPr bwMode="ltGray">
              <a:xfrm rot="6250138">
                <a:off x="15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0" name="Rectangle 24">
                <a:extLst>
                  <a:ext uri="{FF2B5EF4-FFF2-40B4-BE49-F238E27FC236}">
                    <a16:creationId xmlns:a16="http://schemas.microsoft.com/office/drawing/2014/main" id="{4ABF372B-59CD-A959-F5A3-2F6772210990}"/>
                  </a:ext>
                </a:extLst>
              </p:cNvPr>
              <p:cNvSpPr>
                <a:spLocks noChangeArrowheads="1"/>
              </p:cNvSpPr>
              <p:nvPr userDrawn="1"/>
            </p:nvSpPr>
            <p:spPr bwMode="ltGray">
              <a:xfrm rot="6238076">
                <a:off x="123" y="388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1" name="Rectangle 25">
                <a:extLst>
                  <a:ext uri="{FF2B5EF4-FFF2-40B4-BE49-F238E27FC236}">
                    <a16:creationId xmlns:a16="http://schemas.microsoft.com/office/drawing/2014/main" id="{D2F3D7E0-A236-31C4-3155-1235B9456B14}"/>
                  </a:ext>
                </a:extLst>
              </p:cNvPr>
              <p:cNvSpPr>
                <a:spLocks noChangeArrowheads="1"/>
              </p:cNvSpPr>
              <p:nvPr userDrawn="1"/>
            </p:nvSpPr>
            <p:spPr bwMode="ltGray">
              <a:xfrm rot="5380717">
                <a:off x="363" y="386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2" name="Rectangle 26">
                <a:extLst>
                  <a:ext uri="{FF2B5EF4-FFF2-40B4-BE49-F238E27FC236}">
                    <a16:creationId xmlns:a16="http://schemas.microsoft.com/office/drawing/2014/main" id="{A5AD0BE9-3952-CEEF-B736-BFF683307C13}"/>
                  </a:ext>
                </a:extLst>
              </p:cNvPr>
              <p:cNvSpPr>
                <a:spLocks noChangeArrowheads="1"/>
              </p:cNvSpPr>
              <p:nvPr userDrawn="1"/>
            </p:nvSpPr>
            <p:spPr bwMode="ltGray">
              <a:xfrm rot="5380717">
                <a:off x="333" y="387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3" name="Rectangle 27">
                <a:extLst>
                  <a:ext uri="{FF2B5EF4-FFF2-40B4-BE49-F238E27FC236}">
                    <a16:creationId xmlns:a16="http://schemas.microsoft.com/office/drawing/2014/main" id="{063F58E8-A870-BCE0-C62C-7D9048EA7985}"/>
                  </a:ext>
                </a:extLst>
              </p:cNvPr>
              <p:cNvSpPr>
                <a:spLocks noChangeArrowheads="1"/>
              </p:cNvSpPr>
              <p:nvPr userDrawn="1"/>
            </p:nvSpPr>
            <p:spPr bwMode="ltGray">
              <a:xfrm rot="5583200">
                <a:off x="303" y="387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4" name="Rectangle 28">
                <a:extLst>
                  <a:ext uri="{FF2B5EF4-FFF2-40B4-BE49-F238E27FC236}">
                    <a16:creationId xmlns:a16="http://schemas.microsoft.com/office/drawing/2014/main" id="{3472EEDB-E8F3-D5AE-E6DE-662B5BE3556D}"/>
                  </a:ext>
                </a:extLst>
              </p:cNvPr>
              <p:cNvSpPr>
                <a:spLocks noChangeArrowheads="1"/>
              </p:cNvSpPr>
              <p:nvPr userDrawn="1"/>
            </p:nvSpPr>
            <p:spPr bwMode="ltGray">
              <a:xfrm rot="5737625">
                <a:off x="271" y="388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5" name="Rectangle 29">
                <a:extLst>
                  <a:ext uri="{FF2B5EF4-FFF2-40B4-BE49-F238E27FC236}">
                    <a16:creationId xmlns:a16="http://schemas.microsoft.com/office/drawing/2014/main" id="{69DAF0A6-191C-4C45-E7EC-484642DD325E}"/>
                  </a:ext>
                </a:extLst>
              </p:cNvPr>
              <p:cNvSpPr>
                <a:spLocks noChangeArrowheads="1"/>
              </p:cNvSpPr>
              <p:nvPr userDrawn="1"/>
            </p:nvSpPr>
            <p:spPr bwMode="ltGray">
              <a:xfrm rot="4715477">
                <a:off x="517" y="382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6" name="Rectangle 30">
                <a:extLst>
                  <a:ext uri="{FF2B5EF4-FFF2-40B4-BE49-F238E27FC236}">
                    <a16:creationId xmlns:a16="http://schemas.microsoft.com/office/drawing/2014/main" id="{9309CEB2-8933-804F-FE71-498078534B5E}"/>
                  </a:ext>
                </a:extLst>
              </p:cNvPr>
              <p:cNvSpPr>
                <a:spLocks noChangeArrowheads="1"/>
              </p:cNvSpPr>
              <p:nvPr userDrawn="1"/>
            </p:nvSpPr>
            <p:spPr bwMode="ltGray">
              <a:xfrm rot="4924949">
                <a:off x="486" y="38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7" name="Rectangle 31">
                <a:extLst>
                  <a:ext uri="{FF2B5EF4-FFF2-40B4-BE49-F238E27FC236}">
                    <a16:creationId xmlns:a16="http://schemas.microsoft.com/office/drawing/2014/main" id="{A6F2ED52-AE47-725A-35C2-4C45C58FD7A9}"/>
                  </a:ext>
                </a:extLst>
              </p:cNvPr>
              <p:cNvSpPr>
                <a:spLocks noChangeArrowheads="1"/>
              </p:cNvSpPr>
              <p:nvPr userDrawn="1"/>
            </p:nvSpPr>
            <p:spPr bwMode="ltGray">
              <a:xfrm rot="4924949">
                <a:off x="456" y="38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8" name="Rectangle 32">
                <a:extLst>
                  <a:ext uri="{FF2B5EF4-FFF2-40B4-BE49-F238E27FC236}">
                    <a16:creationId xmlns:a16="http://schemas.microsoft.com/office/drawing/2014/main" id="{6C6242CA-0172-AE93-B34F-1BCC1B06205D}"/>
                  </a:ext>
                </a:extLst>
              </p:cNvPr>
              <p:cNvSpPr>
                <a:spLocks noChangeArrowheads="1"/>
              </p:cNvSpPr>
              <p:nvPr userDrawn="1"/>
            </p:nvSpPr>
            <p:spPr bwMode="ltGray">
              <a:xfrm rot="5041352">
                <a:off x="427" y="385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49" name="Rectangle 33">
                <a:extLst>
                  <a:ext uri="{FF2B5EF4-FFF2-40B4-BE49-F238E27FC236}">
                    <a16:creationId xmlns:a16="http://schemas.microsoft.com/office/drawing/2014/main" id="{B26CB0A8-AFE8-25C0-8CB2-6EE4130B0865}"/>
                  </a:ext>
                </a:extLst>
              </p:cNvPr>
              <p:cNvSpPr>
                <a:spLocks noChangeArrowheads="1"/>
              </p:cNvSpPr>
              <p:nvPr userDrawn="1"/>
            </p:nvSpPr>
            <p:spPr bwMode="ltGray">
              <a:xfrm rot="3816889">
                <a:off x="664" y="376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0" name="Rectangle 34">
                <a:extLst>
                  <a:ext uri="{FF2B5EF4-FFF2-40B4-BE49-F238E27FC236}">
                    <a16:creationId xmlns:a16="http://schemas.microsoft.com/office/drawing/2014/main" id="{3847CBE1-65CD-2F32-2805-59FE7C821E73}"/>
                  </a:ext>
                </a:extLst>
              </p:cNvPr>
              <p:cNvSpPr>
                <a:spLocks noChangeArrowheads="1"/>
              </p:cNvSpPr>
              <p:nvPr userDrawn="1"/>
            </p:nvSpPr>
            <p:spPr bwMode="ltGray">
              <a:xfrm rot="3816889">
                <a:off x="634" y="378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1" name="Rectangle 35">
                <a:extLst>
                  <a:ext uri="{FF2B5EF4-FFF2-40B4-BE49-F238E27FC236}">
                    <a16:creationId xmlns:a16="http://schemas.microsoft.com/office/drawing/2014/main" id="{C88ECE67-5506-89D5-D4B7-C53F5C655856}"/>
                  </a:ext>
                </a:extLst>
              </p:cNvPr>
              <p:cNvSpPr>
                <a:spLocks noChangeArrowheads="1"/>
              </p:cNvSpPr>
              <p:nvPr userDrawn="1"/>
            </p:nvSpPr>
            <p:spPr bwMode="ltGray">
              <a:xfrm rot="4104184">
                <a:off x="606" y="379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2" name="Rectangle 36">
                <a:extLst>
                  <a:ext uri="{FF2B5EF4-FFF2-40B4-BE49-F238E27FC236}">
                    <a16:creationId xmlns:a16="http://schemas.microsoft.com/office/drawing/2014/main" id="{F08E4111-BA3D-F429-685B-C5BA9E205B57}"/>
                  </a:ext>
                </a:extLst>
              </p:cNvPr>
              <p:cNvSpPr>
                <a:spLocks noChangeArrowheads="1"/>
              </p:cNvSpPr>
              <p:nvPr userDrawn="1"/>
            </p:nvSpPr>
            <p:spPr bwMode="ltGray">
              <a:xfrm rot="4325343">
                <a:off x="575" y="380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3" name="Rectangle 37">
                <a:extLst>
                  <a:ext uri="{FF2B5EF4-FFF2-40B4-BE49-F238E27FC236}">
                    <a16:creationId xmlns:a16="http://schemas.microsoft.com/office/drawing/2014/main" id="{3B2175A8-6894-B218-9542-3EBD63D34277}"/>
                  </a:ext>
                </a:extLst>
              </p:cNvPr>
              <p:cNvSpPr>
                <a:spLocks noChangeArrowheads="1"/>
              </p:cNvSpPr>
              <p:nvPr userDrawn="1"/>
            </p:nvSpPr>
            <p:spPr bwMode="ltGray">
              <a:xfrm rot="3368036">
                <a:off x="800" y="368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4" name="Rectangle 38">
                <a:extLst>
                  <a:ext uri="{FF2B5EF4-FFF2-40B4-BE49-F238E27FC236}">
                    <a16:creationId xmlns:a16="http://schemas.microsoft.com/office/drawing/2014/main" id="{7E299046-0902-D0BB-1B1F-E3629D6DE839}"/>
                  </a:ext>
                </a:extLst>
              </p:cNvPr>
              <p:cNvSpPr>
                <a:spLocks noChangeArrowheads="1"/>
              </p:cNvSpPr>
              <p:nvPr userDrawn="1"/>
            </p:nvSpPr>
            <p:spPr bwMode="ltGray">
              <a:xfrm rot="3368036">
                <a:off x="772" y="369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5" name="Rectangle 39">
                <a:extLst>
                  <a:ext uri="{FF2B5EF4-FFF2-40B4-BE49-F238E27FC236}">
                    <a16:creationId xmlns:a16="http://schemas.microsoft.com/office/drawing/2014/main" id="{3A4A022C-97AC-D15F-0E5E-7A67AE9455E1}"/>
                  </a:ext>
                </a:extLst>
              </p:cNvPr>
              <p:cNvSpPr>
                <a:spLocks noChangeArrowheads="1"/>
              </p:cNvSpPr>
              <p:nvPr userDrawn="1"/>
            </p:nvSpPr>
            <p:spPr bwMode="ltGray">
              <a:xfrm rot="3368036">
                <a:off x="746" y="37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6" name="Rectangle 40">
                <a:extLst>
                  <a:ext uri="{FF2B5EF4-FFF2-40B4-BE49-F238E27FC236}">
                    <a16:creationId xmlns:a16="http://schemas.microsoft.com/office/drawing/2014/main" id="{E72416D7-4937-E3A7-DB92-B82256EAB60F}"/>
                  </a:ext>
                </a:extLst>
              </p:cNvPr>
              <p:cNvSpPr>
                <a:spLocks noChangeArrowheads="1"/>
              </p:cNvSpPr>
              <p:nvPr userDrawn="1"/>
            </p:nvSpPr>
            <p:spPr bwMode="ltGray">
              <a:xfrm rot="3816889">
                <a:off x="717" y="37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7" name="Rectangle 41">
                <a:extLst>
                  <a:ext uri="{FF2B5EF4-FFF2-40B4-BE49-F238E27FC236}">
                    <a16:creationId xmlns:a16="http://schemas.microsoft.com/office/drawing/2014/main" id="{280C4FED-2239-75E4-A5CA-8561321BA4CC}"/>
                  </a:ext>
                </a:extLst>
              </p:cNvPr>
              <p:cNvSpPr>
                <a:spLocks noChangeArrowheads="1"/>
              </p:cNvSpPr>
              <p:nvPr userDrawn="1"/>
            </p:nvSpPr>
            <p:spPr bwMode="ltGray">
              <a:xfrm rot="2302266">
                <a:off x="923" y="358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8" name="Rectangle 42">
                <a:extLst>
                  <a:ext uri="{FF2B5EF4-FFF2-40B4-BE49-F238E27FC236}">
                    <a16:creationId xmlns:a16="http://schemas.microsoft.com/office/drawing/2014/main" id="{56E49091-BC63-149A-BC8B-26F96573AA11}"/>
                  </a:ext>
                </a:extLst>
              </p:cNvPr>
              <p:cNvSpPr>
                <a:spLocks noChangeArrowheads="1"/>
              </p:cNvSpPr>
              <p:nvPr userDrawn="1"/>
            </p:nvSpPr>
            <p:spPr bwMode="ltGray">
              <a:xfrm rot="2302266">
                <a:off x="899" y="360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59" name="Rectangle 43">
                <a:extLst>
                  <a:ext uri="{FF2B5EF4-FFF2-40B4-BE49-F238E27FC236}">
                    <a16:creationId xmlns:a16="http://schemas.microsoft.com/office/drawing/2014/main" id="{D14E6A51-D4B2-0DD6-456C-CDE2BD0E5C57}"/>
                  </a:ext>
                </a:extLst>
              </p:cNvPr>
              <p:cNvSpPr>
                <a:spLocks noChangeArrowheads="1"/>
              </p:cNvSpPr>
              <p:nvPr userDrawn="1"/>
            </p:nvSpPr>
            <p:spPr bwMode="ltGray">
              <a:xfrm rot="2707562">
                <a:off x="876" y="36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0" name="Rectangle 44">
                <a:extLst>
                  <a:ext uri="{FF2B5EF4-FFF2-40B4-BE49-F238E27FC236}">
                    <a16:creationId xmlns:a16="http://schemas.microsoft.com/office/drawing/2014/main" id="{5D2099C9-4DBD-39F1-A49E-6BC115EFBE8B}"/>
                  </a:ext>
                </a:extLst>
              </p:cNvPr>
              <p:cNvSpPr>
                <a:spLocks noChangeArrowheads="1"/>
              </p:cNvSpPr>
              <p:nvPr userDrawn="1"/>
            </p:nvSpPr>
            <p:spPr bwMode="ltGray">
              <a:xfrm rot="2707562">
                <a:off x="850" y="364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1" name="Rectangle 45">
                <a:extLst>
                  <a:ext uri="{FF2B5EF4-FFF2-40B4-BE49-F238E27FC236}">
                    <a16:creationId xmlns:a16="http://schemas.microsoft.com/office/drawing/2014/main" id="{8CE9DDD5-BF65-5C4B-8BA1-1E65AA808D34}"/>
                  </a:ext>
                </a:extLst>
              </p:cNvPr>
              <p:cNvSpPr>
                <a:spLocks noChangeArrowheads="1"/>
              </p:cNvSpPr>
              <p:nvPr userDrawn="1"/>
            </p:nvSpPr>
            <p:spPr bwMode="ltGray">
              <a:xfrm rot="1525830">
                <a:off x="1027" y="3473"/>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2" name="Rectangle 46">
                <a:extLst>
                  <a:ext uri="{FF2B5EF4-FFF2-40B4-BE49-F238E27FC236}">
                    <a16:creationId xmlns:a16="http://schemas.microsoft.com/office/drawing/2014/main" id="{7540714C-E124-01AC-1AF9-847BD559003F}"/>
                  </a:ext>
                </a:extLst>
              </p:cNvPr>
              <p:cNvSpPr>
                <a:spLocks noChangeArrowheads="1"/>
              </p:cNvSpPr>
              <p:nvPr userDrawn="1"/>
            </p:nvSpPr>
            <p:spPr bwMode="ltGray">
              <a:xfrm rot="1525830">
                <a:off x="1009" y="349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3" name="Rectangle 47">
                <a:extLst>
                  <a:ext uri="{FF2B5EF4-FFF2-40B4-BE49-F238E27FC236}">
                    <a16:creationId xmlns:a16="http://schemas.microsoft.com/office/drawing/2014/main" id="{6C0CAB36-C97E-1C88-6110-286B19F9EBC8}"/>
                  </a:ext>
                </a:extLst>
              </p:cNvPr>
              <p:cNvSpPr>
                <a:spLocks noChangeArrowheads="1"/>
              </p:cNvSpPr>
              <p:nvPr userDrawn="1"/>
            </p:nvSpPr>
            <p:spPr bwMode="ltGray">
              <a:xfrm rot="1788117">
                <a:off x="990" y="3519"/>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4" name="Rectangle 48">
                <a:extLst>
                  <a:ext uri="{FF2B5EF4-FFF2-40B4-BE49-F238E27FC236}">
                    <a16:creationId xmlns:a16="http://schemas.microsoft.com/office/drawing/2014/main" id="{95345DC7-2DF9-9135-C94D-409AEDFA2812}"/>
                  </a:ext>
                </a:extLst>
              </p:cNvPr>
              <p:cNvSpPr>
                <a:spLocks noChangeArrowheads="1"/>
              </p:cNvSpPr>
              <p:nvPr userDrawn="1"/>
            </p:nvSpPr>
            <p:spPr bwMode="ltGray">
              <a:xfrm rot="1788117">
                <a:off x="969" y="354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5" name="Rectangle 49">
                <a:extLst>
                  <a:ext uri="{FF2B5EF4-FFF2-40B4-BE49-F238E27FC236}">
                    <a16:creationId xmlns:a16="http://schemas.microsoft.com/office/drawing/2014/main" id="{5D301C11-AC25-491D-AF2A-F3D2E83C0A4B}"/>
                  </a:ext>
                </a:extLst>
              </p:cNvPr>
              <p:cNvSpPr>
                <a:spLocks noChangeArrowheads="1"/>
              </p:cNvSpPr>
              <p:nvPr userDrawn="1"/>
            </p:nvSpPr>
            <p:spPr bwMode="ltGray">
              <a:xfrm rot="841630">
                <a:off x="1113" y="3355"/>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6" name="Rectangle 50">
                <a:extLst>
                  <a:ext uri="{FF2B5EF4-FFF2-40B4-BE49-F238E27FC236}">
                    <a16:creationId xmlns:a16="http://schemas.microsoft.com/office/drawing/2014/main" id="{F1B47693-CA8A-C868-E284-31F06FBA11A9}"/>
                  </a:ext>
                </a:extLst>
              </p:cNvPr>
              <p:cNvSpPr>
                <a:spLocks noChangeArrowheads="1"/>
              </p:cNvSpPr>
              <p:nvPr userDrawn="1"/>
            </p:nvSpPr>
            <p:spPr bwMode="ltGray">
              <a:xfrm rot="841630">
                <a:off x="1100" y="337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7" name="Rectangle 51">
                <a:extLst>
                  <a:ext uri="{FF2B5EF4-FFF2-40B4-BE49-F238E27FC236}">
                    <a16:creationId xmlns:a16="http://schemas.microsoft.com/office/drawing/2014/main" id="{0EC1F152-16ED-425D-2011-9EA02B409312}"/>
                  </a:ext>
                </a:extLst>
              </p:cNvPr>
              <p:cNvSpPr>
                <a:spLocks noChangeArrowheads="1"/>
              </p:cNvSpPr>
              <p:nvPr userDrawn="1"/>
            </p:nvSpPr>
            <p:spPr bwMode="ltGray">
              <a:xfrm rot="1308689">
                <a:off x="1086" y="3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8" name="Rectangle 52">
                <a:extLst>
                  <a:ext uri="{FF2B5EF4-FFF2-40B4-BE49-F238E27FC236}">
                    <a16:creationId xmlns:a16="http://schemas.microsoft.com/office/drawing/2014/main" id="{8EDBDCCE-25B4-8304-9D13-74A541C83BB8}"/>
                  </a:ext>
                </a:extLst>
              </p:cNvPr>
              <p:cNvSpPr>
                <a:spLocks noChangeArrowheads="1"/>
              </p:cNvSpPr>
              <p:nvPr userDrawn="1"/>
            </p:nvSpPr>
            <p:spPr bwMode="ltGray">
              <a:xfrm rot="1308689">
                <a:off x="1064" y="3425"/>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69" name="Rectangle 53">
                <a:extLst>
                  <a:ext uri="{FF2B5EF4-FFF2-40B4-BE49-F238E27FC236}">
                    <a16:creationId xmlns:a16="http://schemas.microsoft.com/office/drawing/2014/main" id="{AC2400B2-4DAF-F528-B976-FAC13630E003}"/>
                  </a:ext>
                </a:extLst>
              </p:cNvPr>
              <p:cNvSpPr>
                <a:spLocks noChangeArrowheads="1"/>
              </p:cNvSpPr>
              <p:nvPr userDrawn="1"/>
            </p:nvSpPr>
            <p:spPr bwMode="ltGray">
              <a:xfrm rot="469913">
                <a:off x="1172" y="3225"/>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0" name="Rectangle 54">
                <a:extLst>
                  <a:ext uri="{FF2B5EF4-FFF2-40B4-BE49-F238E27FC236}">
                    <a16:creationId xmlns:a16="http://schemas.microsoft.com/office/drawing/2014/main" id="{19106755-6B7D-2055-DEC8-B883BDFADC2B}"/>
                  </a:ext>
                </a:extLst>
              </p:cNvPr>
              <p:cNvSpPr>
                <a:spLocks noChangeArrowheads="1"/>
              </p:cNvSpPr>
              <p:nvPr userDrawn="1"/>
            </p:nvSpPr>
            <p:spPr bwMode="ltGray">
              <a:xfrm rot="559869">
                <a:off x="1162" y="325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1" name="Rectangle 55">
                <a:extLst>
                  <a:ext uri="{FF2B5EF4-FFF2-40B4-BE49-F238E27FC236}">
                    <a16:creationId xmlns:a16="http://schemas.microsoft.com/office/drawing/2014/main" id="{86867544-66B5-9876-564F-64D70512E221}"/>
                  </a:ext>
                </a:extLst>
              </p:cNvPr>
              <p:cNvSpPr>
                <a:spLocks noChangeArrowheads="1"/>
              </p:cNvSpPr>
              <p:nvPr userDrawn="1"/>
            </p:nvSpPr>
            <p:spPr bwMode="ltGray">
              <a:xfrm rot="734079">
                <a:off x="1154" y="327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2" name="Rectangle 56">
                <a:extLst>
                  <a:ext uri="{FF2B5EF4-FFF2-40B4-BE49-F238E27FC236}">
                    <a16:creationId xmlns:a16="http://schemas.microsoft.com/office/drawing/2014/main" id="{5EDB932D-E5B6-8A59-9DD0-382108A93266}"/>
                  </a:ext>
                </a:extLst>
              </p:cNvPr>
              <p:cNvSpPr>
                <a:spLocks noChangeArrowheads="1"/>
              </p:cNvSpPr>
              <p:nvPr userDrawn="1"/>
            </p:nvSpPr>
            <p:spPr bwMode="ltGray">
              <a:xfrm rot="734079">
                <a:off x="1141" y="330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3" name="Rectangle 57">
                <a:extLst>
                  <a:ext uri="{FF2B5EF4-FFF2-40B4-BE49-F238E27FC236}">
                    <a16:creationId xmlns:a16="http://schemas.microsoft.com/office/drawing/2014/main" id="{61728F4E-C1C7-C1A2-F250-CC538C4B840E}"/>
                  </a:ext>
                </a:extLst>
              </p:cNvPr>
              <p:cNvSpPr>
                <a:spLocks noChangeArrowheads="1"/>
              </p:cNvSpPr>
              <p:nvPr userDrawn="1"/>
            </p:nvSpPr>
            <p:spPr bwMode="ltGray">
              <a:xfrm rot="-293905">
                <a:off x="1211" y="309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4" name="Rectangle 58">
                <a:extLst>
                  <a:ext uri="{FF2B5EF4-FFF2-40B4-BE49-F238E27FC236}">
                    <a16:creationId xmlns:a16="http://schemas.microsoft.com/office/drawing/2014/main" id="{3C74651F-90D9-F20E-6D73-67AE0CC34E6D}"/>
                  </a:ext>
                </a:extLst>
              </p:cNvPr>
              <p:cNvSpPr>
                <a:spLocks noChangeArrowheads="1"/>
              </p:cNvSpPr>
              <p:nvPr userDrawn="1"/>
            </p:nvSpPr>
            <p:spPr bwMode="ltGray">
              <a:xfrm rot="-8">
                <a:off x="1201" y="312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5" name="Rectangle 59">
                <a:extLst>
                  <a:ext uri="{FF2B5EF4-FFF2-40B4-BE49-F238E27FC236}">
                    <a16:creationId xmlns:a16="http://schemas.microsoft.com/office/drawing/2014/main" id="{781F5343-BEEB-5185-67AC-94512AFB6B8F}"/>
                  </a:ext>
                </a:extLst>
              </p:cNvPr>
              <p:cNvSpPr>
                <a:spLocks noChangeArrowheads="1"/>
              </p:cNvSpPr>
              <p:nvPr userDrawn="1"/>
            </p:nvSpPr>
            <p:spPr bwMode="ltGray">
              <a:xfrm rot="-8">
                <a:off x="1200" y="3147"/>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6" name="Rectangle 60">
                <a:extLst>
                  <a:ext uri="{FF2B5EF4-FFF2-40B4-BE49-F238E27FC236}">
                    <a16:creationId xmlns:a16="http://schemas.microsoft.com/office/drawing/2014/main" id="{7C65B462-C9EE-777A-641E-C6D347E7C533}"/>
                  </a:ext>
                </a:extLst>
              </p:cNvPr>
              <p:cNvSpPr>
                <a:spLocks noChangeArrowheads="1"/>
              </p:cNvSpPr>
              <p:nvPr userDrawn="1"/>
            </p:nvSpPr>
            <p:spPr bwMode="ltGray">
              <a:xfrm rot="214188">
                <a:off x="1189" y="3173"/>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7" name="Rectangle 61">
                <a:extLst>
                  <a:ext uri="{FF2B5EF4-FFF2-40B4-BE49-F238E27FC236}">
                    <a16:creationId xmlns:a16="http://schemas.microsoft.com/office/drawing/2014/main" id="{A3E3433D-0514-ED08-8E69-CE5A4C1EACDD}"/>
                  </a:ext>
                </a:extLst>
              </p:cNvPr>
              <p:cNvSpPr>
                <a:spLocks noChangeArrowheads="1"/>
              </p:cNvSpPr>
              <p:nvPr userDrawn="1"/>
            </p:nvSpPr>
            <p:spPr bwMode="ltGray">
              <a:xfrm rot="-682388">
                <a:off x="1219" y="296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8" name="Rectangle 62">
                <a:extLst>
                  <a:ext uri="{FF2B5EF4-FFF2-40B4-BE49-F238E27FC236}">
                    <a16:creationId xmlns:a16="http://schemas.microsoft.com/office/drawing/2014/main" id="{764D9F50-3A20-0993-8F92-5BEDE7493BE0}"/>
                  </a:ext>
                </a:extLst>
              </p:cNvPr>
              <p:cNvSpPr>
                <a:spLocks noChangeArrowheads="1"/>
              </p:cNvSpPr>
              <p:nvPr userDrawn="1"/>
            </p:nvSpPr>
            <p:spPr bwMode="ltGray">
              <a:xfrm rot="-480400">
                <a:off x="1220" y="2991"/>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79" name="Rectangle 63">
                <a:extLst>
                  <a:ext uri="{FF2B5EF4-FFF2-40B4-BE49-F238E27FC236}">
                    <a16:creationId xmlns:a16="http://schemas.microsoft.com/office/drawing/2014/main" id="{1CE614B4-6301-358E-C599-51B599AA8115}"/>
                  </a:ext>
                </a:extLst>
              </p:cNvPr>
              <p:cNvSpPr>
                <a:spLocks noChangeArrowheads="1"/>
              </p:cNvSpPr>
              <p:nvPr userDrawn="1"/>
            </p:nvSpPr>
            <p:spPr bwMode="ltGray">
              <a:xfrm rot="-480400">
                <a:off x="1220" y="30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0" name="Rectangle 64">
                <a:extLst>
                  <a:ext uri="{FF2B5EF4-FFF2-40B4-BE49-F238E27FC236}">
                    <a16:creationId xmlns:a16="http://schemas.microsoft.com/office/drawing/2014/main" id="{F5DB8401-9D54-6F76-737C-3B02DC863416}"/>
                  </a:ext>
                </a:extLst>
              </p:cNvPr>
              <p:cNvSpPr>
                <a:spLocks noChangeArrowheads="1"/>
              </p:cNvSpPr>
              <p:nvPr userDrawn="1"/>
            </p:nvSpPr>
            <p:spPr bwMode="ltGray">
              <a:xfrm rot="-270546">
                <a:off x="1219" y="3041"/>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1" name="Rectangle 65">
                <a:extLst>
                  <a:ext uri="{FF2B5EF4-FFF2-40B4-BE49-F238E27FC236}">
                    <a16:creationId xmlns:a16="http://schemas.microsoft.com/office/drawing/2014/main" id="{0A05D31A-7F91-2AE4-3BD6-AA99257F3F08}"/>
                  </a:ext>
                </a:extLst>
              </p:cNvPr>
              <p:cNvSpPr>
                <a:spLocks noChangeArrowheads="1"/>
              </p:cNvSpPr>
              <p:nvPr userDrawn="1"/>
            </p:nvSpPr>
            <p:spPr bwMode="ltGray">
              <a:xfrm rot="-1132286">
                <a:off x="1207" y="2843"/>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2" name="Rectangle 66">
                <a:extLst>
                  <a:ext uri="{FF2B5EF4-FFF2-40B4-BE49-F238E27FC236}">
                    <a16:creationId xmlns:a16="http://schemas.microsoft.com/office/drawing/2014/main" id="{AEC48BA5-A27D-C649-3A8F-F24307A8472C}"/>
                  </a:ext>
                </a:extLst>
              </p:cNvPr>
              <p:cNvSpPr>
                <a:spLocks noChangeArrowheads="1"/>
              </p:cNvSpPr>
              <p:nvPr userDrawn="1"/>
            </p:nvSpPr>
            <p:spPr bwMode="ltGray">
              <a:xfrm rot="-969272">
                <a:off x="1213" y="286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3" name="Rectangle 67">
                <a:extLst>
                  <a:ext uri="{FF2B5EF4-FFF2-40B4-BE49-F238E27FC236}">
                    <a16:creationId xmlns:a16="http://schemas.microsoft.com/office/drawing/2014/main" id="{9BDC5624-0B17-6BE1-41E2-5D45E6954296}"/>
                  </a:ext>
                </a:extLst>
              </p:cNvPr>
              <p:cNvSpPr>
                <a:spLocks noChangeArrowheads="1"/>
              </p:cNvSpPr>
              <p:nvPr userDrawn="1"/>
            </p:nvSpPr>
            <p:spPr bwMode="ltGray">
              <a:xfrm rot="-969272">
                <a:off x="1216" y="288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4" name="Rectangle 68">
                <a:extLst>
                  <a:ext uri="{FF2B5EF4-FFF2-40B4-BE49-F238E27FC236}">
                    <a16:creationId xmlns:a16="http://schemas.microsoft.com/office/drawing/2014/main" id="{7A2A88CD-FE04-28ED-45F2-1E6C983D6EAC}"/>
                  </a:ext>
                </a:extLst>
              </p:cNvPr>
              <p:cNvSpPr>
                <a:spLocks noChangeArrowheads="1"/>
              </p:cNvSpPr>
              <p:nvPr userDrawn="1"/>
            </p:nvSpPr>
            <p:spPr bwMode="ltGray">
              <a:xfrm rot="-806259">
                <a:off x="1219" y="29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5" name="Rectangle 69">
                <a:extLst>
                  <a:ext uri="{FF2B5EF4-FFF2-40B4-BE49-F238E27FC236}">
                    <a16:creationId xmlns:a16="http://schemas.microsoft.com/office/drawing/2014/main" id="{94568A4F-E8A8-D4C3-5DE4-FBF55E395D9D}"/>
                  </a:ext>
                </a:extLst>
              </p:cNvPr>
              <p:cNvSpPr>
                <a:spLocks noChangeArrowheads="1"/>
              </p:cNvSpPr>
              <p:nvPr userDrawn="1"/>
            </p:nvSpPr>
            <p:spPr bwMode="ltGray">
              <a:xfrm rot="-1543941">
                <a:off x="1165" y="272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6" name="Rectangle 70">
                <a:extLst>
                  <a:ext uri="{FF2B5EF4-FFF2-40B4-BE49-F238E27FC236}">
                    <a16:creationId xmlns:a16="http://schemas.microsoft.com/office/drawing/2014/main" id="{C7150E33-8A0C-2454-B701-0AA04314F698}"/>
                  </a:ext>
                </a:extLst>
              </p:cNvPr>
              <p:cNvSpPr>
                <a:spLocks noChangeArrowheads="1"/>
              </p:cNvSpPr>
              <p:nvPr userDrawn="1"/>
            </p:nvSpPr>
            <p:spPr bwMode="ltGray">
              <a:xfrm rot="-1341953">
                <a:off x="1176" y="2752"/>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7" name="Rectangle 71">
                <a:extLst>
                  <a:ext uri="{FF2B5EF4-FFF2-40B4-BE49-F238E27FC236}">
                    <a16:creationId xmlns:a16="http://schemas.microsoft.com/office/drawing/2014/main" id="{3698522A-5CAF-1A98-7E56-C5B15303579A}"/>
                  </a:ext>
                </a:extLst>
              </p:cNvPr>
              <p:cNvSpPr>
                <a:spLocks noChangeArrowheads="1"/>
              </p:cNvSpPr>
              <p:nvPr userDrawn="1"/>
            </p:nvSpPr>
            <p:spPr bwMode="ltGray">
              <a:xfrm rot="-1341953">
                <a:off x="1184" y="277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8" name="Rectangle 72">
                <a:extLst>
                  <a:ext uri="{FF2B5EF4-FFF2-40B4-BE49-F238E27FC236}">
                    <a16:creationId xmlns:a16="http://schemas.microsoft.com/office/drawing/2014/main" id="{7BD50E46-AC54-32F6-EBE5-D24C3181D9A9}"/>
                  </a:ext>
                </a:extLst>
              </p:cNvPr>
              <p:cNvSpPr>
                <a:spLocks noChangeArrowheads="1"/>
              </p:cNvSpPr>
              <p:nvPr userDrawn="1"/>
            </p:nvSpPr>
            <p:spPr bwMode="ltGray">
              <a:xfrm rot="-1341953">
                <a:off x="1194" y="279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89" name="Rectangle 73">
                <a:extLst>
                  <a:ext uri="{FF2B5EF4-FFF2-40B4-BE49-F238E27FC236}">
                    <a16:creationId xmlns:a16="http://schemas.microsoft.com/office/drawing/2014/main" id="{7E69AF27-E80D-878E-67F9-BAE292BA87A0}"/>
                  </a:ext>
                </a:extLst>
              </p:cNvPr>
              <p:cNvSpPr>
                <a:spLocks noChangeArrowheads="1"/>
              </p:cNvSpPr>
              <p:nvPr userDrawn="1"/>
            </p:nvSpPr>
            <p:spPr bwMode="ltGray">
              <a:xfrm rot="-1928746">
                <a:off x="1101" y="262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0" name="Rectangle 74">
                <a:extLst>
                  <a:ext uri="{FF2B5EF4-FFF2-40B4-BE49-F238E27FC236}">
                    <a16:creationId xmlns:a16="http://schemas.microsoft.com/office/drawing/2014/main" id="{FBA85F9F-7347-8FAE-04A5-60A28B8C6172}"/>
                  </a:ext>
                </a:extLst>
              </p:cNvPr>
              <p:cNvSpPr>
                <a:spLocks noChangeArrowheads="1"/>
              </p:cNvSpPr>
              <p:nvPr userDrawn="1"/>
            </p:nvSpPr>
            <p:spPr bwMode="ltGray">
              <a:xfrm rot="-1844175">
                <a:off x="1114" y="264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1" name="Rectangle 75">
                <a:extLst>
                  <a:ext uri="{FF2B5EF4-FFF2-40B4-BE49-F238E27FC236}">
                    <a16:creationId xmlns:a16="http://schemas.microsoft.com/office/drawing/2014/main" id="{49A81895-E4D9-691B-1FA9-A6CB3A3A22B2}"/>
                  </a:ext>
                </a:extLst>
              </p:cNvPr>
              <p:cNvSpPr>
                <a:spLocks noChangeArrowheads="1"/>
              </p:cNvSpPr>
              <p:nvPr userDrawn="1"/>
            </p:nvSpPr>
            <p:spPr bwMode="ltGray">
              <a:xfrm rot="-1752383">
                <a:off x="1129" y="266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2" name="Rectangle 76">
                <a:extLst>
                  <a:ext uri="{FF2B5EF4-FFF2-40B4-BE49-F238E27FC236}">
                    <a16:creationId xmlns:a16="http://schemas.microsoft.com/office/drawing/2014/main" id="{F4C92CEE-8D1C-C68A-D1BC-9DD6150FEB2F}"/>
                  </a:ext>
                </a:extLst>
              </p:cNvPr>
              <p:cNvSpPr>
                <a:spLocks noChangeArrowheads="1"/>
              </p:cNvSpPr>
              <p:nvPr userDrawn="1"/>
            </p:nvSpPr>
            <p:spPr bwMode="ltGray">
              <a:xfrm rot="-1752383">
                <a:off x="1142" y="268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3" name="Rectangle 77">
                <a:extLst>
                  <a:ext uri="{FF2B5EF4-FFF2-40B4-BE49-F238E27FC236}">
                    <a16:creationId xmlns:a16="http://schemas.microsoft.com/office/drawing/2014/main" id="{49FC7447-BFEE-B531-E9D1-C92421C84DCC}"/>
                  </a:ext>
                </a:extLst>
              </p:cNvPr>
              <p:cNvSpPr>
                <a:spLocks noChangeArrowheads="1"/>
              </p:cNvSpPr>
              <p:nvPr userDrawn="1"/>
            </p:nvSpPr>
            <p:spPr bwMode="ltGray">
              <a:xfrm rot="-2466736">
                <a:off x="1014" y="253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4" name="Rectangle 78">
                <a:extLst>
                  <a:ext uri="{FF2B5EF4-FFF2-40B4-BE49-F238E27FC236}">
                    <a16:creationId xmlns:a16="http://schemas.microsoft.com/office/drawing/2014/main" id="{B61BCFE2-FA75-3AD2-BFDC-A0B3A09A1627}"/>
                  </a:ext>
                </a:extLst>
              </p:cNvPr>
              <p:cNvSpPr>
                <a:spLocks noChangeArrowheads="1"/>
              </p:cNvSpPr>
              <p:nvPr userDrawn="1"/>
            </p:nvSpPr>
            <p:spPr bwMode="ltGray">
              <a:xfrm rot="-2466736">
                <a:off x="1035" y="255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5" name="Rectangle 79">
                <a:extLst>
                  <a:ext uri="{FF2B5EF4-FFF2-40B4-BE49-F238E27FC236}">
                    <a16:creationId xmlns:a16="http://schemas.microsoft.com/office/drawing/2014/main" id="{70F5A6BF-DBBA-8AA2-D880-686933A70A53}"/>
                  </a:ext>
                </a:extLst>
              </p:cNvPr>
              <p:cNvSpPr>
                <a:spLocks noChangeArrowheads="1"/>
              </p:cNvSpPr>
              <p:nvPr userDrawn="1"/>
            </p:nvSpPr>
            <p:spPr bwMode="ltGray">
              <a:xfrm rot="-2466736">
                <a:off x="1050" y="257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6" name="Rectangle 80">
                <a:extLst>
                  <a:ext uri="{FF2B5EF4-FFF2-40B4-BE49-F238E27FC236}">
                    <a16:creationId xmlns:a16="http://schemas.microsoft.com/office/drawing/2014/main" id="{A22A2273-32C1-2671-8BB3-FB67EA6FE119}"/>
                  </a:ext>
                </a:extLst>
              </p:cNvPr>
              <p:cNvSpPr>
                <a:spLocks noChangeArrowheads="1"/>
              </p:cNvSpPr>
              <p:nvPr userDrawn="1"/>
            </p:nvSpPr>
            <p:spPr bwMode="ltGray">
              <a:xfrm rot="-2342866">
                <a:off x="1068" y="2590"/>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7" name="Freeform 81">
                <a:extLst>
                  <a:ext uri="{FF2B5EF4-FFF2-40B4-BE49-F238E27FC236}">
                    <a16:creationId xmlns:a16="http://schemas.microsoft.com/office/drawing/2014/main" id="{85E23EAE-85AF-ADAB-FF66-7FCBA44655A2}"/>
                  </a:ext>
                </a:extLst>
              </p:cNvPr>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8" name="Rectangle 82">
                <a:extLst>
                  <a:ext uri="{FF2B5EF4-FFF2-40B4-BE49-F238E27FC236}">
                    <a16:creationId xmlns:a16="http://schemas.microsoft.com/office/drawing/2014/main" id="{B4724BDA-59D1-A782-EBBA-2019EC83B863}"/>
                  </a:ext>
                </a:extLst>
              </p:cNvPr>
              <p:cNvSpPr>
                <a:spLocks noChangeArrowheads="1"/>
              </p:cNvSpPr>
              <p:nvPr userDrawn="1"/>
            </p:nvSpPr>
            <p:spPr bwMode="ltGray">
              <a:xfrm rot="6575641">
                <a:off x="-217" y="3138"/>
                <a:ext cx="122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099" name="Rectangle 83">
                <a:extLst>
                  <a:ext uri="{FF2B5EF4-FFF2-40B4-BE49-F238E27FC236}">
                    <a16:creationId xmlns:a16="http://schemas.microsoft.com/office/drawing/2014/main" id="{9D1DF281-C713-2696-2897-FF34EA90996E}"/>
                  </a:ext>
                </a:extLst>
              </p:cNvPr>
              <p:cNvSpPr>
                <a:spLocks noChangeArrowheads="1"/>
              </p:cNvSpPr>
              <p:nvPr userDrawn="1"/>
            </p:nvSpPr>
            <p:spPr bwMode="ltGray">
              <a:xfrm rot="238799">
                <a:off x="4" y="3146"/>
                <a:ext cx="103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0" name="Rectangle 84">
                <a:extLst>
                  <a:ext uri="{FF2B5EF4-FFF2-40B4-BE49-F238E27FC236}">
                    <a16:creationId xmlns:a16="http://schemas.microsoft.com/office/drawing/2014/main" id="{B7035BE4-E4E9-9187-1933-BE5C331F2B46}"/>
                  </a:ext>
                </a:extLst>
              </p:cNvPr>
              <p:cNvSpPr>
                <a:spLocks noChangeArrowheads="1"/>
              </p:cNvSpPr>
              <p:nvPr userDrawn="1"/>
            </p:nvSpPr>
            <p:spPr bwMode="ltGray">
              <a:xfrm rot="-2957028">
                <a:off x="907" y="247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1" name="Rectangle 85">
                <a:extLst>
                  <a:ext uri="{FF2B5EF4-FFF2-40B4-BE49-F238E27FC236}">
                    <a16:creationId xmlns:a16="http://schemas.microsoft.com/office/drawing/2014/main" id="{48AA1121-CA9C-831E-4C56-56605847F608}"/>
                  </a:ext>
                </a:extLst>
              </p:cNvPr>
              <p:cNvSpPr>
                <a:spLocks noChangeArrowheads="1"/>
              </p:cNvSpPr>
              <p:nvPr userDrawn="1"/>
            </p:nvSpPr>
            <p:spPr bwMode="ltGray">
              <a:xfrm rot="-2957028">
                <a:off x="930" y="248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2" name="Rectangle 86">
                <a:extLst>
                  <a:ext uri="{FF2B5EF4-FFF2-40B4-BE49-F238E27FC236}">
                    <a16:creationId xmlns:a16="http://schemas.microsoft.com/office/drawing/2014/main" id="{E873F680-1AB4-3D79-BA08-E5B2655027F4}"/>
                  </a:ext>
                </a:extLst>
              </p:cNvPr>
              <p:cNvSpPr>
                <a:spLocks noChangeArrowheads="1"/>
              </p:cNvSpPr>
              <p:nvPr userDrawn="1"/>
            </p:nvSpPr>
            <p:spPr bwMode="ltGray">
              <a:xfrm rot="-2957028">
                <a:off x="954" y="249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3" name="Rectangle 87">
                <a:extLst>
                  <a:ext uri="{FF2B5EF4-FFF2-40B4-BE49-F238E27FC236}">
                    <a16:creationId xmlns:a16="http://schemas.microsoft.com/office/drawing/2014/main" id="{25C4D635-3C2F-EAF0-FD7A-9F57105F3003}"/>
                  </a:ext>
                </a:extLst>
              </p:cNvPr>
              <p:cNvSpPr>
                <a:spLocks noChangeArrowheads="1"/>
              </p:cNvSpPr>
              <p:nvPr userDrawn="1"/>
            </p:nvSpPr>
            <p:spPr bwMode="ltGray">
              <a:xfrm rot="-2661033">
                <a:off x="974" y="2509"/>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4" name="Rectangle 88">
                <a:extLst>
                  <a:ext uri="{FF2B5EF4-FFF2-40B4-BE49-F238E27FC236}">
                    <a16:creationId xmlns:a16="http://schemas.microsoft.com/office/drawing/2014/main" id="{F946EAE0-F409-A49C-7324-9975E9D1A337}"/>
                  </a:ext>
                </a:extLst>
              </p:cNvPr>
              <p:cNvSpPr>
                <a:spLocks noChangeArrowheads="1"/>
              </p:cNvSpPr>
              <p:nvPr userDrawn="1"/>
            </p:nvSpPr>
            <p:spPr bwMode="ltGray">
              <a:xfrm rot="-3638503">
                <a:off x="788" y="242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5" name="Rectangle 89">
                <a:extLst>
                  <a:ext uri="{FF2B5EF4-FFF2-40B4-BE49-F238E27FC236}">
                    <a16:creationId xmlns:a16="http://schemas.microsoft.com/office/drawing/2014/main" id="{16D05CE9-D289-5AAA-D3B5-BD9C78DFEE53}"/>
                  </a:ext>
                </a:extLst>
              </p:cNvPr>
              <p:cNvSpPr>
                <a:spLocks noChangeArrowheads="1"/>
              </p:cNvSpPr>
              <p:nvPr userDrawn="1"/>
            </p:nvSpPr>
            <p:spPr bwMode="ltGray">
              <a:xfrm rot="-3638503">
                <a:off x="815" y="243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6" name="Rectangle 90">
                <a:extLst>
                  <a:ext uri="{FF2B5EF4-FFF2-40B4-BE49-F238E27FC236}">
                    <a16:creationId xmlns:a16="http://schemas.microsoft.com/office/drawing/2014/main" id="{B6315147-1B0C-B689-CDD0-7098182AAFB2}"/>
                  </a:ext>
                </a:extLst>
              </p:cNvPr>
              <p:cNvSpPr>
                <a:spLocks noChangeArrowheads="1"/>
              </p:cNvSpPr>
              <p:nvPr userDrawn="1"/>
            </p:nvSpPr>
            <p:spPr bwMode="ltGray">
              <a:xfrm rot="-3514633">
                <a:off x="837" y="244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7" name="Rectangle 91">
                <a:extLst>
                  <a:ext uri="{FF2B5EF4-FFF2-40B4-BE49-F238E27FC236}">
                    <a16:creationId xmlns:a16="http://schemas.microsoft.com/office/drawing/2014/main" id="{BCEE3249-28F1-9C03-6CCB-88D328D2301A}"/>
                  </a:ext>
                </a:extLst>
              </p:cNvPr>
              <p:cNvSpPr>
                <a:spLocks noChangeArrowheads="1"/>
              </p:cNvSpPr>
              <p:nvPr userDrawn="1"/>
            </p:nvSpPr>
            <p:spPr bwMode="ltGray">
              <a:xfrm rot="-3220799">
                <a:off x="862" y="245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8" name="Rectangle 92">
                <a:extLst>
                  <a:ext uri="{FF2B5EF4-FFF2-40B4-BE49-F238E27FC236}">
                    <a16:creationId xmlns:a16="http://schemas.microsoft.com/office/drawing/2014/main" id="{FA120175-7B93-4825-B8CF-2FED746DDB4E}"/>
                  </a:ext>
                </a:extLst>
              </p:cNvPr>
              <p:cNvSpPr>
                <a:spLocks noChangeArrowheads="1"/>
              </p:cNvSpPr>
              <p:nvPr userDrawn="1"/>
            </p:nvSpPr>
            <p:spPr bwMode="ltGray">
              <a:xfrm rot="-4338250">
                <a:off x="649" y="239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09" name="Rectangle 93">
                <a:extLst>
                  <a:ext uri="{FF2B5EF4-FFF2-40B4-BE49-F238E27FC236}">
                    <a16:creationId xmlns:a16="http://schemas.microsoft.com/office/drawing/2014/main" id="{65CB3CDF-D1CD-53E5-620C-91DC8BB6869D}"/>
                  </a:ext>
                </a:extLst>
              </p:cNvPr>
              <p:cNvSpPr>
                <a:spLocks noChangeArrowheads="1"/>
              </p:cNvSpPr>
              <p:nvPr userDrawn="1"/>
            </p:nvSpPr>
            <p:spPr bwMode="ltGray">
              <a:xfrm rot="-4250359">
                <a:off x="677" y="240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0" name="Rectangle 94">
                <a:extLst>
                  <a:ext uri="{FF2B5EF4-FFF2-40B4-BE49-F238E27FC236}">
                    <a16:creationId xmlns:a16="http://schemas.microsoft.com/office/drawing/2014/main" id="{121C30D3-0571-A64E-739E-3FA28BB637FE}"/>
                  </a:ext>
                </a:extLst>
              </p:cNvPr>
              <p:cNvSpPr>
                <a:spLocks noChangeArrowheads="1"/>
              </p:cNvSpPr>
              <p:nvPr userDrawn="1"/>
            </p:nvSpPr>
            <p:spPr bwMode="ltGray">
              <a:xfrm rot="-4250359">
                <a:off x="708" y="240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1" name="Rectangle 95">
                <a:extLst>
                  <a:ext uri="{FF2B5EF4-FFF2-40B4-BE49-F238E27FC236}">
                    <a16:creationId xmlns:a16="http://schemas.microsoft.com/office/drawing/2014/main" id="{8D1A7D98-72E8-CFE9-F924-08FF71860429}"/>
                  </a:ext>
                </a:extLst>
              </p:cNvPr>
              <p:cNvSpPr>
                <a:spLocks noChangeArrowheads="1"/>
              </p:cNvSpPr>
              <p:nvPr userDrawn="1"/>
            </p:nvSpPr>
            <p:spPr bwMode="ltGray">
              <a:xfrm rot="-3989246">
                <a:off x="738" y="241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2" name="Rectangle 96">
                <a:extLst>
                  <a:ext uri="{FF2B5EF4-FFF2-40B4-BE49-F238E27FC236}">
                    <a16:creationId xmlns:a16="http://schemas.microsoft.com/office/drawing/2014/main" id="{6E082774-F17C-8D17-C2BA-9789F53E29D0}"/>
                  </a:ext>
                </a:extLst>
              </p:cNvPr>
              <p:cNvSpPr>
                <a:spLocks noChangeArrowheads="1"/>
              </p:cNvSpPr>
              <p:nvPr userDrawn="1"/>
            </p:nvSpPr>
            <p:spPr bwMode="ltGray">
              <a:xfrm rot="-4862215">
                <a:off x="503" y="239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3" name="Rectangle 97">
                <a:extLst>
                  <a:ext uri="{FF2B5EF4-FFF2-40B4-BE49-F238E27FC236}">
                    <a16:creationId xmlns:a16="http://schemas.microsoft.com/office/drawing/2014/main" id="{5ECF91E5-9DE6-680B-9114-E45F05DF1E78}"/>
                  </a:ext>
                </a:extLst>
              </p:cNvPr>
              <p:cNvSpPr>
                <a:spLocks noChangeArrowheads="1"/>
              </p:cNvSpPr>
              <p:nvPr userDrawn="1"/>
            </p:nvSpPr>
            <p:spPr bwMode="ltGray">
              <a:xfrm rot="-4673370">
                <a:off x="534" y="239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4" name="Rectangle 98">
                <a:extLst>
                  <a:ext uri="{FF2B5EF4-FFF2-40B4-BE49-F238E27FC236}">
                    <a16:creationId xmlns:a16="http://schemas.microsoft.com/office/drawing/2014/main" id="{1D927636-7B14-5404-ADE1-CD83C65E9FA8}"/>
                  </a:ext>
                </a:extLst>
              </p:cNvPr>
              <p:cNvSpPr>
                <a:spLocks noChangeArrowheads="1"/>
              </p:cNvSpPr>
              <p:nvPr userDrawn="1"/>
            </p:nvSpPr>
            <p:spPr bwMode="ltGray">
              <a:xfrm rot="-4646721">
                <a:off x="563"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5" name="Rectangle 99">
                <a:extLst>
                  <a:ext uri="{FF2B5EF4-FFF2-40B4-BE49-F238E27FC236}">
                    <a16:creationId xmlns:a16="http://schemas.microsoft.com/office/drawing/2014/main" id="{549922E7-DC27-F3AA-B2F6-796BB3589FCE}"/>
                  </a:ext>
                </a:extLst>
              </p:cNvPr>
              <p:cNvSpPr>
                <a:spLocks noChangeArrowheads="1"/>
              </p:cNvSpPr>
              <p:nvPr userDrawn="1"/>
            </p:nvSpPr>
            <p:spPr bwMode="ltGray">
              <a:xfrm rot="-4580623">
                <a:off x="595"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6" name="Rectangle 100">
                <a:extLst>
                  <a:ext uri="{FF2B5EF4-FFF2-40B4-BE49-F238E27FC236}">
                    <a16:creationId xmlns:a16="http://schemas.microsoft.com/office/drawing/2014/main" id="{9F27CF35-AF23-FC89-DCE8-551534CDFABF}"/>
                  </a:ext>
                </a:extLst>
              </p:cNvPr>
              <p:cNvSpPr>
                <a:spLocks noChangeArrowheads="1"/>
              </p:cNvSpPr>
              <p:nvPr userDrawn="1"/>
            </p:nvSpPr>
            <p:spPr bwMode="ltGray">
              <a:xfrm rot="-5195129">
                <a:off x="355" y="241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7" name="Rectangle 101">
                <a:extLst>
                  <a:ext uri="{FF2B5EF4-FFF2-40B4-BE49-F238E27FC236}">
                    <a16:creationId xmlns:a16="http://schemas.microsoft.com/office/drawing/2014/main" id="{22BEDF6F-EEB3-E39A-C30F-56AB29A32130}"/>
                  </a:ext>
                </a:extLst>
              </p:cNvPr>
              <p:cNvSpPr>
                <a:spLocks noChangeArrowheads="1"/>
              </p:cNvSpPr>
              <p:nvPr userDrawn="1"/>
            </p:nvSpPr>
            <p:spPr bwMode="ltGray">
              <a:xfrm rot="-5360484">
                <a:off x="385" y="240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8" name="Rectangle 102">
                <a:extLst>
                  <a:ext uri="{FF2B5EF4-FFF2-40B4-BE49-F238E27FC236}">
                    <a16:creationId xmlns:a16="http://schemas.microsoft.com/office/drawing/2014/main" id="{9155BE10-C42E-F01F-AE03-F0DFE96966F5}"/>
                  </a:ext>
                </a:extLst>
              </p:cNvPr>
              <p:cNvSpPr>
                <a:spLocks noChangeArrowheads="1"/>
              </p:cNvSpPr>
              <p:nvPr userDrawn="1"/>
            </p:nvSpPr>
            <p:spPr bwMode="ltGray">
              <a:xfrm rot="-5288939">
                <a:off x="419" y="2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19" name="Rectangle 103">
                <a:extLst>
                  <a:ext uri="{FF2B5EF4-FFF2-40B4-BE49-F238E27FC236}">
                    <a16:creationId xmlns:a16="http://schemas.microsoft.com/office/drawing/2014/main" id="{9D9CAC31-A751-6A06-3800-868D760BFDEB}"/>
                  </a:ext>
                </a:extLst>
              </p:cNvPr>
              <p:cNvSpPr>
                <a:spLocks noChangeArrowheads="1"/>
              </p:cNvSpPr>
              <p:nvPr userDrawn="1"/>
            </p:nvSpPr>
            <p:spPr bwMode="ltGray">
              <a:xfrm rot="-5164854">
                <a:off x="449" y="2400"/>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0" name="Rectangle 104">
                <a:extLst>
                  <a:ext uri="{FF2B5EF4-FFF2-40B4-BE49-F238E27FC236}">
                    <a16:creationId xmlns:a16="http://schemas.microsoft.com/office/drawing/2014/main" id="{B67ADCC6-51C7-8926-70F8-98C604858071}"/>
                  </a:ext>
                </a:extLst>
              </p:cNvPr>
              <p:cNvSpPr>
                <a:spLocks noChangeArrowheads="1"/>
              </p:cNvSpPr>
              <p:nvPr userDrawn="1"/>
            </p:nvSpPr>
            <p:spPr bwMode="ltGray">
              <a:xfrm rot="-6132163">
                <a:off x="206" y="245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1" name="Rectangle 105">
                <a:extLst>
                  <a:ext uri="{FF2B5EF4-FFF2-40B4-BE49-F238E27FC236}">
                    <a16:creationId xmlns:a16="http://schemas.microsoft.com/office/drawing/2014/main" id="{6D2D8F4C-BDBF-A9BD-66C2-9638C7CCD0AA}"/>
                  </a:ext>
                </a:extLst>
              </p:cNvPr>
              <p:cNvSpPr>
                <a:spLocks noChangeArrowheads="1"/>
              </p:cNvSpPr>
              <p:nvPr userDrawn="1"/>
            </p:nvSpPr>
            <p:spPr bwMode="ltGray">
              <a:xfrm rot="-6220433">
                <a:off x="237" y="24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2" name="Rectangle 106">
                <a:extLst>
                  <a:ext uri="{FF2B5EF4-FFF2-40B4-BE49-F238E27FC236}">
                    <a16:creationId xmlns:a16="http://schemas.microsoft.com/office/drawing/2014/main" id="{FFFF5672-3868-D35D-1144-E2FA059998F4}"/>
                  </a:ext>
                </a:extLst>
              </p:cNvPr>
              <p:cNvSpPr>
                <a:spLocks noChangeArrowheads="1"/>
              </p:cNvSpPr>
              <p:nvPr userDrawn="1"/>
            </p:nvSpPr>
            <p:spPr bwMode="ltGray">
              <a:xfrm rot="-6110943">
                <a:off x="266" y="243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3" name="Rectangle 107">
                <a:extLst>
                  <a:ext uri="{FF2B5EF4-FFF2-40B4-BE49-F238E27FC236}">
                    <a16:creationId xmlns:a16="http://schemas.microsoft.com/office/drawing/2014/main" id="{3A998573-3F3C-36FD-5CD3-691E3C8E766C}"/>
                  </a:ext>
                </a:extLst>
              </p:cNvPr>
              <p:cNvSpPr>
                <a:spLocks noChangeArrowheads="1"/>
              </p:cNvSpPr>
              <p:nvPr userDrawn="1"/>
            </p:nvSpPr>
            <p:spPr bwMode="ltGray">
              <a:xfrm rot="-5919570">
                <a:off x="293" y="24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4" name="Rectangle 108">
                <a:extLst>
                  <a:ext uri="{FF2B5EF4-FFF2-40B4-BE49-F238E27FC236}">
                    <a16:creationId xmlns:a16="http://schemas.microsoft.com/office/drawing/2014/main" id="{303BA9BE-4077-E01D-D2E1-AA2AFD857D7C}"/>
                  </a:ext>
                </a:extLst>
              </p:cNvPr>
              <p:cNvSpPr>
                <a:spLocks noChangeArrowheads="1"/>
              </p:cNvSpPr>
              <p:nvPr userDrawn="1"/>
            </p:nvSpPr>
            <p:spPr bwMode="ltGray">
              <a:xfrm rot="-7376291">
                <a:off x="6" y="25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5" name="Rectangle 109">
                <a:extLst>
                  <a:ext uri="{FF2B5EF4-FFF2-40B4-BE49-F238E27FC236}">
                    <a16:creationId xmlns:a16="http://schemas.microsoft.com/office/drawing/2014/main" id="{F03DB5CC-33B0-DE3A-544F-04330A09C62E}"/>
                  </a:ext>
                </a:extLst>
              </p:cNvPr>
              <p:cNvSpPr>
                <a:spLocks noChangeArrowheads="1"/>
              </p:cNvSpPr>
              <p:nvPr userDrawn="1"/>
            </p:nvSpPr>
            <p:spPr bwMode="ltGray">
              <a:xfrm rot="-7168347">
                <a:off x="65" y="25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6" name="Rectangle 110">
                <a:extLst>
                  <a:ext uri="{FF2B5EF4-FFF2-40B4-BE49-F238E27FC236}">
                    <a16:creationId xmlns:a16="http://schemas.microsoft.com/office/drawing/2014/main" id="{16941E6A-9233-7207-528E-62340170B522}"/>
                  </a:ext>
                </a:extLst>
              </p:cNvPr>
              <p:cNvSpPr>
                <a:spLocks noChangeArrowheads="1"/>
              </p:cNvSpPr>
              <p:nvPr userDrawn="1"/>
            </p:nvSpPr>
            <p:spPr bwMode="ltGray">
              <a:xfrm rot="-6802416">
                <a:off x="92" y="250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7" name="Rectangle 111">
                <a:extLst>
                  <a:ext uri="{FF2B5EF4-FFF2-40B4-BE49-F238E27FC236}">
                    <a16:creationId xmlns:a16="http://schemas.microsoft.com/office/drawing/2014/main" id="{6E5FC06A-C755-4E3E-7EA3-F90C6BE2661B}"/>
                  </a:ext>
                </a:extLst>
              </p:cNvPr>
              <p:cNvSpPr>
                <a:spLocks noChangeArrowheads="1"/>
              </p:cNvSpPr>
              <p:nvPr userDrawn="1"/>
            </p:nvSpPr>
            <p:spPr bwMode="ltGray">
              <a:xfrm rot="-6802416">
                <a:off x="119" y="249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8" name="Rectangle 112">
                <a:extLst>
                  <a:ext uri="{FF2B5EF4-FFF2-40B4-BE49-F238E27FC236}">
                    <a16:creationId xmlns:a16="http://schemas.microsoft.com/office/drawing/2014/main" id="{8BD54FEE-60F4-4597-D239-955F9280C0EA}"/>
                  </a:ext>
                </a:extLst>
              </p:cNvPr>
              <p:cNvSpPr>
                <a:spLocks noChangeArrowheads="1"/>
              </p:cNvSpPr>
              <p:nvPr userDrawn="1"/>
            </p:nvSpPr>
            <p:spPr bwMode="ltGray">
              <a:xfrm rot="-6457704">
                <a:off x="150" y="247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29" name="Rectangle 113">
                <a:extLst>
                  <a:ext uri="{FF2B5EF4-FFF2-40B4-BE49-F238E27FC236}">
                    <a16:creationId xmlns:a16="http://schemas.microsoft.com/office/drawing/2014/main" id="{89655B53-56E8-AB77-DE57-2531621C77BC}"/>
                  </a:ext>
                </a:extLst>
              </p:cNvPr>
              <p:cNvSpPr>
                <a:spLocks noChangeArrowheads="1"/>
              </p:cNvSpPr>
              <p:nvPr userDrawn="1"/>
            </p:nvSpPr>
            <p:spPr bwMode="ltGray">
              <a:xfrm rot="-1876771">
                <a:off x="0" y="3363"/>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0" name="Rectangle 114">
                <a:extLst>
                  <a:ext uri="{FF2B5EF4-FFF2-40B4-BE49-F238E27FC236}">
                    <a16:creationId xmlns:a16="http://schemas.microsoft.com/office/drawing/2014/main" id="{AEAAAE47-CCA4-CE26-843D-79E71D41BBE6}"/>
                  </a:ext>
                </a:extLst>
              </p:cNvPr>
              <p:cNvSpPr>
                <a:spLocks noChangeArrowheads="1"/>
              </p:cNvSpPr>
              <p:nvPr userDrawn="1"/>
            </p:nvSpPr>
            <p:spPr bwMode="ltGray">
              <a:xfrm rot="3283992">
                <a:off x="511" y="347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1" name="Rectangle 115">
                <a:extLst>
                  <a:ext uri="{FF2B5EF4-FFF2-40B4-BE49-F238E27FC236}">
                    <a16:creationId xmlns:a16="http://schemas.microsoft.com/office/drawing/2014/main" id="{CF77A94D-FDBC-9408-EA16-39A8012EC710}"/>
                  </a:ext>
                </a:extLst>
              </p:cNvPr>
              <p:cNvSpPr>
                <a:spLocks noChangeArrowheads="1"/>
              </p:cNvSpPr>
              <p:nvPr userDrawn="1"/>
            </p:nvSpPr>
            <p:spPr bwMode="ltGray">
              <a:xfrm rot="3283992">
                <a:off x="35" y="279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2" name="Rectangle 116">
                <a:extLst>
                  <a:ext uri="{FF2B5EF4-FFF2-40B4-BE49-F238E27FC236}">
                    <a16:creationId xmlns:a16="http://schemas.microsoft.com/office/drawing/2014/main" id="{C4CB7AED-F252-C356-7195-ED0ADEA28822}"/>
                  </a:ext>
                </a:extLst>
              </p:cNvPr>
              <p:cNvSpPr>
                <a:spLocks noChangeArrowheads="1"/>
              </p:cNvSpPr>
              <p:nvPr userDrawn="1"/>
            </p:nvSpPr>
            <p:spPr bwMode="ltGray">
              <a:xfrm rot="-1876771">
                <a:off x="700" y="2851"/>
                <a:ext cx="31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3" name="Rectangle 117">
                <a:extLst>
                  <a:ext uri="{FF2B5EF4-FFF2-40B4-BE49-F238E27FC236}">
                    <a16:creationId xmlns:a16="http://schemas.microsoft.com/office/drawing/2014/main" id="{31ACEF05-DE01-08F3-EEF0-E418CDD0900E}"/>
                  </a:ext>
                </a:extLst>
              </p:cNvPr>
              <p:cNvSpPr>
                <a:spLocks noChangeArrowheads="1"/>
              </p:cNvSpPr>
              <p:nvPr userDrawn="1"/>
            </p:nvSpPr>
            <p:spPr bwMode="ltGray">
              <a:xfrm rot="5908516">
                <a:off x="200" y="3915"/>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4" name="Rectangle 118">
                <a:extLst>
                  <a:ext uri="{FF2B5EF4-FFF2-40B4-BE49-F238E27FC236}">
                    <a16:creationId xmlns:a16="http://schemas.microsoft.com/office/drawing/2014/main" id="{73CD6E16-4F6B-28DB-E3B1-CF41450706E4}"/>
                  </a:ext>
                </a:extLst>
              </p:cNvPr>
              <p:cNvSpPr>
                <a:spLocks noChangeArrowheads="1"/>
              </p:cNvSpPr>
              <p:nvPr userDrawn="1"/>
            </p:nvSpPr>
            <p:spPr bwMode="ltGray">
              <a:xfrm rot="6683973">
                <a:off x="45" y="3915"/>
                <a:ext cx="144"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5" name="Rectangle 119">
                <a:extLst>
                  <a:ext uri="{FF2B5EF4-FFF2-40B4-BE49-F238E27FC236}">
                    <a16:creationId xmlns:a16="http://schemas.microsoft.com/office/drawing/2014/main" id="{04EE62FE-C731-7684-136A-0CD3B52E8F29}"/>
                  </a:ext>
                </a:extLst>
              </p:cNvPr>
              <p:cNvSpPr>
                <a:spLocks noChangeArrowheads="1"/>
              </p:cNvSpPr>
              <p:nvPr userDrawn="1"/>
            </p:nvSpPr>
            <p:spPr bwMode="ltGray">
              <a:xfrm rot="5245609">
                <a:off x="361" y="389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6" name="Rectangle 120">
                <a:extLst>
                  <a:ext uri="{FF2B5EF4-FFF2-40B4-BE49-F238E27FC236}">
                    <a16:creationId xmlns:a16="http://schemas.microsoft.com/office/drawing/2014/main" id="{933CA0EA-BB7C-2851-DA91-102B41849FF5}"/>
                  </a:ext>
                </a:extLst>
              </p:cNvPr>
              <p:cNvSpPr>
                <a:spLocks noChangeArrowheads="1"/>
              </p:cNvSpPr>
              <p:nvPr userDrawn="1"/>
            </p:nvSpPr>
            <p:spPr bwMode="ltGray">
              <a:xfrm rot="4500520">
                <a:off x="522" y="3847"/>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7" name="Rectangle 121">
                <a:extLst>
                  <a:ext uri="{FF2B5EF4-FFF2-40B4-BE49-F238E27FC236}">
                    <a16:creationId xmlns:a16="http://schemas.microsoft.com/office/drawing/2014/main" id="{9D1774C9-F701-8DBD-2FA4-9DCE7D9CCBB6}"/>
                  </a:ext>
                </a:extLst>
              </p:cNvPr>
              <p:cNvSpPr>
                <a:spLocks noChangeArrowheads="1"/>
              </p:cNvSpPr>
              <p:nvPr userDrawn="1"/>
            </p:nvSpPr>
            <p:spPr bwMode="ltGray">
              <a:xfrm rot="3805227">
                <a:off x="670" y="377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8" name="Rectangle 122">
                <a:extLst>
                  <a:ext uri="{FF2B5EF4-FFF2-40B4-BE49-F238E27FC236}">
                    <a16:creationId xmlns:a16="http://schemas.microsoft.com/office/drawing/2014/main" id="{96339EE8-7659-2712-F2B7-5EE2F007FFDE}"/>
                  </a:ext>
                </a:extLst>
              </p:cNvPr>
              <p:cNvSpPr>
                <a:spLocks noChangeArrowheads="1"/>
              </p:cNvSpPr>
              <p:nvPr userDrawn="1"/>
            </p:nvSpPr>
            <p:spPr bwMode="ltGray">
              <a:xfrm rot="3060138">
                <a:off x="813" y="368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39" name="Rectangle 123">
                <a:extLst>
                  <a:ext uri="{FF2B5EF4-FFF2-40B4-BE49-F238E27FC236}">
                    <a16:creationId xmlns:a16="http://schemas.microsoft.com/office/drawing/2014/main" id="{E719CCED-A82A-F1E6-2520-D870126098D1}"/>
                  </a:ext>
                </a:extLst>
              </p:cNvPr>
              <p:cNvSpPr>
                <a:spLocks noChangeArrowheads="1"/>
              </p:cNvSpPr>
              <p:nvPr userDrawn="1"/>
            </p:nvSpPr>
            <p:spPr bwMode="ltGray">
              <a:xfrm rot="2090281">
                <a:off x="938" y="3582"/>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0" name="Rectangle 124">
                <a:extLst>
                  <a:ext uri="{FF2B5EF4-FFF2-40B4-BE49-F238E27FC236}">
                    <a16:creationId xmlns:a16="http://schemas.microsoft.com/office/drawing/2014/main" id="{9F3D88A0-64BC-9C8B-C2F2-7D2FF115F40E}"/>
                  </a:ext>
                </a:extLst>
              </p:cNvPr>
              <p:cNvSpPr>
                <a:spLocks noChangeArrowheads="1"/>
              </p:cNvSpPr>
              <p:nvPr userDrawn="1"/>
            </p:nvSpPr>
            <p:spPr bwMode="ltGray">
              <a:xfrm rot="-7168347">
                <a:off x="-18" y="2506"/>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1" name="Rectangle 125">
                <a:extLst>
                  <a:ext uri="{FF2B5EF4-FFF2-40B4-BE49-F238E27FC236}">
                    <a16:creationId xmlns:a16="http://schemas.microsoft.com/office/drawing/2014/main" id="{21F1E834-1D0B-29E0-C779-3EBEDC7848D1}"/>
                  </a:ext>
                </a:extLst>
              </p:cNvPr>
              <p:cNvSpPr>
                <a:spLocks noChangeArrowheads="1"/>
              </p:cNvSpPr>
              <p:nvPr userDrawn="1"/>
            </p:nvSpPr>
            <p:spPr bwMode="ltGray">
              <a:xfrm rot="-6406501">
                <a:off x="136" y="243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2" name="Rectangle 126">
                <a:extLst>
                  <a:ext uri="{FF2B5EF4-FFF2-40B4-BE49-F238E27FC236}">
                    <a16:creationId xmlns:a16="http://schemas.microsoft.com/office/drawing/2014/main" id="{F721DD60-FDC2-745B-70F9-7C65315A385D}"/>
                  </a:ext>
                </a:extLst>
              </p:cNvPr>
              <p:cNvSpPr>
                <a:spLocks noChangeArrowheads="1"/>
              </p:cNvSpPr>
              <p:nvPr userDrawn="1"/>
            </p:nvSpPr>
            <p:spPr bwMode="ltGray">
              <a:xfrm rot="-4970620">
                <a:off x="447" y="2364"/>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3" name="Rectangle 127">
                <a:extLst>
                  <a:ext uri="{FF2B5EF4-FFF2-40B4-BE49-F238E27FC236}">
                    <a16:creationId xmlns:a16="http://schemas.microsoft.com/office/drawing/2014/main" id="{31DFAC3B-1B8B-27AF-FDD5-02B7AF257DEC}"/>
                  </a:ext>
                </a:extLst>
              </p:cNvPr>
              <p:cNvSpPr>
                <a:spLocks noChangeArrowheads="1"/>
              </p:cNvSpPr>
              <p:nvPr userDrawn="1"/>
            </p:nvSpPr>
            <p:spPr bwMode="ltGray">
              <a:xfrm rot="-4298502">
                <a:off x="597" y="2360"/>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4" name="Rectangle 128">
                <a:extLst>
                  <a:ext uri="{FF2B5EF4-FFF2-40B4-BE49-F238E27FC236}">
                    <a16:creationId xmlns:a16="http://schemas.microsoft.com/office/drawing/2014/main" id="{3DA80C0C-B0ED-0FE7-FBBE-43FE8A41E3F8}"/>
                  </a:ext>
                </a:extLst>
              </p:cNvPr>
              <p:cNvSpPr>
                <a:spLocks noChangeArrowheads="1"/>
              </p:cNvSpPr>
              <p:nvPr userDrawn="1"/>
            </p:nvSpPr>
            <p:spPr bwMode="ltGray">
              <a:xfrm rot="-3676305">
                <a:off x="739" y="2386"/>
                <a:ext cx="15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5" name="Rectangle 129">
                <a:extLst>
                  <a:ext uri="{FF2B5EF4-FFF2-40B4-BE49-F238E27FC236}">
                    <a16:creationId xmlns:a16="http://schemas.microsoft.com/office/drawing/2014/main" id="{E527DCBF-236A-052F-E170-64831B048437}"/>
                  </a:ext>
                </a:extLst>
              </p:cNvPr>
              <p:cNvSpPr>
                <a:spLocks noChangeArrowheads="1"/>
              </p:cNvSpPr>
              <p:nvPr userDrawn="1"/>
            </p:nvSpPr>
            <p:spPr bwMode="ltGray">
              <a:xfrm rot="-3188616">
                <a:off x="869" y="24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6" name="Rectangle 130">
                <a:extLst>
                  <a:ext uri="{FF2B5EF4-FFF2-40B4-BE49-F238E27FC236}">
                    <a16:creationId xmlns:a16="http://schemas.microsoft.com/office/drawing/2014/main" id="{EAFA07B9-126D-8E2E-4C80-E3744C3CE999}"/>
                  </a:ext>
                </a:extLst>
              </p:cNvPr>
              <p:cNvSpPr>
                <a:spLocks noChangeArrowheads="1"/>
              </p:cNvSpPr>
              <p:nvPr userDrawn="1"/>
            </p:nvSpPr>
            <p:spPr bwMode="ltGray">
              <a:xfrm rot="-2610246">
                <a:off x="984" y="2497"/>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7" name="Rectangle 131">
                <a:extLst>
                  <a:ext uri="{FF2B5EF4-FFF2-40B4-BE49-F238E27FC236}">
                    <a16:creationId xmlns:a16="http://schemas.microsoft.com/office/drawing/2014/main" id="{43B22338-3EF1-79F9-37DF-0F052419D810}"/>
                  </a:ext>
                </a:extLst>
              </p:cNvPr>
              <p:cNvSpPr>
                <a:spLocks noChangeArrowheads="1"/>
              </p:cNvSpPr>
              <p:nvPr userDrawn="1"/>
            </p:nvSpPr>
            <p:spPr bwMode="ltGray">
              <a:xfrm rot="-2190008">
                <a:off x="1075" y="2585"/>
                <a:ext cx="17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8" name="Rectangle 132">
                <a:extLst>
                  <a:ext uri="{FF2B5EF4-FFF2-40B4-BE49-F238E27FC236}">
                    <a16:creationId xmlns:a16="http://schemas.microsoft.com/office/drawing/2014/main" id="{B3B4DB05-28A7-99C2-48D2-FF72A72E6F51}"/>
                  </a:ext>
                </a:extLst>
              </p:cNvPr>
              <p:cNvSpPr>
                <a:spLocks noChangeArrowheads="1"/>
              </p:cNvSpPr>
              <p:nvPr userDrawn="1"/>
            </p:nvSpPr>
            <p:spPr bwMode="ltGray">
              <a:xfrm rot="-1728558">
                <a:off x="1147" y="2688"/>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49" name="Rectangle 133">
                <a:extLst>
                  <a:ext uri="{FF2B5EF4-FFF2-40B4-BE49-F238E27FC236}">
                    <a16:creationId xmlns:a16="http://schemas.microsoft.com/office/drawing/2014/main" id="{55FBB454-6537-EF69-BF4C-E6FC974CA287}"/>
                  </a:ext>
                </a:extLst>
              </p:cNvPr>
              <p:cNvSpPr>
                <a:spLocks noChangeArrowheads="1"/>
              </p:cNvSpPr>
              <p:nvPr userDrawn="1"/>
            </p:nvSpPr>
            <p:spPr bwMode="ltGray">
              <a:xfrm rot="-1172118">
                <a:off x="1198" y="2805"/>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0" name="Rectangle 134">
                <a:extLst>
                  <a:ext uri="{FF2B5EF4-FFF2-40B4-BE49-F238E27FC236}">
                    <a16:creationId xmlns:a16="http://schemas.microsoft.com/office/drawing/2014/main" id="{F277A8DE-E84B-B227-914A-E213E76C047F}"/>
                  </a:ext>
                </a:extLst>
              </p:cNvPr>
              <p:cNvSpPr>
                <a:spLocks noChangeArrowheads="1"/>
              </p:cNvSpPr>
              <p:nvPr userDrawn="1"/>
            </p:nvSpPr>
            <p:spPr bwMode="ltGray">
              <a:xfrm rot="-753845">
                <a:off x="1218" y="29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1" name="Rectangle 135">
                <a:extLst>
                  <a:ext uri="{FF2B5EF4-FFF2-40B4-BE49-F238E27FC236}">
                    <a16:creationId xmlns:a16="http://schemas.microsoft.com/office/drawing/2014/main" id="{963B33B7-6C18-847E-1F28-B97B3566F7DE}"/>
                  </a:ext>
                </a:extLst>
              </p:cNvPr>
              <p:cNvSpPr>
                <a:spLocks noChangeArrowheads="1"/>
              </p:cNvSpPr>
              <p:nvPr userDrawn="1"/>
            </p:nvSpPr>
            <p:spPr bwMode="ltGray">
              <a:xfrm rot="-287823">
                <a:off x="1213" y="3066"/>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2" name="Rectangle 136">
                <a:extLst>
                  <a:ext uri="{FF2B5EF4-FFF2-40B4-BE49-F238E27FC236}">
                    <a16:creationId xmlns:a16="http://schemas.microsoft.com/office/drawing/2014/main" id="{53783623-C1BD-D8AB-E9E1-A24AB96D40F4}"/>
                  </a:ext>
                </a:extLst>
              </p:cNvPr>
              <p:cNvSpPr>
                <a:spLocks noChangeArrowheads="1"/>
              </p:cNvSpPr>
              <p:nvPr userDrawn="1"/>
            </p:nvSpPr>
            <p:spPr bwMode="ltGray">
              <a:xfrm rot="696741">
                <a:off x="1126" y="3337"/>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3" name="Rectangle 137">
                <a:extLst>
                  <a:ext uri="{FF2B5EF4-FFF2-40B4-BE49-F238E27FC236}">
                    <a16:creationId xmlns:a16="http://schemas.microsoft.com/office/drawing/2014/main" id="{6158A871-D390-AFE3-0587-700600090F0F}"/>
                  </a:ext>
                </a:extLst>
              </p:cNvPr>
              <p:cNvSpPr>
                <a:spLocks noChangeArrowheads="1"/>
              </p:cNvSpPr>
              <p:nvPr userDrawn="1"/>
            </p:nvSpPr>
            <p:spPr bwMode="ltGray">
              <a:xfrm rot="1529990">
                <a:off x="1041" y="3465"/>
                <a:ext cx="14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54" name="Freeform 138">
                <a:extLst>
                  <a:ext uri="{FF2B5EF4-FFF2-40B4-BE49-F238E27FC236}">
                    <a16:creationId xmlns:a16="http://schemas.microsoft.com/office/drawing/2014/main" id="{199B734E-B5E7-AA26-45B6-95CCF4597025}"/>
                  </a:ext>
                </a:extLst>
              </p:cNvPr>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 name="Freeform 139">
                <a:extLst>
                  <a:ext uri="{FF2B5EF4-FFF2-40B4-BE49-F238E27FC236}">
                    <a16:creationId xmlns:a16="http://schemas.microsoft.com/office/drawing/2014/main" id="{BAA34537-5B51-BE8D-DCF2-2D3F9105AF73}"/>
                  </a:ext>
                </a:extLst>
              </p:cNvPr>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 name="Freeform 140">
                <a:extLst>
                  <a:ext uri="{FF2B5EF4-FFF2-40B4-BE49-F238E27FC236}">
                    <a16:creationId xmlns:a16="http://schemas.microsoft.com/office/drawing/2014/main" id="{11C638BE-C46B-950A-5B4C-198DA0182D31}"/>
                  </a:ext>
                </a:extLst>
              </p:cNvPr>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 name="Freeform 141">
                <a:extLst>
                  <a:ext uri="{FF2B5EF4-FFF2-40B4-BE49-F238E27FC236}">
                    <a16:creationId xmlns:a16="http://schemas.microsoft.com/office/drawing/2014/main" id="{FB10FE38-8557-AE55-97AD-D0C0F3DB47A7}"/>
                  </a:ext>
                </a:extLst>
              </p:cNvPr>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 name="Freeform 142">
                <a:extLst>
                  <a:ext uri="{FF2B5EF4-FFF2-40B4-BE49-F238E27FC236}">
                    <a16:creationId xmlns:a16="http://schemas.microsoft.com/office/drawing/2014/main" id="{C2AC4381-9EB5-AA73-32B0-5E8D25D1BA81}"/>
                  </a:ext>
                </a:extLst>
              </p:cNvPr>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 name="Freeform 143">
                <a:extLst>
                  <a:ext uri="{FF2B5EF4-FFF2-40B4-BE49-F238E27FC236}">
                    <a16:creationId xmlns:a16="http://schemas.microsoft.com/office/drawing/2014/main" id="{6A8616F8-ECAC-0D7F-3417-EB31205482F9}"/>
                  </a:ext>
                </a:extLst>
              </p:cNvPr>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 name="Freeform 144">
                <a:extLst>
                  <a:ext uri="{FF2B5EF4-FFF2-40B4-BE49-F238E27FC236}">
                    <a16:creationId xmlns:a16="http://schemas.microsoft.com/office/drawing/2014/main" id="{C4A22652-CD1F-C005-B26F-134140AECC4D}"/>
                  </a:ext>
                </a:extLst>
              </p:cNvPr>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 name="Freeform 145">
                <a:extLst>
                  <a:ext uri="{FF2B5EF4-FFF2-40B4-BE49-F238E27FC236}">
                    <a16:creationId xmlns:a16="http://schemas.microsoft.com/office/drawing/2014/main" id="{81A60879-570B-B2CE-514D-5C0E302F7B29}"/>
                  </a:ext>
                </a:extLst>
              </p:cNvPr>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 name="Freeform 146">
                <a:extLst>
                  <a:ext uri="{FF2B5EF4-FFF2-40B4-BE49-F238E27FC236}">
                    <a16:creationId xmlns:a16="http://schemas.microsoft.com/office/drawing/2014/main" id="{4E882E01-D5CF-4B26-5E14-C97C54EAF1FE}"/>
                  </a:ext>
                </a:extLst>
              </p:cNvPr>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 name="Rectangle 147">
                <a:extLst>
                  <a:ext uri="{FF2B5EF4-FFF2-40B4-BE49-F238E27FC236}">
                    <a16:creationId xmlns:a16="http://schemas.microsoft.com/office/drawing/2014/main" id="{52CA3E02-E26B-9834-EAE6-7E9E936A3DAE}"/>
                  </a:ext>
                </a:extLst>
              </p:cNvPr>
              <p:cNvSpPr>
                <a:spLocks noChangeArrowheads="1"/>
              </p:cNvSpPr>
              <p:nvPr userDrawn="1"/>
            </p:nvSpPr>
            <p:spPr bwMode="ltGray">
              <a:xfrm rot="244926">
                <a:off x="1177" y="3201"/>
                <a:ext cx="16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64" name="Rectangle 148">
                <a:extLst>
                  <a:ext uri="{FF2B5EF4-FFF2-40B4-BE49-F238E27FC236}">
                    <a16:creationId xmlns:a16="http://schemas.microsoft.com/office/drawing/2014/main" id="{B27714B5-E606-993B-5FFA-1BBE706CB3BD}"/>
                  </a:ext>
                </a:extLst>
              </p:cNvPr>
              <p:cNvSpPr>
                <a:spLocks noChangeArrowheads="1"/>
              </p:cNvSpPr>
              <p:nvPr userDrawn="1"/>
            </p:nvSpPr>
            <p:spPr bwMode="ltGray">
              <a:xfrm rot="-5598588">
                <a:off x="290" y="2386"/>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a:p>
            </p:txBody>
          </p:sp>
          <p:sp>
            <p:nvSpPr>
              <p:cNvPr id="1165" name="Freeform 149">
                <a:extLst>
                  <a:ext uri="{FF2B5EF4-FFF2-40B4-BE49-F238E27FC236}">
                    <a16:creationId xmlns:a16="http://schemas.microsoft.com/office/drawing/2014/main" id="{F9C92382-5A08-E53C-638E-652A9D9BF500}"/>
                  </a:ext>
                </a:extLst>
              </p:cNvPr>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 name="Freeform 150">
                <a:extLst>
                  <a:ext uri="{FF2B5EF4-FFF2-40B4-BE49-F238E27FC236}">
                    <a16:creationId xmlns:a16="http://schemas.microsoft.com/office/drawing/2014/main" id="{D39644D8-BBA5-23E8-80B6-B5423A32374D}"/>
                  </a:ext>
                </a:extLst>
              </p:cNvPr>
              <p:cNvSpPr>
                <a:spLocks/>
              </p:cNvSpPr>
              <p:nvPr userDrawn="1"/>
            </p:nvSpPr>
            <p:spPr bwMode="ltGray">
              <a:xfrm rot="-2857037">
                <a:off x="619" y="3550"/>
                <a:ext cx="68" cy="69"/>
              </a:xfrm>
              <a:custGeom>
                <a:avLst/>
                <a:gdLst>
                  <a:gd name="T0" fmla="*/ 0 w 144"/>
                  <a:gd name="T1" fmla="*/ 21 h 154"/>
                  <a:gd name="T2" fmla="*/ 13 w 144"/>
                  <a:gd name="T3" fmla="*/ 31 h 154"/>
                  <a:gd name="T4" fmla="*/ 26 w 144"/>
                  <a:gd name="T5" fmla="*/ 24 h 154"/>
                  <a:gd name="T6" fmla="*/ 14 w 144"/>
                  <a:gd name="T7" fmla="*/ 11 h 154"/>
                  <a:gd name="T8" fmla="*/ 23 w 144"/>
                  <a:gd name="T9" fmla="*/ 7 h 154"/>
                  <a:gd name="T10" fmla="*/ 26 w 144"/>
                  <a:gd name="T11" fmla="*/ 11 h 154"/>
                  <a:gd name="T12" fmla="*/ 32 w 144"/>
                  <a:gd name="T13" fmla="*/ 9 h 154"/>
                  <a:gd name="T14" fmla="*/ 22 w 144"/>
                  <a:gd name="T15" fmla="*/ 0 h 154"/>
                  <a:gd name="T16" fmla="*/ 8 w 144"/>
                  <a:gd name="T17" fmla="*/ 7 h 154"/>
                  <a:gd name="T18" fmla="*/ 20 w 144"/>
                  <a:gd name="T19" fmla="*/ 22 h 154"/>
                  <a:gd name="T20" fmla="*/ 6 w 144"/>
                  <a:gd name="T21" fmla="*/ 20 h 154"/>
                  <a:gd name="T22" fmla="*/ 0 w 144"/>
                  <a:gd name="T23" fmla="*/ 2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183" name="Freeform 151">
                <a:extLst>
                  <a:ext uri="{FF2B5EF4-FFF2-40B4-BE49-F238E27FC236}">
                    <a16:creationId xmlns:a16="http://schemas.microsoft.com/office/drawing/2014/main" id="{B6121C9B-28A3-D2B0-6092-455FA998F04C}"/>
                  </a:ext>
                </a:extLst>
              </p:cNvPr>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a:latin typeface="Tahoma" charset="0"/>
                </a:endParaRPr>
              </a:p>
            </p:txBody>
          </p:sp>
          <p:sp>
            <p:nvSpPr>
              <p:cNvPr id="44184" name="Oval 152">
                <a:extLst>
                  <a:ext uri="{FF2B5EF4-FFF2-40B4-BE49-F238E27FC236}">
                    <a16:creationId xmlns:a16="http://schemas.microsoft.com/office/drawing/2014/main" id="{B45194A2-889D-4ED8-2521-78FD8D54DB66}"/>
                  </a:ext>
                </a:extLst>
              </p:cNvPr>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a:latin typeface="Tahoma" charset="0"/>
                </a:endParaRPr>
              </a:p>
            </p:txBody>
          </p:sp>
        </p:grpSp>
      </p:grpSp>
      <p:sp>
        <p:nvSpPr>
          <p:cNvPr id="44185" name="Rectangle 153">
            <a:extLst>
              <a:ext uri="{FF2B5EF4-FFF2-40B4-BE49-F238E27FC236}">
                <a16:creationId xmlns:a16="http://schemas.microsoft.com/office/drawing/2014/main" id="{674BC1D7-B4B4-2E37-D896-2BAC1617ADD7}"/>
              </a:ext>
            </a:extLst>
          </p:cNvPr>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4186" name="Rectangle 154">
            <a:extLst>
              <a:ext uri="{FF2B5EF4-FFF2-40B4-BE49-F238E27FC236}">
                <a16:creationId xmlns:a16="http://schemas.microsoft.com/office/drawing/2014/main" id="{3BA9DA18-2AED-3AD0-7B34-B605A7799018}"/>
              </a:ext>
            </a:extLst>
          </p:cNvPr>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44187" name="Rectangle 155">
            <a:extLst>
              <a:ext uri="{FF2B5EF4-FFF2-40B4-BE49-F238E27FC236}">
                <a16:creationId xmlns:a16="http://schemas.microsoft.com/office/drawing/2014/main" id="{E564C588-7BB5-D512-0D08-34C3236151C6}"/>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44188" name="Rectangle 156">
            <a:extLst>
              <a:ext uri="{FF2B5EF4-FFF2-40B4-BE49-F238E27FC236}">
                <a16:creationId xmlns:a16="http://schemas.microsoft.com/office/drawing/2014/main" id="{6F340DC6-9105-FE87-4E05-0CA46DE4859C}"/>
              </a:ext>
            </a:extLst>
          </p:cNvPr>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fld id="{BC3D436B-8E0A-4BEB-8E0C-0DDF28C5721B}" type="slidenum">
              <a:rPr lang="en-US" altLang="en-US"/>
              <a:pPr/>
              <a:t>‹#›</a:t>
            </a:fld>
            <a:endParaRPr lang="en-US" altLang="en-US"/>
          </a:p>
        </p:txBody>
      </p:sp>
      <p:sp>
        <p:nvSpPr>
          <p:cNvPr id="44189" name="Rectangle 157">
            <a:extLst>
              <a:ext uri="{FF2B5EF4-FFF2-40B4-BE49-F238E27FC236}">
                <a16:creationId xmlns:a16="http://schemas.microsoft.com/office/drawing/2014/main" id="{AD78E8D4-438F-811C-1861-70978E9745C5}"/>
              </a:ext>
            </a:extLst>
          </p:cNvPr>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41"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80000"/>
        <a:buFont typeface="Arial" panose="020B0604020202020204" pitchFamily="34" charset="0"/>
        <a:buChar char="►"/>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anose="05000000000000000000" pitchFamily="2" charset="2"/>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hlink"/>
        </a:buClr>
        <a:buSzPct val="80000"/>
        <a:buFont typeface="Arial" panose="020B0604020202020204" pitchFamily="34" charset="0"/>
        <a:buChar char="►"/>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newton.dep.anl.gov/askasci/gen99/gen99983.ht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X&amp;start=2&amp;oi=define&amp;q=http://en.wikipedia.org/wiki/Graduate_schoo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hyperlink" Target="http://www.google.com/url?sa=X&amp;start=2&amp;oi=define&amp;q=http://en.wikipedia.org/wiki/Graduate_school" TargetMode="External"/><Relationship Id="rId3" Type="http://schemas.openxmlformats.org/officeDocument/2006/relationships/hyperlink" Target="http://en.wikipedia.org/wiki/Academic_degree" TargetMode="External"/><Relationship Id="rId7" Type="http://schemas.openxmlformats.org/officeDocument/2006/relationships/hyperlink" Target="http://en.wikipedia.org/wiki/Dissertation"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en.wikipedia.org/wiki/Thesis" TargetMode="External"/><Relationship Id="rId5" Type="http://schemas.openxmlformats.org/officeDocument/2006/relationships/hyperlink" Target="http://en.wikipedia.org/wiki/Thesis_committee" TargetMode="External"/><Relationship Id="rId4" Type="http://schemas.openxmlformats.org/officeDocument/2006/relationships/hyperlink" Target="http://en.wikipedia.org/wiki/Universit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hyperlink" Target="http://www.pitt.edu/~survival" TargetMode="External"/><Relationship Id="rId7" Type="http://schemas.openxmlformats.org/officeDocument/2006/relationships/hyperlink" Target="http://books.nap.edu/books/0309053935/html/11.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www7.nationalacademies.org/cosepup/" TargetMode="External"/><Relationship Id="rId5" Type="http://schemas.openxmlformats.org/officeDocument/2006/relationships/hyperlink" Target="http://www.theleadershipalliance.org/pdf/tips.pdf" TargetMode="External"/><Relationship Id="rId4" Type="http://schemas.openxmlformats.org/officeDocument/2006/relationships/hyperlink" Target="http://www.theleadershipalliance.org/pdf/grad_guide.pdf" TargetMode="External"/><Relationship Id="rId9" Type="http://schemas.openxmlformats.org/officeDocument/2006/relationships/image" Target="../media/image4.wmf"/></Relationships>
</file>

<file path=ppt/slides/_rels/slide30.xml.rels><?xml version="1.0" encoding="UTF-8" standalone="yes"?>
<Relationships xmlns="http://schemas.openxmlformats.org/package/2006/relationships"><Relationship Id="rId3" Type="http://schemas.openxmlformats.org/officeDocument/2006/relationships/hyperlink" Target="http://en.wikipedia.org/wiki/Ancient_Greek"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www.nsf.gov/statistics/infbrief/nsf06312/"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nsf.gov/statistics/nsf06319/chap3.cf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aibs.org/careers/index.html"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www.chem.duke.edu/~bonk/Careers/ChemCareers.html"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hyperlink" Target="http://www.chem.duke.edu/~bonk/Careers/ACSartcl.html"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answers.com/topic/fields-of-engineering"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ciencecareers.sciencemag.org/career_development/previous_issues/articles/2005_11_11/job_market_outlook_hot_careers_for_2006/"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lbl.gov/Education/ELSI/research-main.html"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ciencecareers.sciencemag.org/career_development/previous_issues/articles/2005_11_11/job_market_outlook_hot_careers_for_2006/"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BC6383B-96F8-CA87-CDBA-35AB1A4FFA69}"/>
              </a:ext>
            </a:extLst>
          </p:cNvPr>
          <p:cNvSpPr>
            <a:spLocks noGrp="1" noChangeArrowheads="1"/>
          </p:cNvSpPr>
          <p:nvPr>
            <p:ph type="ctrTitle"/>
          </p:nvPr>
        </p:nvSpPr>
        <p:spPr/>
        <p:txBody>
          <a:bodyPr/>
          <a:lstStyle/>
          <a:p>
            <a:pPr eaLnBrk="1" hangingPunct="1">
              <a:defRPr/>
            </a:pPr>
            <a:r>
              <a:rPr lang="en-US" sz="3200" dirty="0"/>
              <a:t>Research Career Development-</a:t>
            </a:r>
            <a:br>
              <a:rPr lang="en-US" sz="4800" dirty="0"/>
            </a:br>
            <a:r>
              <a:rPr lang="en-US" sz="4400" dirty="0">
                <a:solidFill>
                  <a:schemeClr val="hlink"/>
                </a:solidFill>
              </a:rPr>
              <a:t>Intro to Careers and the Doctorate</a:t>
            </a:r>
          </a:p>
        </p:txBody>
      </p:sp>
      <p:sp>
        <p:nvSpPr>
          <p:cNvPr id="112643" name="Rectangle 3">
            <a:extLst>
              <a:ext uri="{FF2B5EF4-FFF2-40B4-BE49-F238E27FC236}">
                <a16:creationId xmlns:a16="http://schemas.microsoft.com/office/drawing/2014/main" id="{ABE44ECD-56B5-BA7F-E128-31EFFDBB4853}"/>
              </a:ext>
            </a:extLst>
          </p:cNvPr>
          <p:cNvSpPr>
            <a:spLocks noGrp="1" noChangeArrowheads="1"/>
          </p:cNvSpPr>
          <p:nvPr>
            <p:ph type="subTitle" idx="1"/>
          </p:nvPr>
        </p:nvSpPr>
        <p:spPr/>
        <p:txBody>
          <a:bodyPr/>
          <a:lstStyle/>
          <a:p>
            <a:pPr eaLnBrk="1" hangingPunct="1">
              <a:defRPr/>
            </a:pPr>
            <a:r>
              <a:rPr lang="en-US" dirty="0"/>
              <a:t>Gail P. Taylor</a:t>
            </a:r>
          </a:p>
          <a:p>
            <a:pPr eaLnBrk="1" hangingPunct="1">
              <a:defRPr/>
            </a:pPr>
            <a:r>
              <a:rPr lang="en-US" dirty="0"/>
              <a:t>Fall 2010</a:t>
            </a:r>
          </a:p>
        </p:txBody>
      </p:sp>
      <p:pic>
        <p:nvPicPr>
          <p:cNvPr id="6" name="Picture 5">
            <a:extLst>
              <a:ext uri="{FF2B5EF4-FFF2-40B4-BE49-F238E27FC236}">
                <a16:creationId xmlns:a16="http://schemas.microsoft.com/office/drawing/2014/main" id="{D02704BA-63FC-8955-A237-B675CD7F7A80}"/>
              </a:ext>
              <a:ext uri="{C183D7F6-B498-43B3-948B-1728B52AA6E4}">
                <adec:decorative xmlns:adec="http://schemas.microsoft.com/office/drawing/2017/decorative" val="1"/>
              </a:ext>
            </a:extLst>
          </p:cNvPr>
          <p:cNvPicPr>
            <a:picLocks noChangeAspect="1"/>
          </p:cNvPicPr>
          <p:nvPr/>
        </p:nvPicPr>
        <p:blipFill>
          <a:blip r:embed="rId3" cstate="print"/>
          <a:stretch>
            <a:fillRect/>
          </a:stretch>
        </p:blipFill>
        <p:spPr>
          <a:xfrm>
            <a:off x="4800600" y="228600"/>
            <a:ext cx="4191000" cy="83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1A1B88F1-0B09-3901-D9F8-3BD7B64733B4}"/>
              </a:ext>
              <a:ext uri="{C183D7F6-B498-43B3-948B-1728B52AA6E4}">
                <adec:decorative xmlns:adec="http://schemas.microsoft.com/office/drawing/2017/decorative" val="1"/>
              </a:ext>
            </a:extLst>
          </p:cNvPr>
          <p:cNvPicPr>
            <a:picLocks noChangeAspect="1"/>
          </p:cNvPicPr>
          <p:nvPr/>
        </p:nvPicPr>
        <p:blipFill>
          <a:blip r:embed="rId4" cstate="print">
            <a:clrChange>
              <a:clrFrom>
                <a:srgbClr val="FFFFFF"/>
              </a:clrFrom>
              <a:clrTo>
                <a:srgbClr val="FFFFFF">
                  <a:alpha val="0"/>
                </a:srgbClr>
              </a:clrTo>
            </a:clrChange>
          </a:blip>
          <a:stretch>
            <a:fillRect/>
          </a:stretch>
        </p:blipFill>
        <p:spPr>
          <a:xfrm>
            <a:off x="228600" y="228600"/>
            <a:ext cx="4191000" cy="83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3078" name="Group 4">
            <a:extLst>
              <a:ext uri="{FF2B5EF4-FFF2-40B4-BE49-F238E27FC236}">
                <a16:creationId xmlns:a16="http://schemas.microsoft.com/office/drawing/2014/main" id="{08122711-B549-AC41-DB09-4CD7AACB116E}"/>
              </a:ext>
              <a:ext uri="{C183D7F6-B498-43B3-948B-1728B52AA6E4}">
                <adec:decorative xmlns:adec="http://schemas.microsoft.com/office/drawing/2017/decorative" val="1"/>
              </a:ext>
            </a:extLst>
          </p:cNvPr>
          <p:cNvGrpSpPr>
            <a:grpSpLocks noChangeAspect="1"/>
          </p:cNvGrpSpPr>
          <p:nvPr/>
        </p:nvGrpSpPr>
        <p:grpSpPr bwMode="auto">
          <a:xfrm>
            <a:off x="304800" y="4800600"/>
            <a:ext cx="3090863" cy="1781175"/>
            <a:chOff x="2382" y="9814"/>
            <a:chExt cx="7554" cy="4311"/>
          </a:xfrm>
        </p:grpSpPr>
        <p:sp>
          <p:nvSpPr>
            <p:cNvPr id="3080" name="AutoShape 48">
              <a:extLst>
                <a:ext uri="{FF2B5EF4-FFF2-40B4-BE49-F238E27FC236}">
                  <a16:creationId xmlns:a16="http://schemas.microsoft.com/office/drawing/2014/main" id="{A54B822F-C255-BC6D-EC21-CBE40D38F2ED}"/>
                </a:ext>
              </a:extLst>
            </p:cNvPr>
            <p:cNvSpPr>
              <a:spLocks noChangeAspect="1" noChangeArrowheads="1"/>
            </p:cNvSpPr>
            <p:nvPr/>
          </p:nvSpPr>
          <p:spPr bwMode="auto">
            <a:xfrm>
              <a:off x="2382" y="9814"/>
              <a:ext cx="7554" cy="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081" name="Freeform 47">
              <a:extLst>
                <a:ext uri="{FF2B5EF4-FFF2-40B4-BE49-F238E27FC236}">
                  <a16:creationId xmlns:a16="http://schemas.microsoft.com/office/drawing/2014/main" id="{37E4D777-941B-632F-32C7-5FC17542ACF4}"/>
                </a:ext>
              </a:extLst>
            </p:cNvPr>
            <p:cNvSpPr>
              <a:spLocks/>
            </p:cNvSpPr>
            <p:nvPr/>
          </p:nvSpPr>
          <p:spPr bwMode="auto">
            <a:xfrm>
              <a:off x="2412" y="11745"/>
              <a:ext cx="1982" cy="1462"/>
            </a:xfrm>
            <a:custGeom>
              <a:avLst/>
              <a:gdLst>
                <a:gd name="T0" fmla="*/ 29944 w 1110"/>
                <a:gd name="T1" fmla="*/ 5206 h 829"/>
                <a:gd name="T2" fmla="*/ 28750 w 1110"/>
                <a:gd name="T3" fmla="*/ 3979 h 829"/>
                <a:gd name="T4" fmla="*/ 27132 w 1110"/>
                <a:gd name="T5" fmla="*/ 3282 h 829"/>
                <a:gd name="T6" fmla="*/ 24834 w 1110"/>
                <a:gd name="T7" fmla="*/ 2887 h 829"/>
                <a:gd name="T8" fmla="*/ 22270 w 1110"/>
                <a:gd name="T9" fmla="*/ 3307 h 829"/>
                <a:gd name="T10" fmla="*/ 20797 w 1110"/>
                <a:gd name="T11" fmla="*/ 2485 h 829"/>
                <a:gd name="T12" fmla="*/ 19111 w 1110"/>
                <a:gd name="T13" fmla="*/ 899 h 829"/>
                <a:gd name="T14" fmla="*/ 16379 w 1110"/>
                <a:gd name="T15" fmla="*/ 37 h 829"/>
                <a:gd name="T16" fmla="*/ 13522 w 1110"/>
                <a:gd name="T17" fmla="*/ 203 h 829"/>
                <a:gd name="T18" fmla="*/ 10856 w 1110"/>
                <a:gd name="T19" fmla="*/ 1409 h 829"/>
                <a:gd name="T20" fmla="*/ 9494 w 1110"/>
                <a:gd name="T21" fmla="*/ 2924 h 829"/>
                <a:gd name="T22" fmla="*/ 8335 w 1110"/>
                <a:gd name="T23" fmla="*/ 3584 h 829"/>
                <a:gd name="T24" fmla="*/ 6030 w 1110"/>
                <a:gd name="T25" fmla="*/ 3979 h 829"/>
                <a:gd name="T26" fmla="*/ 4501 w 1110"/>
                <a:gd name="T27" fmla="*/ 5474 h 829"/>
                <a:gd name="T28" fmla="*/ 4298 w 1110"/>
                <a:gd name="T29" fmla="*/ 7169 h 829"/>
                <a:gd name="T30" fmla="*/ 2937 w 1110"/>
                <a:gd name="T31" fmla="*/ 7284 h 829"/>
                <a:gd name="T32" fmla="*/ 1578 w 1110"/>
                <a:gd name="T33" fmla="*/ 7968 h 829"/>
                <a:gd name="T34" fmla="*/ 832 w 1110"/>
                <a:gd name="T35" fmla="*/ 8754 h 829"/>
                <a:gd name="T36" fmla="*/ 255 w 1110"/>
                <a:gd name="T37" fmla="*/ 9962 h 829"/>
                <a:gd name="T38" fmla="*/ 325 w 1110"/>
                <a:gd name="T39" fmla="*/ 11006 h 829"/>
                <a:gd name="T40" fmla="*/ 255 w 1110"/>
                <a:gd name="T41" fmla="*/ 12400 h 829"/>
                <a:gd name="T42" fmla="*/ 37 w 1110"/>
                <a:gd name="T43" fmla="*/ 13678 h 829"/>
                <a:gd name="T44" fmla="*/ 364 w 1110"/>
                <a:gd name="T45" fmla="*/ 15041 h 829"/>
                <a:gd name="T46" fmla="*/ 211 w 1110"/>
                <a:gd name="T47" fmla="*/ 16484 h 829"/>
                <a:gd name="T48" fmla="*/ 0 w 1110"/>
                <a:gd name="T49" fmla="*/ 17779 h 829"/>
                <a:gd name="T50" fmla="*/ 414 w 1110"/>
                <a:gd name="T51" fmla="*/ 19433 h 829"/>
                <a:gd name="T52" fmla="*/ 1486 w 1110"/>
                <a:gd name="T53" fmla="*/ 20602 h 829"/>
                <a:gd name="T54" fmla="*/ 3702 w 1110"/>
                <a:gd name="T55" fmla="*/ 21397 h 829"/>
                <a:gd name="T56" fmla="*/ 5407 w 1110"/>
                <a:gd name="T57" fmla="*/ 20912 h 829"/>
                <a:gd name="T58" fmla="*/ 6355 w 1110"/>
                <a:gd name="T59" fmla="*/ 21988 h 829"/>
                <a:gd name="T60" fmla="*/ 7623 w 1110"/>
                <a:gd name="T61" fmla="*/ 22692 h 829"/>
                <a:gd name="T62" fmla="*/ 9405 w 1110"/>
                <a:gd name="T63" fmla="*/ 23168 h 829"/>
                <a:gd name="T64" fmla="*/ 11437 w 1110"/>
                <a:gd name="T65" fmla="*/ 22856 h 829"/>
                <a:gd name="T66" fmla="*/ 12913 w 1110"/>
                <a:gd name="T67" fmla="*/ 23196 h 829"/>
                <a:gd name="T68" fmla="*/ 14029 w 1110"/>
                <a:gd name="T69" fmla="*/ 24069 h 829"/>
                <a:gd name="T70" fmla="*/ 15645 w 1110"/>
                <a:gd name="T71" fmla="*/ 24552 h 829"/>
                <a:gd name="T72" fmla="*/ 17168 w 1110"/>
                <a:gd name="T73" fmla="*/ 24395 h 829"/>
                <a:gd name="T74" fmla="*/ 18645 w 1110"/>
                <a:gd name="T75" fmla="*/ 23554 h 829"/>
                <a:gd name="T76" fmla="*/ 19681 w 1110"/>
                <a:gd name="T77" fmla="*/ 24395 h 829"/>
                <a:gd name="T78" fmla="*/ 21234 w 1110"/>
                <a:gd name="T79" fmla="*/ 24907 h 829"/>
                <a:gd name="T80" fmla="*/ 23175 w 1110"/>
                <a:gd name="T81" fmla="*/ 24618 h 829"/>
                <a:gd name="T82" fmla="*/ 24588 w 1110"/>
                <a:gd name="T83" fmla="*/ 23526 h 829"/>
                <a:gd name="T84" fmla="*/ 25777 w 1110"/>
                <a:gd name="T85" fmla="*/ 23096 h 829"/>
                <a:gd name="T86" fmla="*/ 27639 w 1110"/>
                <a:gd name="T87" fmla="*/ 23196 h 829"/>
                <a:gd name="T88" fmla="*/ 29246 w 1110"/>
                <a:gd name="T89" fmla="*/ 22448 h 829"/>
                <a:gd name="T90" fmla="*/ 30241 w 1110"/>
                <a:gd name="T91" fmla="*/ 21307 h 829"/>
                <a:gd name="T92" fmla="*/ 30850 w 1110"/>
                <a:gd name="T93" fmla="*/ 20761 h 829"/>
                <a:gd name="T94" fmla="*/ 32598 w 1110"/>
                <a:gd name="T95" fmla="*/ 20602 h 829"/>
                <a:gd name="T96" fmla="*/ 34160 w 1110"/>
                <a:gd name="T97" fmla="*/ 19498 h 829"/>
                <a:gd name="T98" fmla="*/ 35001 w 1110"/>
                <a:gd name="T99" fmla="*/ 17779 h 829"/>
                <a:gd name="T100" fmla="*/ 35103 w 1110"/>
                <a:gd name="T101" fmla="*/ 15833 h 829"/>
                <a:gd name="T102" fmla="*/ 35444 w 1110"/>
                <a:gd name="T103" fmla="*/ 13959 h 829"/>
                <a:gd name="T104" fmla="*/ 35935 w 1110"/>
                <a:gd name="T105" fmla="*/ 12149 h 829"/>
                <a:gd name="T106" fmla="*/ 35724 w 1110"/>
                <a:gd name="T107" fmla="*/ 10135 h 829"/>
                <a:gd name="T108" fmla="*/ 34583 w 1110"/>
                <a:gd name="T109" fmla="*/ 8513 h 829"/>
                <a:gd name="T110" fmla="*/ 32967 w 1110"/>
                <a:gd name="T111" fmla="*/ 7284 h 829"/>
                <a:gd name="T112" fmla="*/ 30771 w 1110"/>
                <a:gd name="T113" fmla="*/ 6615 h 829"/>
                <a:gd name="T114" fmla="*/ 30203 w 1110"/>
                <a:gd name="T115" fmla="*/ 5903 h 82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10"/>
                <a:gd name="T175" fmla="*/ 0 h 829"/>
                <a:gd name="T176" fmla="*/ 1110 w 1110"/>
                <a:gd name="T177" fmla="*/ 829 h 82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10" h="829">
                  <a:moveTo>
                    <a:pt x="932" y="196"/>
                  </a:moveTo>
                  <a:lnTo>
                    <a:pt x="924" y="173"/>
                  </a:lnTo>
                  <a:lnTo>
                    <a:pt x="909" y="150"/>
                  </a:lnTo>
                  <a:lnTo>
                    <a:pt x="887" y="132"/>
                  </a:lnTo>
                  <a:lnTo>
                    <a:pt x="860" y="116"/>
                  </a:lnTo>
                  <a:lnTo>
                    <a:pt x="837" y="109"/>
                  </a:lnTo>
                  <a:lnTo>
                    <a:pt x="808" y="100"/>
                  </a:lnTo>
                  <a:lnTo>
                    <a:pt x="766" y="96"/>
                  </a:lnTo>
                  <a:lnTo>
                    <a:pt x="725" y="100"/>
                  </a:lnTo>
                  <a:lnTo>
                    <a:pt x="687" y="110"/>
                  </a:lnTo>
                  <a:lnTo>
                    <a:pt x="658" y="121"/>
                  </a:lnTo>
                  <a:lnTo>
                    <a:pt x="642" y="83"/>
                  </a:lnTo>
                  <a:lnTo>
                    <a:pt x="620" y="54"/>
                  </a:lnTo>
                  <a:lnTo>
                    <a:pt x="590" y="30"/>
                  </a:lnTo>
                  <a:lnTo>
                    <a:pt x="552" y="13"/>
                  </a:lnTo>
                  <a:lnTo>
                    <a:pt x="505" y="1"/>
                  </a:lnTo>
                  <a:lnTo>
                    <a:pt x="459" y="0"/>
                  </a:lnTo>
                  <a:lnTo>
                    <a:pt x="417" y="7"/>
                  </a:lnTo>
                  <a:lnTo>
                    <a:pt x="370" y="21"/>
                  </a:lnTo>
                  <a:lnTo>
                    <a:pt x="335" y="47"/>
                  </a:lnTo>
                  <a:lnTo>
                    <a:pt x="309" y="73"/>
                  </a:lnTo>
                  <a:lnTo>
                    <a:pt x="293" y="97"/>
                  </a:lnTo>
                  <a:lnTo>
                    <a:pt x="290" y="129"/>
                  </a:lnTo>
                  <a:lnTo>
                    <a:pt x="257" y="119"/>
                  </a:lnTo>
                  <a:lnTo>
                    <a:pt x="218" y="122"/>
                  </a:lnTo>
                  <a:lnTo>
                    <a:pt x="186" y="132"/>
                  </a:lnTo>
                  <a:lnTo>
                    <a:pt x="159" y="153"/>
                  </a:lnTo>
                  <a:lnTo>
                    <a:pt x="139" y="182"/>
                  </a:lnTo>
                  <a:lnTo>
                    <a:pt x="132" y="215"/>
                  </a:lnTo>
                  <a:lnTo>
                    <a:pt x="133" y="238"/>
                  </a:lnTo>
                  <a:lnTo>
                    <a:pt x="114" y="236"/>
                  </a:lnTo>
                  <a:lnTo>
                    <a:pt x="91" y="242"/>
                  </a:lnTo>
                  <a:lnTo>
                    <a:pt x="68" y="253"/>
                  </a:lnTo>
                  <a:lnTo>
                    <a:pt x="49" y="265"/>
                  </a:lnTo>
                  <a:lnTo>
                    <a:pt x="37" y="276"/>
                  </a:lnTo>
                  <a:lnTo>
                    <a:pt x="26" y="291"/>
                  </a:lnTo>
                  <a:lnTo>
                    <a:pt x="14" y="309"/>
                  </a:lnTo>
                  <a:lnTo>
                    <a:pt x="8" y="331"/>
                  </a:lnTo>
                  <a:lnTo>
                    <a:pt x="7" y="348"/>
                  </a:lnTo>
                  <a:lnTo>
                    <a:pt x="10" y="366"/>
                  </a:lnTo>
                  <a:lnTo>
                    <a:pt x="18" y="388"/>
                  </a:lnTo>
                  <a:lnTo>
                    <a:pt x="8" y="412"/>
                  </a:lnTo>
                  <a:lnTo>
                    <a:pt x="3" y="432"/>
                  </a:lnTo>
                  <a:lnTo>
                    <a:pt x="1" y="455"/>
                  </a:lnTo>
                  <a:lnTo>
                    <a:pt x="7" y="483"/>
                  </a:lnTo>
                  <a:lnTo>
                    <a:pt x="11" y="500"/>
                  </a:lnTo>
                  <a:lnTo>
                    <a:pt x="23" y="520"/>
                  </a:lnTo>
                  <a:lnTo>
                    <a:pt x="7" y="548"/>
                  </a:lnTo>
                  <a:lnTo>
                    <a:pt x="1" y="566"/>
                  </a:lnTo>
                  <a:lnTo>
                    <a:pt x="0" y="591"/>
                  </a:lnTo>
                  <a:lnTo>
                    <a:pt x="3" y="617"/>
                  </a:lnTo>
                  <a:lnTo>
                    <a:pt x="13" y="646"/>
                  </a:lnTo>
                  <a:lnTo>
                    <a:pt x="26" y="666"/>
                  </a:lnTo>
                  <a:lnTo>
                    <a:pt x="46" y="685"/>
                  </a:lnTo>
                  <a:lnTo>
                    <a:pt x="79" y="704"/>
                  </a:lnTo>
                  <a:lnTo>
                    <a:pt x="114" y="711"/>
                  </a:lnTo>
                  <a:lnTo>
                    <a:pt x="146" y="705"/>
                  </a:lnTo>
                  <a:lnTo>
                    <a:pt x="167" y="695"/>
                  </a:lnTo>
                  <a:lnTo>
                    <a:pt x="181" y="715"/>
                  </a:lnTo>
                  <a:lnTo>
                    <a:pt x="196" y="731"/>
                  </a:lnTo>
                  <a:lnTo>
                    <a:pt x="210" y="741"/>
                  </a:lnTo>
                  <a:lnTo>
                    <a:pt x="235" y="754"/>
                  </a:lnTo>
                  <a:lnTo>
                    <a:pt x="257" y="763"/>
                  </a:lnTo>
                  <a:lnTo>
                    <a:pt x="290" y="770"/>
                  </a:lnTo>
                  <a:lnTo>
                    <a:pt x="321" y="769"/>
                  </a:lnTo>
                  <a:lnTo>
                    <a:pt x="353" y="760"/>
                  </a:lnTo>
                  <a:lnTo>
                    <a:pt x="382" y="744"/>
                  </a:lnTo>
                  <a:lnTo>
                    <a:pt x="398" y="771"/>
                  </a:lnTo>
                  <a:lnTo>
                    <a:pt x="414" y="787"/>
                  </a:lnTo>
                  <a:lnTo>
                    <a:pt x="433" y="800"/>
                  </a:lnTo>
                  <a:lnTo>
                    <a:pt x="456" y="811"/>
                  </a:lnTo>
                  <a:lnTo>
                    <a:pt x="483" y="816"/>
                  </a:lnTo>
                  <a:lnTo>
                    <a:pt x="507" y="816"/>
                  </a:lnTo>
                  <a:lnTo>
                    <a:pt x="530" y="811"/>
                  </a:lnTo>
                  <a:lnTo>
                    <a:pt x="558" y="797"/>
                  </a:lnTo>
                  <a:lnTo>
                    <a:pt x="575" y="783"/>
                  </a:lnTo>
                  <a:lnTo>
                    <a:pt x="590" y="800"/>
                  </a:lnTo>
                  <a:lnTo>
                    <a:pt x="607" y="811"/>
                  </a:lnTo>
                  <a:lnTo>
                    <a:pt x="626" y="820"/>
                  </a:lnTo>
                  <a:lnTo>
                    <a:pt x="655" y="828"/>
                  </a:lnTo>
                  <a:lnTo>
                    <a:pt x="684" y="826"/>
                  </a:lnTo>
                  <a:lnTo>
                    <a:pt x="715" y="818"/>
                  </a:lnTo>
                  <a:lnTo>
                    <a:pt x="737" y="805"/>
                  </a:lnTo>
                  <a:lnTo>
                    <a:pt x="759" y="782"/>
                  </a:lnTo>
                  <a:lnTo>
                    <a:pt x="772" y="760"/>
                  </a:lnTo>
                  <a:lnTo>
                    <a:pt x="795" y="768"/>
                  </a:lnTo>
                  <a:lnTo>
                    <a:pt x="822" y="773"/>
                  </a:lnTo>
                  <a:lnTo>
                    <a:pt x="853" y="771"/>
                  </a:lnTo>
                  <a:lnTo>
                    <a:pt x="881" y="761"/>
                  </a:lnTo>
                  <a:lnTo>
                    <a:pt x="902" y="746"/>
                  </a:lnTo>
                  <a:lnTo>
                    <a:pt x="919" y="731"/>
                  </a:lnTo>
                  <a:lnTo>
                    <a:pt x="933" y="708"/>
                  </a:lnTo>
                  <a:lnTo>
                    <a:pt x="937" y="685"/>
                  </a:lnTo>
                  <a:lnTo>
                    <a:pt x="952" y="690"/>
                  </a:lnTo>
                  <a:lnTo>
                    <a:pt x="977" y="691"/>
                  </a:lnTo>
                  <a:lnTo>
                    <a:pt x="1006" y="685"/>
                  </a:lnTo>
                  <a:lnTo>
                    <a:pt x="1034" y="669"/>
                  </a:lnTo>
                  <a:lnTo>
                    <a:pt x="1054" y="648"/>
                  </a:lnTo>
                  <a:lnTo>
                    <a:pt x="1071" y="620"/>
                  </a:lnTo>
                  <a:lnTo>
                    <a:pt x="1080" y="591"/>
                  </a:lnTo>
                  <a:lnTo>
                    <a:pt x="1084" y="553"/>
                  </a:lnTo>
                  <a:lnTo>
                    <a:pt x="1083" y="526"/>
                  </a:lnTo>
                  <a:lnTo>
                    <a:pt x="1074" y="487"/>
                  </a:lnTo>
                  <a:lnTo>
                    <a:pt x="1094" y="464"/>
                  </a:lnTo>
                  <a:lnTo>
                    <a:pt x="1104" y="435"/>
                  </a:lnTo>
                  <a:lnTo>
                    <a:pt x="1109" y="404"/>
                  </a:lnTo>
                  <a:lnTo>
                    <a:pt x="1109" y="371"/>
                  </a:lnTo>
                  <a:lnTo>
                    <a:pt x="1102" y="337"/>
                  </a:lnTo>
                  <a:lnTo>
                    <a:pt x="1089" y="311"/>
                  </a:lnTo>
                  <a:lnTo>
                    <a:pt x="1067" y="283"/>
                  </a:lnTo>
                  <a:lnTo>
                    <a:pt x="1044" y="262"/>
                  </a:lnTo>
                  <a:lnTo>
                    <a:pt x="1017" y="242"/>
                  </a:lnTo>
                  <a:lnTo>
                    <a:pt x="982" y="228"/>
                  </a:lnTo>
                  <a:lnTo>
                    <a:pt x="949" y="220"/>
                  </a:lnTo>
                  <a:lnTo>
                    <a:pt x="933" y="217"/>
                  </a:lnTo>
                  <a:lnTo>
                    <a:pt x="932" y="196"/>
                  </a:lnTo>
                </a:path>
              </a:pathLst>
            </a:custGeom>
            <a:solidFill>
              <a:srgbClr val="FFFFFF"/>
            </a:solidFill>
            <a:ln w="12700" cap="rnd">
              <a:solidFill>
                <a:srgbClr val="000000"/>
              </a:solidFill>
              <a:round/>
              <a:headEnd/>
              <a:tailEnd/>
            </a:ln>
          </p:spPr>
          <p:txBody>
            <a:bodyPr/>
            <a:lstStyle/>
            <a:p>
              <a:endParaRPr lang="en-US"/>
            </a:p>
          </p:txBody>
        </p:sp>
        <p:grpSp>
          <p:nvGrpSpPr>
            <p:cNvPr id="3082" name="Group 43">
              <a:extLst>
                <a:ext uri="{FF2B5EF4-FFF2-40B4-BE49-F238E27FC236}">
                  <a16:creationId xmlns:a16="http://schemas.microsoft.com/office/drawing/2014/main" id="{785DBDA3-7BCC-886C-C9AB-5A3324A63229}"/>
                </a:ext>
              </a:extLst>
            </p:cNvPr>
            <p:cNvGrpSpPr>
              <a:grpSpLocks/>
            </p:cNvGrpSpPr>
            <p:nvPr/>
          </p:nvGrpSpPr>
          <p:grpSpPr bwMode="auto">
            <a:xfrm>
              <a:off x="4536" y="12340"/>
              <a:ext cx="622" cy="379"/>
              <a:chOff x="2395" y="2805"/>
              <a:chExt cx="349" cy="215"/>
            </a:xfrm>
          </p:grpSpPr>
          <p:sp>
            <p:nvSpPr>
              <p:cNvPr id="3121" name="Oval 46">
                <a:extLst>
                  <a:ext uri="{FF2B5EF4-FFF2-40B4-BE49-F238E27FC236}">
                    <a16:creationId xmlns:a16="http://schemas.microsoft.com/office/drawing/2014/main" id="{27E120A2-A589-D20E-1F92-5538DED6F32E}"/>
                  </a:ext>
                </a:extLst>
              </p:cNvPr>
              <p:cNvSpPr>
                <a:spLocks noChangeArrowheads="1"/>
              </p:cNvSpPr>
              <p:nvPr/>
            </p:nvSpPr>
            <p:spPr bwMode="auto">
              <a:xfrm rot="-5220000">
                <a:off x="2371" y="2885"/>
                <a:ext cx="159" cy="111"/>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22" name="Oval 45">
                <a:extLst>
                  <a:ext uri="{FF2B5EF4-FFF2-40B4-BE49-F238E27FC236}">
                    <a16:creationId xmlns:a16="http://schemas.microsoft.com/office/drawing/2014/main" id="{35580B56-25D2-1545-AF12-68FCC797ADED}"/>
                  </a:ext>
                </a:extLst>
              </p:cNvPr>
              <p:cNvSpPr>
                <a:spLocks noChangeArrowheads="1"/>
              </p:cNvSpPr>
              <p:nvPr/>
            </p:nvSpPr>
            <p:spPr bwMode="auto">
              <a:xfrm rot="-5220000">
                <a:off x="2550" y="2836"/>
                <a:ext cx="118" cy="71"/>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23" name="Oval 44">
                <a:extLst>
                  <a:ext uri="{FF2B5EF4-FFF2-40B4-BE49-F238E27FC236}">
                    <a16:creationId xmlns:a16="http://schemas.microsoft.com/office/drawing/2014/main" id="{49519535-0799-EC7F-44D4-E40AE9BA53EA}"/>
                  </a:ext>
                </a:extLst>
              </p:cNvPr>
              <p:cNvSpPr>
                <a:spLocks noChangeArrowheads="1"/>
              </p:cNvSpPr>
              <p:nvPr/>
            </p:nvSpPr>
            <p:spPr bwMode="auto">
              <a:xfrm rot="-5220000">
                <a:off x="2684" y="2810"/>
                <a:ext cx="65" cy="55"/>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grpSp>
          <p:nvGrpSpPr>
            <p:cNvPr id="3083" name="Group 39">
              <a:extLst>
                <a:ext uri="{FF2B5EF4-FFF2-40B4-BE49-F238E27FC236}">
                  <a16:creationId xmlns:a16="http://schemas.microsoft.com/office/drawing/2014/main" id="{4394B0BC-0E7E-DBC7-1950-CFE5A673474A}"/>
                </a:ext>
              </a:extLst>
            </p:cNvPr>
            <p:cNvGrpSpPr>
              <a:grpSpLocks/>
            </p:cNvGrpSpPr>
            <p:nvPr/>
          </p:nvGrpSpPr>
          <p:grpSpPr bwMode="auto">
            <a:xfrm>
              <a:off x="7057" y="11951"/>
              <a:ext cx="723" cy="349"/>
              <a:chOff x="3802" y="2593"/>
              <a:chExt cx="406" cy="199"/>
            </a:xfrm>
          </p:grpSpPr>
          <p:sp>
            <p:nvSpPr>
              <p:cNvPr id="3118" name="Oval 42">
                <a:extLst>
                  <a:ext uri="{FF2B5EF4-FFF2-40B4-BE49-F238E27FC236}">
                    <a16:creationId xmlns:a16="http://schemas.microsoft.com/office/drawing/2014/main" id="{FCCE87DA-9E8F-36FE-7D84-3EB46F282DCE}"/>
                  </a:ext>
                </a:extLst>
              </p:cNvPr>
              <p:cNvSpPr>
                <a:spLocks noChangeArrowheads="1"/>
              </p:cNvSpPr>
              <p:nvPr/>
            </p:nvSpPr>
            <p:spPr bwMode="auto">
              <a:xfrm rot="8280000">
                <a:off x="4054" y="2665"/>
                <a:ext cx="154" cy="127"/>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19" name="Oval 41">
                <a:extLst>
                  <a:ext uri="{FF2B5EF4-FFF2-40B4-BE49-F238E27FC236}">
                    <a16:creationId xmlns:a16="http://schemas.microsoft.com/office/drawing/2014/main" id="{AB94FFA8-C05A-C627-6967-578D348D5FA7}"/>
                  </a:ext>
                </a:extLst>
              </p:cNvPr>
              <p:cNvSpPr>
                <a:spLocks noChangeArrowheads="1"/>
              </p:cNvSpPr>
              <p:nvPr/>
            </p:nvSpPr>
            <p:spPr bwMode="auto">
              <a:xfrm rot="8280000">
                <a:off x="3889" y="2632"/>
                <a:ext cx="115" cy="79"/>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20" name="Oval 40">
                <a:extLst>
                  <a:ext uri="{FF2B5EF4-FFF2-40B4-BE49-F238E27FC236}">
                    <a16:creationId xmlns:a16="http://schemas.microsoft.com/office/drawing/2014/main" id="{E842415A-767A-0E71-557C-6D91F0167413}"/>
                  </a:ext>
                </a:extLst>
              </p:cNvPr>
              <p:cNvSpPr>
                <a:spLocks noChangeArrowheads="1"/>
              </p:cNvSpPr>
              <p:nvPr/>
            </p:nvSpPr>
            <p:spPr bwMode="auto">
              <a:xfrm rot="8280000">
                <a:off x="3802" y="2593"/>
                <a:ext cx="64" cy="64"/>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sp>
          <p:nvSpPr>
            <p:cNvPr id="3084" name="Freeform 38">
              <a:extLst>
                <a:ext uri="{FF2B5EF4-FFF2-40B4-BE49-F238E27FC236}">
                  <a16:creationId xmlns:a16="http://schemas.microsoft.com/office/drawing/2014/main" id="{13D12EB1-3B02-553C-0393-657E5F70DAAB}"/>
                </a:ext>
              </a:extLst>
            </p:cNvPr>
            <p:cNvSpPr>
              <a:spLocks/>
            </p:cNvSpPr>
            <p:nvPr/>
          </p:nvSpPr>
          <p:spPr bwMode="auto">
            <a:xfrm>
              <a:off x="7997" y="11523"/>
              <a:ext cx="1939" cy="1658"/>
            </a:xfrm>
            <a:custGeom>
              <a:avLst/>
              <a:gdLst>
                <a:gd name="T0" fmla="*/ 29290 w 1086"/>
                <a:gd name="T1" fmla="*/ 5921 h 940"/>
                <a:gd name="T2" fmla="*/ 28117 w 1086"/>
                <a:gd name="T3" fmla="*/ 4521 h 940"/>
                <a:gd name="T4" fmla="*/ 26523 w 1086"/>
                <a:gd name="T5" fmla="*/ 3708 h 940"/>
                <a:gd name="T6" fmla="*/ 24259 w 1086"/>
                <a:gd name="T7" fmla="*/ 3282 h 940"/>
                <a:gd name="T8" fmla="*/ 21775 w 1086"/>
                <a:gd name="T9" fmla="*/ 3736 h 940"/>
                <a:gd name="T10" fmla="*/ 20335 w 1086"/>
                <a:gd name="T11" fmla="*/ 2838 h 940"/>
                <a:gd name="T12" fmla="*/ 18687 w 1086"/>
                <a:gd name="T13" fmla="*/ 1027 h 940"/>
                <a:gd name="T14" fmla="*/ 16007 w 1086"/>
                <a:gd name="T15" fmla="*/ 37 h 940"/>
                <a:gd name="T16" fmla="*/ 13211 w 1086"/>
                <a:gd name="T17" fmla="*/ 243 h 940"/>
                <a:gd name="T18" fmla="*/ 10600 w 1086"/>
                <a:gd name="T19" fmla="*/ 1587 h 940"/>
                <a:gd name="T20" fmla="*/ 9290 w 1086"/>
                <a:gd name="T21" fmla="*/ 3311 h 940"/>
                <a:gd name="T22" fmla="*/ 8129 w 1086"/>
                <a:gd name="T23" fmla="*/ 4066 h 940"/>
                <a:gd name="T24" fmla="*/ 5897 w 1086"/>
                <a:gd name="T25" fmla="*/ 4521 h 940"/>
                <a:gd name="T26" fmla="*/ 4412 w 1086"/>
                <a:gd name="T27" fmla="*/ 6235 h 940"/>
                <a:gd name="T28" fmla="*/ 4205 w 1086"/>
                <a:gd name="T29" fmla="*/ 8133 h 940"/>
                <a:gd name="T30" fmla="*/ 2885 w 1086"/>
                <a:gd name="T31" fmla="*/ 8248 h 940"/>
                <a:gd name="T32" fmla="*/ 1566 w 1086"/>
                <a:gd name="T33" fmla="*/ 9071 h 940"/>
                <a:gd name="T34" fmla="*/ 832 w 1086"/>
                <a:gd name="T35" fmla="*/ 9937 h 940"/>
                <a:gd name="T36" fmla="*/ 255 w 1086"/>
                <a:gd name="T37" fmla="*/ 11315 h 940"/>
                <a:gd name="T38" fmla="*/ 325 w 1086"/>
                <a:gd name="T39" fmla="*/ 12495 h 940"/>
                <a:gd name="T40" fmla="*/ 255 w 1086"/>
                <a:gd name="T41" fmla="*/ 14065 h 940"/>
                <a:gd name="T42" fmla="*/ 37 w 1086"/>
                <a:gd name="T43" fmla="*/ 15534 h 940"/>
                <a:gd name="T44" fmla="*/ 364 w 1086"/>
                <a:gd name="T45" fmla="*/ 17070 h 940"/>
                <a:gd name="T46" fmla="*/ 204 w 1086"/>
                <a:gd name="T47" fmla="*/ 18728 h 940"/>
                <a:gd name="T48" fmla="*/ 0 w 1086"/>
                <a:gd name="T49" fmla="*/ 20182 h 940"/>
                <a:gd name="T50" fmla="*/ 414 w 1086"/>
                <a:gd name="T51" fmla="*/ 22039 h 940"/>
                <a:gd name="T52" fmla="*/ 1450 w 1086"/>
                <a:gd name="T53" fmla="*/ 23383 h 940"/>
                <a:gd name="T54" fmla="*/ 3624 w 1086"/>
                <a:gd name="T55" fmla="*/ 24276 h 940"/>
                <a:gd name="T56" fmla="*/ 5281 w 1086"/>
                <a:gd name="T57" fmla="*/ 23734 h 940"/>
                <a:gd name="T58" fmla="*/ 6219 w 1086"/>
                <a:gd name="T59" fmla="*/ 24963 h 940"/>
                <a:gd name="T60" fmla="*/ 7463 w 1086"/>
                <a:gd name="T61" fmla="*/ 25747 h 940"/>
                <a:gd name="T62" fmla="*/ 9165 w 1086"/>
                <a:gd name="T63" fmla="*/ 26292 h 940"/>
                <a:gd name="T64" fmla="*/ 11209 w 1086"/>
                <a:gd name="T65" fmla="*/ 25949 h 940"/>
                <a:gd name="T66" fmla="*/ 12630 w 1086"/>
                <a:gd name="T67" fmla="*/ 26329 h 940"/>
                <a:gd name="T68" fmla="*/ 13739 w 1086"/>
                <a:gd name="T69" fmla="*/ 27315 h 940"/>
                <a:gd name="T70" fmla="*/ 15296 w 1086"/>
                <a:gd name="T71" fmla="*/ 27867 h 940"/>
                <a:gd name="T72" fmla="*/ 16790 w 1086"/>
                <a:gd name="T73" fmla="*/ 27710 h 940"/>
                <a:gd name="T74" fmla="*/ 18203 w 1086"/>
                <a:gd name="T75" fmla="*/ 26734 h 940"/>
                <a:gd name="T76" fmla="*/ 19217 w 1086"/>
                <a:gd name="T77" fmla="*/ 27710 h 940"/>
                <a:gd name="T78" fmla="*/ 20763 w 1086"/>
                <a:gd name="T79" fmla="*/ 28271 h 940"/>
                <a:gd name="T80" fmla="*/ 22681 w 1086"/>
                <a:gd name="T81" fmla="*/ 27941 h 940"/>
                <a:gd name="T82" fmla="*/ 24075 w 1086"/>
                <a:gd name="T83" fmla="*/ 26711 h 940"/>
                <a:gd name="T84" fmla="*/ 25203 w 1086"/>
                <a:gd name="T85" fmla="*/ 26202 h 940"/>
                <a:gd name="T86" fmla="*/ 27051 w 1086"/>
                <a:gd name="T87" fmla="*/ 26329 h 940"/>
                <a:gd name="T88" fmla="*/ 28580 w 1086"/>
                <a:gd name="T89" fmla="*/ 25473 h 940"/>
                <a:gd name="T90" fmla="*/ 29574 w 1086"/>
                <a:gd name="T91" fmla="*/ 24177 h 940"/>
                <a:gd name="T92" fmla="*/ 30196 w 1086"/>
                <a:gd name="T93" fmla="*/ 23579 h 940"/>
                <a:gd name="T94" fmla="*/ 31879 w 1086"/>
                <a:gd name="T95" fmla="*/ 23383 h 940"/>
                <a:gd name="T96" fmla="*/ 33406 w 1086"/>
                <a:gd name="T97" fmla="*/ 22125 h 940"/>
                <a:gd name="T98" fmla="*/ 34234 w 1086"/>
                <a:gd name="T99" fmla="*/ 20182 h 940"/>
                <a:gd name="T100" fmla="*/ 34311 w 1086"/>
                <a:gd name="T101" fmla="*/ 17945 h 940"/>
                <a:gd name="T102" fmla="*/ 34652 w 1086"/>
                <a:gd name="T103" fmla="*/ 15876 h 940"/>
                <a:gd name="T104" fmla="*/ 35139 w 1086"/>
                <a:gd name="T105" fmla="*/ 13791 h 940"/>
                <a:gd name="T106" fmla="*/ 34970 w 1086"/>
                <a:gd name="T107" fmla="*/ 11507 h 940"/>
                <a:gd name="T108" fmla="*/ 33820 w 1086"/>
                <a:gd name="T109" fmla="*/ 9657 h 940"/>
                <a:gd name="T110" fmla="*/ 32245 w 1086"/>
                <a:gd name="T111" fmla="*/ 8248 h 940"/>
                <a:gd name="T112" fmla="*/ 30058 w 1086"/>
                <a:gd name="T113" fmla="*/ 7528 h 940"/>
                <a:gd name="T114" fmla="*/ 29539 w 1086"/>
                <a:gd name="T115" fmla="*/ 6688 h 9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86"/>
                <a:gd name="T175" fmla="*/ 0 h 940"/>
                <a:gd name="T176" fmla="*/ 1086 w 1086"/>
                <a:gd name="T177" fmla="*/ 940 h 9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86" h="940">
                  <a:moveTo>
                    <a:pt x="912" y="222"/>
                  </a:moveTo>
                  <a:lnTo>
                    <a:pt x="904" y="197"/>
                  </a:lnTo>
                  <a:lnTo>
                    <a:pt x="890" y="170"/>
                  </a:lnTo>
                  <a:lnTo>
                    <a:pt x="868" y="150"/>
                  </a:lnTo>
                  <a:lnTo>
                    <a:pt x="841" y="132"/>
                  </a:lnTo>
                  <a:lnTo>
                    <a:pt x="819" y="123"/>
                  </a:lnTo>
                  <a:lnTo>
                    <a:pt x="791" y="113"/>
                  </a:lnTo>
                  <a:lnTo>
                    <a:pt x="749" y="109"/>
                  </a:lnTo>
                  <a:lnTo>
                    <a:pt x="709" y="113"/>
                  </a:lnTo>
                  <a:lnTo>
                    <a:pt x="672" y="124"/>
                  </a:lnTo>
                  <a:lnTo>
                    <a:pt x="644" y="137"/>
                  </a:lnTo>
                  <a:lnTo>
                    <a:pt x="628" y="94"/>
                  </a:lnTo>
                  <a:lnTo>
                    <a:pt x="606" y="61"/>
                  </a:lnTo>
                  <a:lnTo>
                    <a:pt x="577" y="34"/>
                  </a:lnTo>
                  <a:lnTo>
                    <a:pt x="540" y="15"/>
                  </a:lnTo>
                  <a:lnTo>
                    <a:pt x="494" y="1"/>
                  </a:lnTo>
                  <a:lnTo>
                    <a:pt x="449" y="0"/>
                  </a:lnTo>
                  <a:lnTo>
                    <a:pt x="408" y="8"/>
                  </a:lnTo>
                  <a:lnTo>
                    <a:pt x="362" y="24"/>
                  </a:lnTo>
                  <a:lnTo>
                    <a:pt x="327" y="53"/>
                  </a:lnTo>
                  <a:lnTo>
                    <a:pt x="303" y="82"/>
                  </a:lnTo>
                  <a:lnTo>
                    <a:pt x="287" y="110"/>
                  </a:lnTo>
                  <a:lnTo>
                    <a:pt x="283" y="146"/>
                  </a:lnTo>
                  <a:lnTo>
                    <a:pt x="251" y="135"/>
                  </a:lnTo>
                  <a:lnTo>
                    <a:pt x="214" y="138"/>
                  </a:lnTo>
                  <a:lnTo>
                    <a:pt x="182" y="150"/>
                  </a:lnTo>
                  <a:lnTo>
                    <a:pt x="156" y="174"/>
                  </a:lnTo>
                  <a:lnTo>
                    <a:pt x="136" y="207"/>
                  </a:lnTo>
                  <a:lnTo>
                    <a:pt x="129" y="244"/>
                  </a:lnTo>
                  <a:lnTo>
                    <a:pt x="130" y="270"/>
                  </a:lnTo>
                  <a:lnTo>
                    <a:pt x="112" y="268"/>
                  </a:lnTo>
                  <a:lnTo>
                    <a:pt x="89" y="274"/>
                  </a:lnTo>
                  <a:lnTo>
                    <a:pt x="67" y="287"/>
                  </a:lnTo>
                  <a:lnTo>
                    <a:pt x="48" y="301"/>
                  </a:lnTo>
                  <a:lnTo>
                    <a:pt x="36" y="313"/>
                  </a:lnTo>
                  <a:lnTo>
                    <a:pt x="26" y="330"/>
                  </a:lnTo>
                  <a:lnTo>
                    <a:pt x="14" y="350"/>
                  </a:lnTo>
                  <a:lnTo>
                    <a:pt x="8" y="376"/>
                  </a:lnTo>
                  <a:lnTo>
                    <a:pt x="6" y="395"/>
                  </a:lnTo>
                  <a:lnTo>
                    <a:pt x="10" y="415"/>
                  </a:lnTo>
                  <a:lnTo>
                    <a:pt x="17" y="440"/>
                  </a:lnTo>
                  <a:lnTo>
                    <a:pt x="8" y="467"/>
                  </a:lnTo>
                  <a:lnTo>
                    <a:pt x="3" y="490"/>
                  </a:lnTo>
                  <a:lnTo>
                    <a:pt x="1" y="516"/>
                  </a:lnTo>
                  <a:lnTo>
                    <a:pt x="6" y="548"/>
                  </a:lnTo>
                  <a:lnTo>
                    <a:pt x="11" y="567"/>
                  </a:lnTo>
                  <a:lnTo>
                    <a:pt x="23" y="590"/>
                  </a:lnTo>
                  <a:lnTo>
                    <a:pt x="6" y="622"/>
                  </a:lnTo>
                  <a:lnTo>
                    <a:pt x="1" y="642"/>
                  </a:lnTo>
                  <a:lnTo>
                    <a:pt x="0" y="670"/>
                  </a:lnTo>
                  <a:lnTo>
                    <a:pt x="3" y="699"/>
                  </a:lnTo>
                  <a:lnTo>
                    <a:pt x="13" y="732"/>
                  </a:lnTo>
                  <a:lnTo>
                    <a:pt x="26" y="755"/>
                  </a:lnTo>
                  <a:lnTo>
                    <a:pt x="45" y="777"/>
                  </a:lnTo>
                  <a:lnTo>
                    <a:pt x="77" y="798"/>
                  </a:lnTo>
                  <a:lnTo>
                    <a:pt x="112" y="806"/>
                  </a:lnTo>
                  <a:lnTo>
                    <a:pt x="143" y="799"/>
                  </a:lnTo>
                  <a:lnTo>
                    <a:pt x="163" y="788"/>
                  </a:lnTo>
                  <a:lnTo>
                    <a:pt x="177" y="811"/>
                  </a:lnTo>
                  <a:lnTo>
                    <a:pt x="192" y="829"/>
                  </a:lnTo>
                  <a:lnTo>
                    <a:pt x="205" y="840"/>
                  </a:lnTo>
                  <a:lnTo>
                    <a:pt x="230" y="855"/>
                  </a:lnTo>
                  <a:lnTo>
                    <a:pt x="251" y="865"/>
                  </a:lnTo>
                  <a:lnTo>
                    <a:pt x="283" y="873"/>
                  </a:lnTo>
                  <a:lnTo>
                    <a:pt x="314" y="872"/>
                  </a:lnTo>
                  <a:lnTo>
                    <a:pt x="346" y="862"/>
                  </a:lnTo>
                  <a:lnTo>
                    <a:pt x="373" y="844"/>
                  </a:lnTo>
                  <a:lnTo>
                    <a:pt x="390" y="874"/>
                  </a:lnTo>
                  <a:lnTo>
                    <a:pt x="405" y="892"/>
                  </a:lnTo>
                  <a:lnTo>
                    <a:pt x="424" y="907"/>
                  </a:lnTo>
                  <a:lnTo>
                    <a:pt x="446" y="920"/>
                  </a:lnTo>
                  <a:lnTo>
                    <a:pt x="472" y="925"/>
                  </a:lnTo>
                  <a:lnTo>
                    <a:pt x="496" y="925"/>
                  </a:lnTo>
                  <a:lnTo>
                    <a:pt x="518" y="920"/>
                  </a:lnTo>
                  <a:lnTo>
                    <a:pt x="546" y="903"/>
                  </a:lnTo>
                  <a:lnTo>
                    <a:pt x="562" y="888"/>
                  </a:lnTo>
                  <a:lnTo>
                    <a:pt x="577" y="907"/>
                  </a:lnTo>
                  <a:lnTo>
                    <a:pt x="593" y="920"/>
                  </a:lnTo>
                  <a:lnTo>
                    <a:pt x="613" y="930"/>
                  </a:lnTo>
                  <a:lnTo>
                    <a:pt x="641" y="939"/>
                  </a:lnTo>
                  <a:lnTo>
                    <a:pt x="670" y="936"/>
                  </a:lnTo>
                  <a:lnTo>
                    <a:pt x="700" y="928"/>
                  </a:lnTo>
                  <a:lnTo>
                    <a:pt x="721" y="912"/>
                  </a:lnTo>
                  <a:lnTo>
                    <a:pt x="743" y="887"/>
                  </a:lnTo>
                  <a:lnTo>
                    <a:pt x="756" y="862"/>
                  </a:lnTo>
                  <a:lnTo>
                    <a:pt x="778" y="870"/>
                  </a:lnTo>
                  <a:lnTo>
                    <a:pt x="804" y="877"/>
                  </a:lnTo>
                  <a:lnTo>
                    <a:pt x="835" y="874"/>
                  </a:lnTo>
                  <a:lnTo>
                    <a:pt x="862" y="863"/>
                  </a:lnTo>
                  <a:lnTo>
                    <a:pt x="882" y="846"/>
                  </a:lnTo>
                  <a:lnTo>
                    <a:pt x="899" y="829"/>
                  </a:lnTo>
                  <a:lnTo>
                    <a:pt x="913" y="803"/>
                  </a:lnTo>
                  <a:lnTo>
                    <a:pt x="917" y="777"/>
                  </a:lnTo>
                  <a:lnTo>
                    <a:pt x="932" y="783"/>
                  </a:lnTo>
                  <a:lnTo>
                    <a:pt x="956" y="784"/>
                  </a:lnTo>
                  <a:lnTo>
                    <a:pt x="984" y="777"/>
                  </a:lnTo>
                  <a:lnTo>
                    <a:pt x="1012" y="759"/>
                  </a:lnTo>
                  <a:lnTo>
                    <a:pt x="1031" y="735"/>
                  </a:lnTo>
                  <a:lnTo>
                    <a:pt x="1047" y="703"/>
                  </a:lnTo>
                  <a:lnTo>
                    <a:pt x="1057" y="670"/>
                  </a:lnTo>
                  <a:lnTo>
                    <a:pt x="1060" y="627"/>
                  </a:lnTo>
                  <a:lnTo>
                    <a:pt x="1059" y="596"/>
                  </a:lnTo>
                  <a:lnTo>
                    <a:pt x="1051" y="552"/>
                  </a:lnTo>
                  <a:lnTo>
                    <a:pt x="1070" y="527"/>
                  </a:lnTo>
                  <a:lnTo>
                    <a:pt x="1080" y="494"/>
                  </a:lnTo>
                  <a:lnTo>
                    <a:pt x="1085" y="458"/>
                  </a:lnTo>
                  <a:lnTo>
                    <a:pt x="1085" y="421"/>
                  </a:lnTo>
                  <a:lnTo>
                    <a:pt x="1079" y="382"/>
                  </a:lnTo>
                  <a:lnTo>
                    <a:pt x="1066" y="353"/>
                  </a:lnTo>
                  <a:lnTo>
                    <a:pt x="1044" y="321"/>
                  </a:lnTo>
                  <a:lnTo>
                    <a:pt x="1022" y="297"/>
                  </a:lnTo>
                  <a:lnTo>
                    <a:pt x="995" y="274"/>
                  </a:lnTo>
                  <a:lnTo>
                    <a:pt x="961" y="259"/>
                  </a:lnTo>
                  <a:lnTo>
                    <a:pt x="928" y="250"/>
                  </a:lnTo>
                  <a:lnTo>
                    <a:pt x="913" y="246"/>
                  </a:lnTo>
                  <a:lnTo>
                    <a:pt x="912" y="222"/>
                  </a:lnTo>
                </a:path>
              </a:pathLst>
            </a:custGeom>
            <a:solidFill>
              <a:srgbClr val="FFFFFF"/>
            </a:solidFill>
            <a:ln w="12700" cap="rnd">
              <a:solidFill>
                <a:srgbClr val="000000"/>
              </a:solidFill>
              <a:round/>
              <a:headEnd/>
              <a:tailEnd/>
            </a:ln>
          </p:spPr>
          <p:txBody>
            <a:bodyPr/>
            <a:lstStyle/>
            <a:p>
              <a:endParaRPr lang="en-US"/>
            </a:p>
          </p:txBody>
        </p:sp>
        <p:sp>
          <p:nvSpPr>
            <p:cNvPr id="3085" name="Freeform 37">
              <a:extLst>
                <a:ext uri="{FF2B5EF4-FFF2-40B4-BE49-F238E27FC236}">
                  <a16:creationId xmlns:a16="http://schemas.microsoft.com/office/drawing/2014/main" id="{FEEAECCF-9E42-8E00-EC34-F1441179AA21}"/>
                </a:ext>
              </a:extLst>
            </p:cNvPr>
            <p:cNvSpPr>
              <a:spLocks/>
            </p:cNvSpPr>
            <p:nvPr/>
          </p:nvSpPr>
          <p:spPr bwMode="auto">
            <a:xfrm>
              <a:off x="4889" y="9844"/>
              <a:ext cx="1759" cy="1227"/>
            </a:xfrm>
            <a:custGeom>
              <a:avLst/>
              <a:gdLst>
                <a:gd name="T0" fmla="*/ 26583 w 985"/>
                <a:gd name="T1" fmla="*/ 4392 h 695"/>
                <a:gd name="T2" fmla="*/ 25519 w 985"/>
                <a:gd name="T3" fmla="*/ 3363 h 695"/>
                <a:gd name="T4" fmla="*/ 24099 w 985"/>
                <a:gd name="T5" fmla="*/ 2756 h 695"/>
                <a:gd name="T6" fmla="*/ 22026 w 985"/>
                <a:gd name="T7" fmla="*/ 2450 h 695"/>
                <a:gd name="T8" fmla="*/ 19763 w 985"/>
                <a:gd name="T9" fmla="*/ 2781 h 695"/>
                <a:gd name="T10" fmla="*/ 18445 w 985"/>
                <a:gd name="T11" fmla="*/ 2092 h 695"/>
                <a:gd name="T12" fmla="*/ 16994 w 985"/>
                <a:gd name="T13" fmla="*/ 761 h 695"/>
                <a:gd name="T14" fmla="*/ 14533 w 985"/>
                <a:gd name="T15" fmla="*/ 37 h 695"/>
                <a:gd name="T16" fmla="*/ 12000 w 985"/>
                <a:gd name="T17" fmla="*/ 187 h 695"/>
                <a:gd name="T18" fmla="*/ 9618 w 985"/>
                <a:gd name="T19" fmla="*/ 1185 h 695"/>
                <a:gd name="T20" fmla="*/ 8429 w 985"/>
                <a:gd name="T21" fmla="*/ 2488 h 695"/>
                <a:gd name="T22" fmla="*/ 7391 w 985"/>
                <a:gd name="T23" fmla="*/ 3005 h 695"/>
                <a:gd name="T24" fmla="*/ 5357 w 985"/>
                <a:gd name="T25" fmla="*/ 3363 h 695"/>
                <a:gd name="T26" fmla="*/ 4014 w 985"/>
                <a:gd name="T27" fmla="*/ 4634 h 695"/>
                <a:gd name="T28" fmla="*/ 3834 w 985"/>
                <a:gd name="T29" fmla="*/ 6054 h 695"/>
                <a:gd name="T30" fmla="*/ 2638 w 985"/>
                <a:gd name="T31" fmla="*/ 6140 h 695"/>
                <a:gd name="T32" fmla="*/ 1436 w 985"/>
                <a:gd name="T33" fmla="*/ 6723 h 695"/>
                <a:gd name="T34" fmla="*/ 739 w 985"/>
                <a:gd name="T35" fmla="*/ 7396 h 695"/>
                <a:gd name="T36" fmla="*/ 232 w 985"/>
                <a:gd name="T37" fmla="*/ 8425 h 695"/>
                <a:gd name="T38" fmla="*/ 296 w 985"/>
                <a:gd name="T39" fmla="*/ 9300 h 695"/>
                <a:gd name="T40" fmla="*/ 232 w 985"/>
                <a:gd name="T41" fmla="*/ 10445 h 695"/>
                <a:gd name="T42" fmla="*/ 41 w 985"/>
                <a:gd name="T43" fmla="*/ 11560 h 695"/>
                <a:gd name="T44" fmla="*/ 325 w 985"/>
                <a:gd name="T45" fmla="*/ 12688 h 695"/>
                <a:gd name="T46" fmla="*/ 204 w 985"/>
                <a:gd name="T47" fmla="*/ 13933 h 695"/>
                <a:gd name="T48" fmla="*/ 0 w 985"/>
                <a:gd name="T49" fmla="*/ 14989 h 695"/>
                <a:gd name="T50" fmla="*/ 386 w 985"/>
                <a:gd name="T51" fmla="*/ 16382 h 695"/>
                <a:gd name="T52" fmla="*/ 1320 w 985"/>
                <a:gd name="T53" fmla="*/ 17374 h 695"/>
                <a:gd name="T54" fmla="*/ 3263 w 985"/>
                <a:gd name="T55" fmla="*/ 18038 h 695"/>
                <a:gd name="T56" fmla="*/ 4789 w 985"/>
                <a:gd name="T57" fmla="*/ 17632 h 695"/>
                <a:gd name="T58" fmla="*/ 5645 w 985"/>
                <a:gd name="T59" fmla="*/ 18527 h 695"/>
                <a:gd name="T60" fmla="*/ 6741 w 985"/>
                <a:gd name="T61" fmla="*/ 19138 h 695"/>
                <a:gd name="T62" fmla="*/ 8336 w 985"/>
                <a:gd name="T63" fmla="*/ 19533 h 695"/>
                <a:gd name="T64" fmla="*/ 10147 w 985"/>
                <a:gd name="T65" fmla="*/ 19293 h 695"/>
                <a:gd name="T66" fmla="*/ 11442 w 985"/>
                <a:gd name="T67" fmla="*/ 19556 h 695"/>
                <a:gd name="T68" fmla="*/ 12459 w 985"/>
                <a:gd name="T69" fmla="*/ 20322 h 695"/>
                <a:gd name="T70" fmla="*/ 13872 w 985"/>
                <a:gd name="T71" fmla="*/ 20725 h 695"/>
                <a:gd name="T72" fmla="*/ 15235 w 985"/>
                <a:gd name="T73" fmla="*/ 20596 h 695"/>
                <a:gd name="T74" fmla="*/ 16545 w 985"/>
                <a:gd name="T75" fmla="*/ 19862 h 695"/>
                <a:gd name="T76" fmla="*/ 17451 w 985"/>
                <a:gd name="T77" fmla="*/ 20596 h 695"/>
                <a:gd name="T78" fmla="*/ 18856 w 985"/>
                <a:gd name="T79" fmla="*/ 21014 h 695"/>
                <a:gd name="T80" fmla="*/ 20592 w 985"/>
                <a:gd name="T81" fmla="*/ 20774 h 695"/>
                <a:gd name="T82" fmla="*/ 21863 w 985"/>
                <a:gd name="T83" fmla="*/ 19862 h 695"/>
                <a:gd name="T84" fmla="*/ 22905 w 985"/>
                <a:gd name="T85" fmla="*/ 19468 h 695"/>
                <a:gd name="T86" fmla="*/ 24553 w 985"/>
                <a:gd name="T87" fmla="*/ 19556 h 695"/>
                <a:gd name="T88" fmla="*/ 25953 w 985"/>
                <a:gd name="T89" fmla="*/ 18951 h 695"/>
                <a:gd name="T90" fmla="*/ 26858 w 985"/>
                <a:gd name="T91" fmla="*/ 17994 h 695"/>
                <a:gd name="T92" fmla="*/ 27410 w 985"/>
                <a:gd name="T93" fmla="*/ 17526 h 695"/>
                <a:gd name="T94" fmla="*/ 28965 w 985"/>
                <a:gd name="T95" fmla="*/ 17374 h 695"/>
                <a:gd name="T96" fmla="*/ 30324 w 985"/>
                <a:gd name="T97" fmla="*/ 16447 h 695"/>
                <a:gd name="T98" fmla="*/ 31112 w 985"/>
                <a:gd name="T99" fmla="*/ 14989 h 695"/>
                <a:gd name="T100" fmla="*/ 31164 w 985"/>
                <a:gd name="T101" fmla="*/ 13363 h 695"/>
                <a:gd name="T102" fmla="*/ 31453 w 985"/>
                <a:gd name="T103" fmla="*/ 11788 h 695"/>
                <a:gd name="T104" fmla="*/ 31916 w 985"/>
                <a:gd name="T105" fmla="*/ 10257 h 695"/>
                <a:gd name="T106" fmla="*/ 31708 w 985"/>
                <a:gd name="T107" fmla="*/ 8540 h 695"/>
                <a:gd name="T108" fmla="*/ 30714 w 985"/>
                <a:gd name="T109" fmla="*/ 7170 h 695"/>
                <a:gd name="T110" fmla="*/ 29260 w 985"/>
                <a:gd name="T111" fmla="*/ 6140 h 695"/>
                <a:gd name="T112" fmla="*/ 27317 w 985"/>
                <a:gd name="T113" fmla="*/ 5607 h 695"/>
                <a:gd name="T114" fmla="*/ 26830 w 985"/>
                <a:gd name="T115" fmla="*/ 4975 h 6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85"/>
                <a:gd name="T175" fmla="*/ 0 h 695"/>
                <a:gd name="T176" fmla="*/ 985 w 985"/>
                <a:gd name="T177" fmla="*/ 695 h 69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85" h="695">
                  <a:moveTo>
                    <a:pt x="827" y="164"/>
                  </a:moveTo>
                  <a:lnTo>
                    <a:pt x="820" y="145"/>
                  </a:lnTo>
                  <a:lnTo>
                    <a:pt x="807" y="126"/>
                  </a:lnTo>
                  <a:lnTo>
                    <a:pt x="787" y="111"/>
                  </a:lnTo>
                  <a:lnTo>
                    <a:pt x="763" y="98"/>
                  </a:lnTo>
                  <a:lnTo>
                    <a:pt x="743" y="91"/>
                  </a:lnTo>
                  <a:lnTo>
                    <a:pt x="717" y="83"/>
                  </a:lnTo>
                  <a:lnTo>
                    <a:pt x="679" y="81"/>
                  </a:lnTo>
                  <a:lnTo>
                    <a:pt x="643" y="83"/>
                  </a:lnTo>
                  <a:lnTo>
                    <a:pt x="609" y="92"/>
                  </a:lnTo>
                  <a:lnTo>
                    <a:pt x="584" y="101"/>
                  </a:lnTo>
                  <a:lnTo>
                    <a:pt x="569" y="69"/>
                  </a:lnTo>
                  <a:lnTo>
                    <a:pt x="550" y="45"/>
                  </a:lnTo>
                  <a:lnTo>
                    <a:pt x="524" y="25"/>
                  </a:lnTo>
                  <a:lnTo>
                    <a:pt x="490" y="11"/>
                  </a:lnTo>
                  <a:lnTo>
                    <a:pt x="448" y="1"/>
                  </a:lnTo>
                  <a:lnTo>
                    <a:pt x="407" y="0"/>
                  </a:lnTo>
                  <a:lnTo>
                    <a:pt x="370" y="6"/>
                  </a:lnTo>
                  <a:lnTo>
                    <a:pt x="328" y="18"/>
                  </a:lnTo>
                  <a:lnTo>
                    <a:pt x="297" y="39"/>
                  </a:lnTo>
                  <a:lnTo>
                    <a:pt x="274" y="61"/>
                  </a:lnTo>
                  <a:lnTo>
                    <a:pt x="260" y="82"/>
                  </a:lnTo>
                  <a:lnTo>
                    <a:pt x="257" y="108"/>
                  </a:lnTo>
                  <a:lnTo>
                    <a:pt x="228" y="99"/>
                  </a:lnTo>
                  <a:lnTo>
                    <a:pt x="194" y="102"/>
                  </a:lnTo>
                  <a:lnTo>
                    <a:pt x="165" y="111"/>
                  </a:lnTo>
                  <a:lnTo>
                    <a:pt x="141" y="128"/>
                  </a:lnTo>
                  <a:lnTo>
                    <a:pt x="124" y="153"/>
                  </a:lnTo>
                  <a:lnTo>
                    <a:pt x="117" y="180"/>
                  </a:lnTo>
                  <a:lnTo>
                    <a:pt x="118" y="200"/>
                  </a:lnTo>
                  <a:lnTo>
                    <a:pt x="101" y="198"/>
                  </a:lnTo>
                  <a:lnTo>
                    <a:pt x="81" y="203"/>
                  </a:lnTo>
                  <a:lnTo>
                    <a:pt x="60" y="212"/>
                  </a:lnTo>
                  <a:lnTo>
                    <a:pt x="44" y="222"/>
                  </a:lnTo>
                  <a:lnTo>
                    <a:pt x="33" y="232"/>
                  </a:lnTo>
                  <a:lnTo>
                    <a:pt x="23" y="244"/>
                  </a:lnTo>
                  <a:lnTo>
                    <a:pt x="13" y="259"/>
                  </a:lnTo>
                  <a:lnTo>
                    <a:pt x="7" y="278"/>
                  </a:lnTo>
                  <a:lnTo>
                    <a:pt x="6" y="292"/>
                  </a:lnTo>
                  <a:lnTo>
                    <a:pt x="9" y="307"/>
                  </a:lnTo>
                  <a:lnTo>
                    <a:pt x="16" y="325"/>
                  </a:lnTo>
                  <a:lnTo>
                    <a:pt x="7" y="345"/>
                  </a:lnTo>
                  <a:lnTo>
                    <a:pt x="3" y="362"/>
                  </a:lnTo>
                  <a:lnTo>
                    <a:pt x="1" y="382"/>
                  </a:lnTo>
                  <a:lnTo>
                    <a:pt x="6" y="405"/>
                  </a:lnTo>
                  <a:lnTo>
                    <a:pt x="10" y="419"/>
                  </a:lnTo>
                  <a:lnTo>
                    <a:pt x="20" y="436"/>
                  </a:lnTo>
                  <a:lnTo>
                    <a:pt x="6" y="460"/>
                  </a:lnTo>
                  <a:lnTo>
                    <a:pt x="1" y="475"/>
                  </a:lnTo>
                  <a:lnTo>
                    <a:pt x="0" y="495"/>
                  </a:lnTo>
                  <a:lnTo>
                    <a:pt x="3" y="517"/>
                  </a:lnTo>
                  <a:lnTo>
                    <a:pt x="12" y="541"/>
                  </a:lnTo>
                  <a:lnTo>
                    <a:pt x="23" y="558"/>
                  </a:lnTo>
                  <a:lnTo>
                    <a:pt x="41" y="574"/>
                  </a:lnTo>
                  <a:lnTo>
                    <a:pt x="70" y="590"/>
                  </a:lnTo>
                  <a:lnTo>
                    <a:pt x="101" y="596"/>
                  </a:lnTo>
                  <a:lnTo>
                    <a:pt x="129" y="591"/>
                  </a:lnTo>
                  <a:lnTo>
                    <a:pt x="148" y="582"/>
                  </a:lnTo>
                  <a:lnTo>
                    <a:pt x="161" y="599"/>
                  </a:lnTo>
                  <a:lnTo>
                    <a:pt x="174" y="612"/>
                  </a:lnTo>
                  <a:lnTo>
                    <a:pt x="186" y="621"/>
                  </a:lnTo>
                  <a:lnTo>
                    <a:pt x="208" y="632"/>
                  </a:lnTo>
                  <a:lnTo>
                    <a:pt x="228" y="640"/>
                  </a:lnTo>
                  <a:lnTo>
                    <a:pt x="257" y="645"/>
                  </a:lnTo>
                  <a:lnTo>
                    <a:pt x="285" y="644"/>
                  </a:lnTo>
                  <a:lnTo>
                    <a:pt x="313" y="637"/>
                  </a:lnTo>
                  <a:lnTo>
                    <a:pt x="339" y="624"/>
                  </a:lnTo>
                  <a:lnTo>
                    <a:pt x="353" y="646"/>
                  </a:lnTo>
                  <a:lnTo>
                    <a:pt x="367" y="659"/>
                  </a:lnTo>
                  <a:lnTo>
                    <a:pt x="384" y="671"/>
                  </a:lnTo>
                  <a:lnTo>
                    <a:pt x="405" y="680"/>
                  </a:lnTo>
                  <a:lnTo>
                    <a:pt x="428" y="684"/>
                  </a:lnTo>
                  <a:lnTo>
                    <a:pt x="450" y="684"/>
                  </a:lnTo>
                  <a:lnTo>
                    <a:pt x="470" y="680"/>
                  </a:lnTo>
                  <a:lnTo>
                    <a:pt x="495" y="668"/>
                  </a:lnTo>
                  <a:lnTo>
                    <a:pt x="510" y="656"/>
                  </a:lnTo>
                  <a:lnTo>
                    <a:pt x="524" y="671"/>
                  </a:lnTo>
                  <a:lnTo>
                    <a:pt x="538" y="680"/>
                  </a:lnTo>
                  <a:lnTo>
                    <a:pt x="556" y="687"/>
                  </a:lnTo>
                  <a:lnTo>
                    <a:pt x="581" y="694"/>
                  </a:lnTo>
                  <a:lnTo>
                    <a:pt x="607" y="692"/>
                  </a:lnTo>
                  <a:lnTo>
                    <a:pt x="635" y="686"/>
                  </a:lnTo>
                  <a:lnTo>
                    <a:pt x="654" y="674"/>
                  </a:lnTo>
                  <a:lnTo>
                    <a:pt x="674" y="656"/>
                  </a:lnTo>
                  <a:lnTo>
                    <a:pt x="685" y="637"/>
                  </a:lnTo>
                  <a:lnTo>
                    <a:pt x="706" y="643"/>
                  </a:lnTo>
                  <a:lnTo>
                    <a:pt x="729" y="648"/>
                  </a:lnTo>
                  <a:lnTo>
                    <a:pt x="757" y="646"/>
                  </a:lnTo>
                  <a:lnTo>
                    <a:pt x="782" y="638"/>
                  </a:lnTo>
                  <a:lnTo>
                    <a:pt x="800" y="626"/>
                  </a:lnTo>
                  <a:lnTo>
                    <a:pt x="816" y="612"/>
                  </a:lnTo>
                  <a:lnTo>
                    <a:pt x="828" y="594"/>
                  </a:lnTo>
                  <a:lnTo>
                    <a:pt x="831" y="574"/>
                  </a:lnTo>
                  <a:lnTo>
                    <a:pt x="845" y="579"/>
                  </a:lnTo>
                  <a:lnTo>
                    <a:pt x="867" y="580"/>
                  </a:lnTo>
                  <a:lnTo>
                    <a:pt x="893" y="574"/>
                  </a:lnTo>
                  <a:lnTo>
                    <a:pt x="918" y="561"/>
                  </a:lnTo>
                  <a:lnTo>
                    <a:pt x="935" y="543"/>
                  </a:lnTo>
                  <a:lnTo>
                    <a:pt x="950" y="520"/>
                  </a:lnTo>
                  <a:lnTo>
                    <a:pt x="959" y="495"/>
                  </a:lnTo>
                  <a:lnTo>
                    <a:pt x="962" y="463"/>
                  </a:lnTo>
                  <a:lnTo>
                    <a:pt x="961" y="441"/>
                  </a:lnTo>
                  <a:lnTo>
                    <a:pt x="953" y="408"/>
                  </a:lnTo>
                  <a:lnTo>
                    <a:pt x="970" y="389"/>
                  </a:lnTo>
                  <a:lnTo>
                    <a:pt x="979" y="365"/>
                  </a:lnTo>
                  <a:lnTo>
                    <a:pt x="984" y="339"/>
                  </a:lnTo>
                  <a:lnTo>
                    <a:pt x="984" y="311"/>
                  </a:lnTo>
                  <a:lnTo>
                    <a:pt x="978" y="282"/>
                  </a:lnTo>
                  <a:lnTo>
                    <a:pt x="966" y="261"/>
                  </a:lnTo>
                  <a:lnTo>
                    <a:pt x="947" y="237"/>
                  </a:lnTo>
                  <a:lnTo>
                    <a:pt x="927" y="219"/>
                  </a:lnTo>
                  <a:lnTo>
                    <a:pt x="902" y="203"/>
                  </a:lnTo>
                  <a:lnTo>
                    <a:pt x="871" y="191"/>
                  </a:lnTo>
                  <a:lnTo>
                    <a:pt x="842" y="185"/>
                  </a:lnTo>
                  <a:lnTo>
                    <a:pt x="828" y="182"/>
                  </a:lnTo>
                  <a:lnTo>
                    <a:pt x="827" y="164"/>
                  </a:lnTo>
                </a:path>
              </a:pathLst>
            </a:custGeom>
            <a:solidFill>
              <a:srgbClr val="FFFFFF"/>
            </a:solidFill>
            <a:ln w="12700" cap="rnd">
              <a:solidFill>
                <a:srgbClr val="000000"/>
              </a:solidFill>
              <a:round/>
              <a:headEnd/>
              <a:tailEnd/>
            </a:ln>
          </p:spPr>
          <p:txBody>
            <a:bodyPr/>
            <a:lstStyle/>
            <a:p>
              <a:endParaRPr lang="en-US"/>
            </a:p>
          </p:txBody>
        </p:sp>
        <p:sp>
          <p:nvSpPr>
            <p:cNvPr id="3086" name="Freeform 36">
              <a:extLst>
                <a:ext uri="{FF2B5EF4-FFF2-40B4-BE49-F238E27FC236}">
                  <a16:creationId xmlns:a16="http://schemas.microsoft.com/office/drawing/2014/main" id="{9A3627AF-BA77-D1C5-63C1-73B25F4AD91F}"/>
                </a:ext>
              </a:extLst>
            </p:cNvPr>
            <p:cNvSpPr>
              <a:spLocks/>
            </p:cNvSpPr>
            <p:nvPr/>
          </p:nvSpPr>
          <p:spPr bwMode="auto">
            <a:xfrm>
              <a:off x="2433" y="10013"/>
              <a:ext cx="2221" cy="1545"/>
            </a:xfrm>
            <a:custGeom>
              <a:avLst/>
              <a:gdLst>
                <a:gd name="T0" fmla="*/ 33658 w 1243"/>
                <a:gd name="T1" fmla="*/ 5537 h 875"/>
                <a:gd name="T2" fmla="*/ 32345 w 1243"/>
                <a:gd name="T3" fmla="*/ 4211 h 875"/>
                <a:gd name="T4" fmla="*/ 30486 w 1243"/>
                <a:gd name="T5" fmla="*/ 3480 h 875"/>
                <a:gd name="T6" fmla="*/ 27892 w 1243"/>
                <a:gd name="T7" fmla="*/ 3090 h 875"/>
                <a:gd name="T8" fmla="*/ 25028 w 1243"/>
                <a:gd name="T9" fmla="*/ 3517 h 875"/>
                <a:gd name="T10" fmla="*/ 23405 w 1243"/>
                <a:gd name="T11" fmla="*/ 2643 h 875"/>
                <a:gd name="T12" fmla="*/ 21506 w 1243"/>
                <a:gd name="T13" fmla="*/ 978 h 875"/>
                <a:gd name="T14" fmla="*/ 18397 w 1243"/>
                <a:gd name="T15" fmla="*/ 37 h 875"/>
                <a:gd name="T16" fmla="*/ 15184 w 1243"/>
                <a:gd name="T17" fmla="*/ 203 h 875"/>
                <a:gd name="T18" fmla="*/ 12202 w 1243"/>
                <a:gd name="T19" fmla="*/ 1510 h 875"/>
                <a:gd name="T20" fmla="*/ 10673 w 1243"/>
                <a:gd name="T21" fmla="*/ 3120 h 875"/>
                <a:gd name="T22" fmla="*/ 9352 w 1243"/>
                <a:gd name="T23" fmla="*/ 3795 h 875"/>
                <a:gd name="T24" fmla="*/ 6788 w 1243"/>
                <a:gd name="T25" fmla="*/ 4211 h 875"/>
                <a:gd name="T26" fmla="*/ 5089 w 1243"/>
                <a:gd name="T27" fmla="*/ 5852 h 875"/>
                <a:gd name="T28" fmla="*/ 4844 w 1243"/>
                <a:gd name="T29" fmla="*/ 7642 h 875"/>
                <a:gd name="T30" fmla="*/ 3315 w 1243"/>
                <a:gd name="T31" fmla="*/ 7729 h 875"/>
                <a:gd name="T32" fmla="*/ 1785 w 1243"/>
                <a:gd name="T33" fmla="*/ 8477 h 875"/>
                <a:gd name="T34" fmla="*/ 949 w 1243"/>
                <a:gd name="T35" fmla="*/ 9304 h 875"/>
                <a:gd name="T36" fmla="*/ 297 w 1243"/>
                <a:gd name="T37" fmla="*/ 10603 h 875"/>
                <a:gd name="T38" fmla="*/ 365 w 1243"/>
                <a:gd name="T39" fmla="*/ 11703 h 875"/>
                <a:gd name="T40" fmla="*/ 297 w 1243"/>
                <a:gd name="T41" fmla="*/ 13179 h 875"/>
                <a:gd name="T42" fmla="*/ 41 w 1243"/>
                <a:gd name="T43" fmla="*/ 14572 h 875"/>
                <a:gd name="T44" fmla="*/ 390 w 1243"/>
                <a:gd name="T45" fmla="*/ 15997 h 875"/>
                <a:gd name="T46" fmla="*/ 232 w 1243"/>
                <a:gd name="T47" fmla="*/ 17544 h 875"/>
                <a:gd name="T48" fmla="*/ 0 w 1243"/>
                <a:gd name="T49" fmla="*/ 18916 h 875"/>
                <a:gd name="T50" fmla="*/ 491 w 1243"/>
                <a:gd name="T51" fmla="*/ 20627 h 875"/>
                <a:gd name="T52" fmla="*/ 1696 w 1243"/>
                <a:gd name="T53" fmla="*/ 21921 h 875"/>
                <a:gd name="T54" fmla="*/ 4170 w 1243"/>
                <a:gd name="T55" fmla="*/ 22725 h 875"/>
                <a:gd name="T56" fmla="*/ 6088 w 1243"/>
                <a:gd name="T57" fmla="*/ 22214 h 875"/>
                <a:gd name="T58" fmla="*/ 7154 w 1243"/>
                <a:gd name="T59" fmla="*/ 23359 h 875"/>
                <a:gd name="T60" fmla="*/ 8562 w 1243"/>
                <a:gd name="T61" fmla="*/ 24134 h 875"/>
                <a:gd name="T62" fmla="*/ 10549 w 1243"/>
                <a:gd name="T63" fmla="*/ 24653 h 875"/>
                <a:gd name="T64" fmla="*/ 12892 w 1243"/>
                <a:gd name="T65" fmla="*/ 24300 h 875"/>
                <a:gd name="T66" fmla="*/ 14514 w 1243"/>
                <a:gd name="T67" fmla="*/ 24662 h 875"/>
                <a:gd name="T68" fmla="*/ 15792 w 1243"/>
                <a:gd name="T69" fmla="*/ 25578 h 875"/>
                <a:gd name="T70" fmla="*/ 17618 w 1243"/>
                <a:gd name="T71" fmla="*/ 26088 h 875"/>
                <a:gd name="T72" fmla="*/ 19306 w 1243"/>
                <a:gd name="T73" fmla="*/ 25933 h 875"/>
                <a:gd name="T74" fmla="*/ 20966 w 1243"/>
                <a:gd name="T75" fmla="*/ 25061 h 875"/>
                <a:gd name="T76" fmla="*/ 22090 w 1243"/>
                <a:gd name="T77" fmla="*/ 25933 h 875"/>
                <a:gd name="T78" fmla="*/ 23863 w 1243"/>
                <a:gd name="T79" fmla="*/ 26479 h 875"/>
                <a:gd name="T80" fmla="*/ 26064 w 1243"/>
                <a:gd name="T81" fmla="*/ 26161 h 875"/>
                <a:gd name="T82" fmla="*/ 27662 w 1243"/>
                <a:gd name="T83" fmla="*/ 25020 h 875"/>
                <a:gd name="T84" fmla="*/ 28996 w 1243"/>
                <a:gd name="T85" fmla="*/ 24543 h 875"/>
                <a:gd name="T86" fmla="*/ 31107 w 1243"/>
                <a:gd name="T87" fmla="*/ 24662 h 875"/>
                <a:gd name="T88" fmla="*/ 32872 w 1243"/>
                <a:gd name="T89" fmla="*/ 23876 h 875"/>
                <a:gd name="T90" fmla="*/ 34005 w 1243"/>
                <a:gd name="T91" fmla="*/ 22675 h 875"/>
                <a:gd name="T92" fmla="*/ 34694 w 1243"/>
                <a:gd name="T93" fmla="*/ 22086 h 875"/>
                <a:gd name="T94" fmla="*/ 36687 w 1243"/>
                <a:gd name="T95" fmla="*/ 21921 h 875"/>
                <a:gd name="T96" fmla="*/ 38427 w 1243"/>
                <a:gd name="T97" fmla="*/ 20733 h 875"/>
                <a:gd name="T98" fmla="*/ 39376 w 1243"/>
                <a:gd name="T99" fmla="*/ 18916 h 875"/>
                <a:gd name="T100" fmla="*/ 39471 w 1243"/>
                <a:gd name="T101" fmla="*/ 16817 h 875"/>
                <a:gd name="T102" fmla="*/ 39864 w 1243"/>
                <a:gd name="T103" fmla="*/ 14841 h 875"/>
                <a:gd name="T104" fmla="*/ 40419 w 1243"/>
                <a:gd name="T105" fmla="*/ 12911 h 875"/>
                <a:gd name="T106" fmla="*/ 40189 w 1243"/>
                <a:gd name="T107" fmla="*/ 10799 h 875"/>
                <a:gd name="T108" fmla="*/ 38890 w 1243"/>
                <a:gd name="T109" fmla="*/ 9060 h 875"/>
                <a:gd name="T110" fmla="*/ 37064 w 1243"/>
                <a:gd name="T111" fmla="*/ 7729 h 875"/>
                <a:gd name="T112" fmla="*/ 34585 w 1243"/>
                <a:gd name="T113" fmla="*/ 7059 h 875"/>
                <a:gd name="T114" fmla="*/ 33967 w 1243"/>
                <a:gd name="T115" fmla="*/ 6282 h 8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3"/>
                <a:gd name="T175" fmla="*/ 0 h 875"/>
                <a:gd name="T176" fmla="*/ 1243 w 1243"/>
                <a:gd name="T177" fmla="*/ 875 h 8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3" h="875">
                  <a:moveTo>
                    <a:pt x="1044" y="207"/>
                  </a:moveTo>
                  <a:lnTo>
                    <a:pt x="1034" y="183"/>
                  </a:lnTo>
                  <a:lnTo>
                    <a:pt x="1018" y="158"/>
                  </a:lnTo>
                  <a:lnTo>
                    <a:pt x="994" y="139"/>
                  </a:lnTo>
                  <a:lnTo>
                    <a:pt x="963" y="123"/>
                  </a:lnTo>
                  <a:lnTo>
                    <a:pt x="937" y="115"/>
                  </a:lnTo>
                  <a:lnTo>
                    <a:pt x="905" y="105"/>
                  </a:lnTo>
                  <a:lnTo>
                    <a:pt x="857" y="102"/>
                  </a:lnTo>
                  <a:lnTo>
                    <a:pt x="812" y="105"/>
                  </a:lnTo>
                  <a:lnTo>
                    <a:pt x="769" y="116"/>
                  </a:lnTo>
                  <a:lnTo>
                    <a:pt x="737" y="128"/>
                  </a:lnTo>
                  <a:lnTo>
                    <a:pt x="719" y="87"/>
                  </a:lnTo>
                  <a:lnTo>
                    <a:pt x="694" y="57"/>
                  </a:lnTo>
                  <a:lnTo>
                    <a:pt x="661" y="32"/>
                  </a:lnTo>
                  <a:lnTo>
                    <a:pt x="618" y="14"/>
                  </a:lnTo>
                  <a:lnTo>
                    <a:pt x="565" y="1"/>
                  </a:lnTo>
                  <a:lnTo>
                    <a:pt x="514" y="0"/>
                  </a:lnTo>
                  <a:lnTo>
                    <a:pt x="467" y="7"/>
                  </a:lnTo>
                  <a:lnTo>
                    <a:pt x="414" y="22"/>
                  </a:lnTo>
                  <a:lnTo>
                    <a:pt x="375" y="50"/>
                  </a:lnTo>
                  <a:lnTo>
                    <a:pt x="346" y="77"/>
                  </a:lnTo>
                  <a:lnTo>
                    <a:pt x="328" y="103"/>
                  </a:lnTo>
                  <a:lnTo>
                    <a:pt x="324" y="136"/>
                  </a:lnTo>
                  <a:lnTo>
                    <a:pt x="287" y="125"/>
                  </a:lnTo>
                  <a:lnTo>
                    <a:pt x="244" y="129"/>
                  </a:lnTo>
                  <a:lnTo>
                    <a:pt x="209" y="139"/>
                  </a:lnTo>
                  <a:lnTo>
                    <a:pt x="178" y="162"/>
                  </a:lnTo>
                  <a:lnTo>
                    <a:pt x="156" y="193"/>
                  </a:lnTo>
                  <a:lnTo>
                    <a:pt x="147" y="227"/>
                  </a:lnTo>
                  <a:lnTo>
                    <a:pt x="149" y="252"/>
                  </a:lnTo>
                  <a:lnTo>
                    <a:pt x="128" y="249"/>
                  </a:lnTo>
                  <a:lnTo>
                    <a:pt x="102" y="255"/>
                  </a:lnTo>
                  <a:lnTo>
                    <a:pt x="76" y="267"/>
                  </a:lnTo>
                  <a:lnTo>
                    <a:pt x="55" y="280"/>
                  </a:lnTo>
                  <a:lnTo>
                    <a:pt x="42" y="292"/>
                  </a:lnTo>
                  <a:lnTo>
                    <a:pt x="29" y="307"/>
                  </a:lnTo>
                  <a:lnTo>
                    <a:pt x="16" y="326"/>
                  </a:lnTo>
                  <a:lnTo>
                    <a:pt x="9" y="350"/>
                  </a:lnTo>
                  <a:lnTo>
                    <a:pt x="7" y="367"/>
                  </a:lnTo>
                  <a:lnTo>
                    <a:pt x="11" y="386"/>
                  </a:lnTo>
                  <a:lnTo>
                    <a:pt x="20" y="410"/>
                  </a:lnTo>
                  <a:lnTo>
                    <a:pt x="9" y="435"/>
                  </a:lnTo>
                  <a:lnTo>
                    <a:pt x="4" y="456"/>
                  </a:lnTo>
                  <a:lnTo>
                    <a:pt x="1" y="481"/>
                  </a:lnTo>
                  <a:lnTo>
                    <a:pt x="7" y="510"/>
                  </a:lnTo>
                  <a:lnTo>
                    <a:pt x="12" y="528"/>
                  </a:lnTo>
                  <a:lnTo>
                    <a:pt x="26" y="549"/>
                  </a:lnTo>
                  <a:lnTo>
                    <a:pt x="7" y="579"/>
                  </a:lnTo>
                  <a:lnTo>
                    <a:pt x="1" y="598"/>
                  </a:lnTo>
                  <a:lnTo>
                    <a:pt x="0" y="624"/>
                  </a:lnTo>
                  <a:lnTo>
                    <a:pt x="4" y="651"/>
                  </a:lnTo>
                  <a:lnTo>
                    <a:pt x="15" y="681"/>
                  </a:lnTo>
                  <a:lnTo>
                    <a:pt x="29" y="703"/>
                  </a:lnTo>
                  <a:lnTo>
                    <a:pt x="52" y="723"/>
                  </a:lnTo>
                  <a:lnTo>
                    <a:pt x="88" y="743"/>
                  </a:lnTo>
                  <a:lnTo>
                    <a:pt x="128" y="750"/>
                  </a:lnTo>
                  <a:lnTo>
                    <a:pt x="163" y="744"/>
                  </a:lnTo>
                  <a:lnTo>
                    <a:pt x="187" y="733"/>
                  </a:lnTo>
                  <a:lnTo>
                    <a:pt x="203" y="755"/>
                  </a:lnTo>
                  <a:lnTo>
                    <a:pt x="220" y="771"/>
                  </a:lnTo>
                  <a:lnTo>
                    <a:pt x="235" y="782"/>
                  </a:lnTo>
                  <a:lnTo>
                    <a:pt x="263" y="796"/>
                  </a:lnTo>
                  <a:lnTo>
                    <a:pt x="287" y="805"/>
                  </a:lnTo>
                  <a:lnTo>
                    <a:pt x="324" y="813"/>
                  </a:lnTo>
                  <a:lnTo>
                    <a:pt x="360" y="811"/>
                  </a:lnTo>
                  <a:lnTo>
                    <a:pt x="396" y="802"/>
                  </a:lnTo>
                  <a:lnTo>
                    <a:pt x="428" y="785"/>
                  </a:lnTo>
                  <a:lnTo>
                    <a:pt x="446" y="814"/>
                  </a:lnTo>
                  <a:lnTo>
                    <a:pt x="463" y="830"/>
                  </a:lnTo>
                  <a:lnTo>
                    <a:pt x="485" y="844"/>
                  </a:lnTo>
                  <a:lnTo>
                    <a:pt x="511" y="856"/>
                  </a:lnTo>
                  <a:lnTo>
                    <a:pt x="541" y="861"/>
                  </a:lnTo>
                  <a:lnTo>
                    <a:pt x="568" y="861"/>
                  </a:lnTo>
                  <a:lnTo>
                    <a:pt x="593" y="856"/>
                  </a:lnTo>
                  <a:lnTo>
                    <a:pt x="625" y="841"/>
                  </a:lnTo>
                  <a:lnTo>
                    <a:pt x="644" y="827"/>
                  </a:lnTo>
                  <a:lnTo>
                    <a:pt x="661" y="844"/>
                  </a:lnTo>
                  <a:lnTo>
                    <a:pt x="679" y="856"/>
                  </a:lnTo>
                  <a:lnTo>
                    <a:pt x="701" y="866"/>
                  </a:lnTo>
                  <a:lnTo>
                    <a:pt x="733" y="874"/>
                  </a:lnTo>
                  <a:lnTo>
                    <a:pt x="767" y="872"/>
                  </a:lnTo>
                  <a:lnTo>
                    <a:pt x="801" y="863"/>
                  </a:lnTo>
                  <a:lnTo>
                    <a:pt x="826" y="849"/>
                  </a:lnTo>
                  <a:lnTo>
                    <a:pt x="850" y="826"/>
                  </a:lnTo>
                  <a:lnTo>
                    <a:pt x="865" y="802"/>
                  </a:lnTo>
                  <a:lnTo>
                    <a:pt x="891" y="810"/>
                  </a:lnTo>
                  <a:lnTo>
                    <a:pt x="920" y="816"/>
                  </a:lnTo>
                  <a:lnTo>
                    <a:pt x="956" y="814"/>
                  </a:lnTo>
                  <a:lnTo>
                    <a:pt x="986" y="803"/>
                  </a:lnTo>
                  <a:lnTo>
                    <a:pt x="1010" y="788"/>
                  </a:lnTo>
                  <a:lnTo>
                    <a:pt x="1029" y="771"/>
                  </a:lnTo>
                  <a:lnTo>
                    <a:pt x="1045" y="748"/>
                  </a:lnTo>
                  <a:lnTo>
                    <a:pt x="1049" y="723"/>
                  </a:lnTo>
                  <a:lnTo>
                    <a:pt x="1066" y="729"/>
                  </a:lnTo>
                  <a:lnTo>
                    <a:pt x="1095" y="730"/>
                  </a:lnTo>
                  <a:lnTo>
                    <a:pt x="1127" y="723"/>
                  </a:lnTo>
                  <a:lnTo>
                    <a:pt x="1158" y="706"/>
                  </a:lnTo>
                  <a:lnTo>
                    <a:pt x="1181" y="684"/>
                  </a:lnTo>
                  <a:lnTo>
                    <a:pt x="1199" y="654"/>
                  </a:lnTo>
                  <a:lnTo>
                    <a:pt x="1210" y="624"/>
                  </a:lnTo>
                  <a:lnTo>
                    <a:pt x="1214" y="583"/>
                  </a:lnTo>
                  <a:lnTo>
                    <a:pt x="1213" y="555"/>
                  </a:lnTo>
                  <a:lnTo>
                    <a:pt x="1203" y="514"/>
                  </a:lnTo>
                  <a:lnTo>
                    <a:pt x="1225" y="490"/>
                  </a:lnTo>
                  <a:lnTo>
                    <a:pt x="1236" y="459"/>
                  </a:lnTo>
                  <a:lnTo>
                    <a:pt x="1242" y="426"/>
                  </a:lnTo>
                  <a:lnTo>
                    <a:pt x="1242" y="392"/>
                  </a:lnTo>
                  <a:lnTo>
                    <a:pt x="1235" y="356"/>
                  </a:lnTo>
                  <a:lnTo>
                    <a:pt x="1220" y="328"/>
                  </a:lnTo>
                  <a:lnTo>
                    <a:pt x="1195" y="299"/>
                  </a:lnTo>
                  <a:lnTo>
                    <a:pt x="1170" y="276"/>
                  </a:lnTo>
                  <a:lnTo>
                    <a:pt x="1139" y="255"/>
                  </a:lnTo>
                  <a:lnTo>
                    <a:pt x="1099" y="241"/>
                  </a:lnTo>
                  <a:lnTo>
                    <a:pt x="1063" y="233"/>
                  </a:lnTo>
                  <a:lnTo>
                    <a:pt x="1045" y="229"/>
                  </a:lnTo>
                  <a:lnTo>
                    <a:pt x="1044" y="207"/>
                  </a:lnTo>
                </a:path>
              </a:pathLst>
            </a:custGeom>
            <a:solidFill>
              <a:srgbClr val="FFFFFF"/>
            </a:solidFill>
            <a:ln w="12700" cap="rnd">
              <a:solidFill>
                <a:srgbClr val="000000"/>
              </a:solidFill>
              <a:round/>
              <a:headEnd/>
              <a:tailEnd/>
            </a:ln>
          </p:spPr>
          <p:txBody>
            <a:bodyPr/>
            <a:lstStyle/>
            <a:p>
              <a:endParaRPr lang="en-US"/>
            </a:p>
          </p:txBody>
        </p:sp>
        <p:grpSp>
          <p:nvGrpSpPr>
            <p:cNvPr id="3087" name="Group 32">
              <a:extLst>
                <a:ext uri="{FF2B5EF4-FFF2-40B4-BE49-F238E27FC236}">
                  <a16:creationId xmlns:a16="http://schemas.microsoft.com/office/drawing/2014/main" id="{39BE2523-1E95-6EDB-CD88-BF5B7F7B6B1D}"/>
                </a:ext>
              </a:extLst>
            </p:cNvPr>
            <p:cNvGrpSpPr>
              <a:grpSpLocks/>
            </p:cNvGrpSpPr>
            <p:nvPr/>
          </p:nvGrpSpPr>
          <p:grpSpPr bwMode="auto">
            <a:xfrm>
              <a:off x="4421" y="11299"/>
              <a:ext cx="615" cy="408"/>
              <a:chOff x="2327" y="2222"/>
              <a:chExt cx="344" cy="232"/>
            </a:xfrm>
          </p:grpSpPr>
          <p:sp>
            <p:nvSpPr>
              <p:cNvPr id="3115" name="Oval 35">
                <a:extLst>
                  <a:ext uri="{FF2B5EF4-FFF2-40B4-BE49-F238E27FC236}">
                    <a16:creationId xmlns:a16="http://schemas.microsoft.com/office/drawing/2014/main" id="{CE4D3CE1-C028-8103-8C06-B46CC25F6A3F}"/>
                  </a:ext>
                </a:extLst>
              </p:cNvPr>
              <p:cNvSpPr>
                <a:spLocks noChangeArrowheads="1"/>
              </p:cNvSpPr>
              <p:nvPr/>
            </p:nvSpPr>
            <p:spPr bwMode="auto">
              <a:xfrm rot="-1440000">
                <a:off x="2327" y="2222"/>
                <a:ext cx="159" cy="112"/>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16" name="Oval 34">
                <a:extLst>
                  <a:ext uri="{FF2B5EF4-FFF2-40B4-BE49-F238E27FC236}">
                    <a16:creationId xmlns:a16="http://schemas.microsoft.com/office/drawing/2014/main" id="{F12C62B2-4C9B-9218-4AC0-8B7AC7B84395}"/>
                  </a:ext>
                </a:extLst>
              </p:cNvPr>
              <p:cNvSpPr>
                <a:spLocks noChangeArrowheads="1"/>
              </p:cNvSpPr>
              <p:nvPr/>
            </p:nvSpPr>
            <p:spPr bwMode="auto">
              <a:xfrm rot="-1440000">
                <a:off x="2495" y="2329"/>
                <a:ext cx="118" cy="71"/>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17" name="Oval 33">
                <a:extLst>
                  <a:ext uri="{FF2B5EF4-FFF2-40B4-BE49-F238E27FC236}">
                    <a16:creationId xmlns:a16="http://schemas.microsoft.com/office/drawing/2014/main" id="{22BEF3B5-860F-0936-5BCC-F3039891CE77}"/>
                  </a:ext>
                </a:extLst>
              </p:cNvPr>
              <p:cNvSpPr>
                <a:spLocks noChangeArrowheads="1"/>
              </p:cNvSpPr>
              <p:nvPr/>
            </p:nvSpPr>
            <p:spPr bwMode="auto">
              <a:xfrm rot="-1440000">
                <a:off x="2606" y="2399"/>
                <a:ext cx="65" cy="55"/>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sp>
          <p:nvSpPr>
            <p:cNvPr id="3088" name="Freeform 31">
              <a:extLst>
                <a:ext uri="{FF2B5EF4-FFF2-40B4-BE49-F238E27FC236}">
                  <a16:creationId xmlns:a16="http://schemas.microsoft.com/office/drawing/2014/main" id="{48C4D71B-10A8-493F-B57B-CB30B1B11CF4}"/>
                </a:ext>
              </a:extLst>
            </p:cNvPr>
            <p:cNvSpPr>
              <a:spLocks/>
            </p:cNvSpPr>
            <p:nvPr/>
          </p:nvSpPr>
          <p:spPr bwMode="auto">
            <a:xfrm>
              <a:off x="6854" y="9881"/>
              <a:ext cx="2607" cy="1435"/>
            </a:xfrm>
            <a:custGeom>
              <a:avLst/>
              <a:gdLst>
                <a:gd name="T0" fmla="*/ 7919 w 1460"/>
                <a:gd name="T1" fmla="*/ 5140 h 813"/>
                <a:gd name="T2" fmla="*/ 9457 w 1460"/>
                <a:gd name="T3" fmla="*/ 3904 h 813"/>
                <a:gd name="T4" fmla="*/ 11596 w 1460"/>
                <a:gd name="T5" fmla="*/ 3200 h 813"/>
                <a:gd name="T6" fmla="*/ 14647 w 1460"/>
                <a:gd name="T7" fmla="*/ 2845 h 813"/>
                <a:gd name="T8" fmla="*/ 18065 w 1460"/>
                <a:gd name="T9" fmla="*/ 3271 h 813"/>
                <a:gd name="T10" fmla="*/ 19967 w 1460"/>
                <a:gd name="T11" fmla="*/ 2446 h 813"/>
                <a:gd name="T12" fmla="*/ 22163 w 1460"/>
                <a:gd name="T13" fmla="*/ 913 h 813"/>
                <a:gd name="T14" fmla="*/ 25829 w 1460"/>
                <a:gd name="T15" fmla="*/ 37 h 813"/>
                <a:gd name="T16" fmla="*/ 29554 w 1460"/>
                <a:gd name="T17" fmla="*/ 203 h 813"/>
                <a:gd name="T18" fmla="*/ 33039 w 1460"/>
                <a:gd name="T19" fmla="*/ 1386 h 813"/>
                <a:gd name="T20" fmla="*/ 34821 w 1460"/>
                <a:gd name="T21" fmla="*/ 2882 h 813"/>
                <a:gd name="T22" fmla="*/ 36344 w 1460"/>
                <a:gd name="T23" fmla="*/ 3514 h 813"/>
                <a:gd name="T24" fmla="*/ 39351 w 1460"/>
                <a:gd name="T25" fmla="*/ 3904 h 813"/>
                <a:gd name="T26" fmla="*/ 41357 w 1460"/>
                <a:gd name="T27" fmla="*/ 5417 h 813"/>
                <a:gd name="T28" fmla="*/ 41619 w 1460"/>
                <a:gd name="T29" fmla="*/ 7078 h 813"/>
                <a:gd name="T30" fmla="*/ 43401 w 1460"/>
                <a:gd name="T31" fmla="*/ 7166 h 813"/>
                <a:gd name="T32" fmla="*/ 45176 w 1460"/>
                <a:gd name="T33" fmla="*/ 7863 h 813"/>
                <a:gd name="T34" fmla="*/ 46162 w 1460"/>
                <a:gd name="T35" fmla="*/ 8617 h 813"/>
                <a:gd name="T36" fmla="*/ 46960 w 1460"/>
                <a:gd name="T37" fmla="*/ 9833 h 813"/>
                <a:gd name="T38" fmla="*/ 46867 w 1460"/>
                <a:gd name="T39" fmla="*/ 10860 h 813"/>
                <a:gd name="T40" fmla="*/ 46960 w 1460"/>
                <a:gd name="T41" fmla="*/ 12207 h 813"/>
                <a:gd name="T42" fmla="*/ 47256 w 1460"/>
                <a:gd name="T43" fmla="*/ 13520 h 813"/>
                <a:gd name="T44" fmla="*/ 46831 w 1460"/>
                <a:gd name="T45" fmla="*/ 14820 h 813"/>
                <a:gd name="T46" fmla="*/ 46997 w 1460"/>
                <a:gd name="T47" fmla="*/ 16277 h 813"/>
                <a:gd name="T48" fmla="*/ 47294 w 1460"/>
                <a:gd name="T49" fmla="*/ 17538 h 813"/>
                <a:gd name="T50" fmla="*/ 46742 w 1460"/>
                <a:gd name="T51" fmla="*/ 19142 h 813"/>
                <a:gd name="T52" fmla="*/ 45308 w 1460"/>
                <a:gd name="T53" fmla="*/ 20312 h 813"/>
                <a:gd name="T54" fmla="*/ 42423 w 1460"/>
                <a:gd name="T55" fmla="*/ 21073 h 813"/>
                <a:gd name="T56" fmla="*/ 40191 w 1460"/>
                <a:gd name="T57" fmla="*/ 20593 h 813"/>
                <a:gd name="T58" fmla="*/ 38937 w 1460"/>
                <a:gd name="T59" fmla="*/ 21693 h 813"/>
                <a:gd name="T60" fmla="*/ 37269 w 1460"/>
                <a:gd name="T61" fmla="*/ 22369 h 813"/>
                <a:gd name="T62" fmla="*/ 34939 w 1460"/>
                <a:gd name="T63" fmla="*/ 22836 h 813"/>
                <a:gd name="T64" fmla="*/ 32220 w 1460"/>
                <a:gd name="T65" fmla="*/ 22528 h 813"/>
                <a:gd name="T66" fmla="*/ 30366 w 1460"/>
                <a:gd name="T67" fmla="*/ 22858 h 813"/>
                <a:gd name="T68" fmla="*/ 28843 w 1460"/>
                <a:gd name="T69" fmla="*/ 23740 h 813"/>
                <a:gd name="T70" fmla="*/ 26734 w 1460"/>
                <a:gd name="T71" fmla="*/ 24192 h 813"/>
                <a:gd name="T72" fmla="*/ 24725 w 1460"/>
                <a:gd name="T73" fmla="*/ 24070 h 813"/>
                <a:gd name="T74" fmla="*/ 22826 w 1460"/>
                <a:gd name="T75" fmla="*/ 23228 h 813"/>
                <a:gd name="T76" fmla="*/ 21458 w 1460"/>
                <a:gd name="T77" fmla="*/ 24070 h 813"/>
                <a:gd name="T78" fmla="*/ 19428 w 1460"/>
                <a:gd name="T79" fmla="*/ 24547 h 813"/>
                <a:gd name="T80" fmla="*/ 16863 w 1460"/>
                <a:gd name="T81" fmla="*/ 24257 h 813"/>
                <a:gd name="T82" fmla="*/ 14906 w 1460"/>
                <a:gd name="T83" fmla="*/ 23200 h 813"/>
                <a:gd name="T84" fmla="*/ 13378 w 1460"/>
                <a:gd name="T85" fmla="*/ 22771 h 813"/>
                <a:gd name="T86" fmla="*/ 10885 w 1460"/>
                <a:gd name="T87" fmla="*/ 22858 h 813"/>
                <a:gd name="T88" fmla="*/ 8842 w 1460"/>
                <a:gd name="T89" fmla="*/ 22129 h 813"/>
                <a:gd name="T90" fmla="*/ 7480 w 1460"/>
                <a:gd name="T91" fmla="*/ 21024 h 813"/>
                <a:gd name="T92" fmla="*/ 6680 w 1460"/>
                <a:gd name="T93" fmla="*/ 20471 h 813"/>
                <a:gd name="T94" fmla="*/ 4412 w 1460"/>
                <a:gd name="T95" fmla="*/ 20312 h 813"/>
                <a:gd name="T96" fmla="*/ 2341 w 1460"/>
                <a:gd name="T97" fmla="*/ 19207 h 813"/>
                <a:gd name="T98" fmla="*/ 1230 w 1460"/>
                <a:gd name="T99" fmla="*/ 17538 h 813"/>
                <a:gd name="T100" fmla="*/ 1129 w 1460"/>
                <a:gd name="T101" fmla="*/ 15605 h 813"/>
                <a:gd name="T102" fmla="*/ 650 w 1460"/>
                <a:gd name="T103" fmla="*/ 13752 h 813"/>
                <a:gd name="T104" fmla="*/ 0 w 1460"/>
                <a:gd name="T105" fmla="*/ 11976 h 813"/>
                <a:gd name="T106" fmla="*/ 296 w 1460"/>
                <a:gd name="T107" fmla="*/ 9969 h 813"/>
                <a:gd name="T108" fmla="*/ 1777 w 1460"/>
                <a:gd name="T109" fmla="*/ 8414 h 813"/>
                <a:gd name="T110" fmla="*/ 3921 w 1460"/>
                <a:gd name="T111" fmla="*/ 7166 h 813"/>
                <a:gd name="T112" fmla="*/ 6842 w 1460"/>
                <a:gd name="T113" fmla="*/ 6520 h 813"/>
                <a:gd name="T114" fmla="*/ 7516 w 1460"/>
                <a:gd name="T115" fmla="*/ 5807 h 8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0"/>
                <a:gd name="T175" fmla="*/ 0 h 813"/>
                <a:gd name="T176" fmla="*/ 1460 w 1460"/>
                <a:gd name="T177" fmla="*/ 813 h 8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0" h="813">
                  <a:moveTo>
                    <a:pt x="232" y="192"/>
                  </a:moveTo>
                  <a:lnTo>
                    <a:pt x="244" y="170"/>
                  </a:lnTo>
                  <a:lnTo>
                    <a:pt x="263" y="147"/>
                  </a:lnTo>
                  <a:lnTo>
                    <a:pt x="292" y="129"/>
                  </a:lnTo>
                  <a:lnTo>
                    <a:pt x="328" y="114"/>
                  </a:lnTo>
                  <a:lnTo>
                    <a:pt x="358" y="106"/>
                  </a:lnTo>
                  <a:lnTo>
                    <a:pt x="395" y="98"/>
                  </a:lnTo>
                  <a:lnTo>
                    <a:pt x="452" y="94"/>
                  </a:lnTo>
                  <a:lnTo>
                    <a:pt x="507" y="98"/>
                  </a:lnTo>
                  <a:lnTo>
                    <a:pt x="557" y="108"/>
                  </a:lnTo>
                  <a:lnTo>
                    <a:pt x="595" y="119"/>
                  </a:lnTo>
                  <a:lnTo>
                    <a:pt x="616" y="81"/>
                  </a:lnTo>
                  <a:lnTo>
                    <a:pt x="645" y="53"/>
                  </a:lnTo>
                  <a:lnTo>
                    <a:pt x="684" y="30"/>
                  </a:lnTo>
                  <a:lnTo>
                    <a:pt x="735" y="13"/>
                  </a:lnTo>
                  <a:lnTo>
                    <a:pt x="797" y="1"/>
                  </a:lnTo>
                  <a:lnTo>
                    <a:pt x="857" y="0"/>
                  </a:lnTo>
                  <a:lnTo>
                    <a:pt x="912" y="7"/>
                  </a:lnTo>
                  <a:lnTo>
                    <a:pt x="973" y="21"/>
                  </a:lnTo>
                  <a:lnTo>
                    <a:pt x="1019" y="46"/>
                  </a:lnTo>
                  <a:lnTo>
                    <a:pt x="1052" y="71"/>
                  </a:lnTo>
                  <a:lnTo>
                    <a:pt x="1074" y="95"/>
                  </a:lnTo>
                  <a:lnTo>
                    <a:pt x="1078" y="126"/>
                  </a:lnTo>
                  <a:lnTo>
                    <a:pt x="1121" y="116"/>
                  </a:lnTo>
                  <a:lnTo>
                    <a:pt x="1172" y="120"/>
                  </a:lnTo>
                  <a:lnTo>
                    <a:pt x="1214" y="129"/>
                  </a:lnTo>
                  <a:lnTo>
                    <a:pt x="1250" y="151"/>
                  </a:lnTo>
                  <a:lnTo>
                    <a:pt x="1276" y="179"/>
                  </a:lnTo>
                  <a:lnTo>
                    <a:pt x="1286" y="211"/>
                  </a:lnTo>
                  <a:lnTo>
                    <a:pt x="1284" y="234"/>
                  </a:lnTo>
                  <a:lnTo>
                    <a:pt x="1309" y="232"/>
                  </a:lnTo>
                  <a:lnTo>
                    <a:pt x="1339" y="237"/>
                  </a:lnTo>
                  <a:lnTo>
                    <a:pt x="1370" y="248"/>
                  </a:lnTo>
                  <a:lnTo>
                    <a:pt x="1394" y="260"/>
                  </a:lnTo>
                  <a:lnTo>
                    <a:pt x="1410" y="271"/>
                  </a:lnTo>
                  <a:lnTo>
                    <a:pt x="1424" y="285"/>
                  </a:lnTo>
                  <a:lnTo>
                    <a:pt x="1440" y="303"/>
                  </a:lnTo>
                  <a:lnTo>
                    <a:pt x="1449" y="325"/>
                  </a:lnTo>
                  <a:lnTo>
                    <a:pt x="1450" y="341"/>
                  </a:lnTo>
                  <a:lnTo>
                    <a:pt x="1446" y="359"/>
                  </a:lnTo>
                  <a:lnTo>
                    <a:pt x="1436" y="381"/>
                  </a:lnTo>
                  <a:lnTo>
                    <a:pt x="1449" y="404"/>
                  </a:lnTo>
                  <a:lnTo>
                    <a:pt x="1455" y="424"/>
                  </a:lnTo>
                  <a:lnTo>
                    <a:pt x="1458" y="447"/>
                  </a:lnTo>
                  <a:lnTo>
                    <a:pt x="1450" y="474"/>
                  </a:lnTo>
                  <a:lnTo>
                    <a:pt x="1445" y="490"/>
                  </a:lnTo>
                  <a:lnTo>
                    <a:pt x="1429" y="510"/>
                  </a:lnTo>
                  <a:lnTo>
                    <a:pt x="1450" y="538"/>
                  </a:lnTo>
                  <a:lnTo>
                    <a:pt x="1458" y="555"/>
                  </a:lnTo>
                  <a:lnTo>
                    <a:pt x="1459" y="580"/>
                  </a:lnTo>
                  <a:lnTo>
                    <a:pt x="1455" y="605"/>
                  </a:lnTo>
                  <a:lnTo>
                    <a:pt x="1442" y="633"/>
                  </a:lnTo>
                  <a:lnTo>
                    <a:pt x="1424" y="653"/>
                  </a:lnTo>
                  <a:lnTo>
                    <a:pt x="1398" y="672"/>
                  </a:lnTo>
                  <a:lnTo>
                    <a:pt x="1355" y="690"/>
                  </a:lnTo>
                  <a:lnTo>
                    <a:pt x="1309" y="697"/>
                  </a:lnTo>
                  <a:lnTo>
                    <a:pt x="1267" y="691"/>
                  </a:lnTo>
                  <a:lnTo>
                    <a:pt x="1240" y="681"/>
                  </a:lnTo>
                  <a:lnTo>
                    <a:pt x="1221" y="701"/>
                  </a:lnTo>
                  <a:lnTo>
                    <a:pt x="1201" y="717"/>
                  </a:lnTo>
                  <a:lnTo>
                    <a:pt x="1183" y="726"/>
                  </a:lnTo>
                  <a:lnTo>
                    <a:pt x="1150" y="740"/>
                  </a:lnTo>
                  <a:lnTo>
                    <a:pt x="1121" y="748"/>
                  </a:lnTo>
                  <a:lnTo>
                    <a:pt x="1078" y="755"/>
                  </a:lnTo>
                  <a:lnTo>
                    <a:pt x="1036" y="754"/>
                  </a:lnTo>
                  <a:lnTo>
                    <a:pt x="994" y="745"/>
                  </a:lnTo>
                  <a:lnTo>
                    <a:pt x="958" y="730"/>
                  </a:lnTo>
                  <a:lnTo>
                    <a:pt x="937" y="756"/>
                  </a:lnTo>
                  <a:lnTo>
                    <a:pt x="916" y="771"/>
                  </a:lnTo>
                  <a:lnTo>
                    <a:pt x="890" y="785"/>
                  </a:lnTo>
                  <a:lnTo>
                    <a:pt x="860" y="796"/>
                  </a:lnTo>
                  <a:lnTo>
                    <a:pt x="825" y="800"/>
                  </a:lnTo>
                  <a:lnTo>
                    <a:pt x="794" y="800"/>
                  </a:lnTo>
                  <a:lnTo>
                    <a:pt x="763" y="796"/>
                  </a:lnTo>
                  <a:lnTo>
                    <a:pt x="726" y="781"/>
                  </a:lnTo>
                  <a:lnTo>
                    <a:pt x="704" y="768"/>
                  </a:lnTo>
                  <a:lnTo>
                    <a:pt x="684" y="785"/>
                  </a:lnTo>
                  <a:lnTo>
                    <a:pt x="662" y="796"/>
                  </a:lnTo>
                  <a:lnTo>
                    <a:pt x="636" y="804"/>
                  </a:lnTo>
                  <a:lnTo>
                    <a:pt x="599" y="812"/>
                  </a:lnTo>
                  <a:lnTo>
                    <a:pt x="560" y="810"/>
                  </a:lnTo>
                  <a:lnTo>
                    <a:pt x="520" y="802"/>
                  </a:lnTo>
                  <a:lnTo>
                    <a:pt x="489" y="789"/>
                  </a:lnTo>
                  <a:lnTo>
                    <a:pt x="460" y="767"/>
                  </a:lnTo>
                  <a:lnTo>
                    <a:pt x="443" y="745"/>
                  </a:lnTo>
                  <a:lnTo>
                    <a:pt x="413" y="753"/>
                  </a:lnTo>
                  <a:lnTo>
                    <a:pt x="378" y="758"/>
                  </a:lnTo>
                  <a:lnTo>
                    <a:pt x="336" y="756"/>
                  </a:lnTo>
                  <a:lnTo>
                    <a:pt x="300" y="746"/>
                  </a:lnTo>
                  <a:lnTo>
                    <a:pt x="273" y="732"/>
                  </a:lnTo>
                  <a:lnTo>
                    <a:pt x="250" y="717"/>
                  </a:lnTo>
                  <a:lnTo>
                    <a:pt x="231" y="695"/>
                  </a:lnTo>
                  <a:lnTo>
                    <a:pt x="227" y="672"/>
                  </a:lnTo>
                  <a:lnTo>
                    <a:pt x="206" y="677"/>
                  </a:lnTo>
                  <a:lnTo>
                    <a:pt x="173" y="678"/>
                  </a:lnTo>
                  <a:lnTo>
                    <a:pt x="136" y="672"/>
                  </a:lnTo>
                  <a:lnTo>
                    <a:pt x="98" y="656"/>
                  </a:lnTo>
                  <a:lnTo>
                    <a:pt x="72" y="635"/>
                  </a:lnTo>
                  <a:lnTo>
                    <a:pt x="51" y="608"/>
                  </a:lnTo>
                  <a:lnTo>
                    <a:pt x="38" y="580"/>
                  </a:lnTo>
                  <a:lnTo>
                    <a:pt x="33" y="542"/>
                  </a:lnTo>
                  <a:lnTo>
                    <a:pt x="35" y="516"/>
                  </a:lnTo>
                  <a:lnTo>
                    <a:pt x="46" y="477"/>
                  </a:lnTo>
                  <a:lnTo>
                    <a:pt x="20" y="455"/>
                  </a:lnTo>
                  <a:lnTo>
                    <a:pt x="7" y="427"/>
                  </a:lnTo>
                  <a:lnTo>
                    <a:pt x="0" y="396"/>
                  </a:lnTo>
                  <a:lnTo>
                    <a:pt x="0" y="364"/>
                  </a:lnTo>
                  <a:lnTo>
                    <a:pt x="9" y="330"/>
                  </a:lnTo>
                  <a:lnTo>
                    <a:pt x="26" y="305"/>
                  </a:lnTo>
                  <a:lnTo>
                    <a:pt x="55" y="278"/>
                  </a:lnTo>
                  <a:lnTo>
                    <a:pt x="85" y="257"/>
                  </a:lnTo>
                  <a:lnTo>
                    <a:pt x="121" y="237"/>
                  </a:lnTo>
                  <a:lnTo>
                    <a:pt x="167" y="224"/>
                  </a:lnTo>
                  <a:lnTo>
                    <a:pt x="211" y="216"/>
                  </a:lnTo>
                  <a:lnTo>
                    <a:pt x="231" y="213"/>
                  </a:lnTo>
                  <a:lnTo>
                    <a:pt x="232" y="192"/>
                  </a:lnTo>
                </a:path>
              </a:pathLst>
            </a:custGeom>
            <a:solidFill>
              <a:srgbClr val="FFFFFF"/>
            </a:solidFill>
            <a:ln w="12700" cap="rnd">
              <a:solidFill>
                <a:srgbClr val="000000"/>
              </a:solidFill>
              <a:round/>
              <a:headEnd/>
              <a:tailEnd/>
            </a:ln>
          </p:spPr>
          <p:txBody>
            <a:bodyPr/>
            <a:lstStyle/>
            <a:p>
              <a:endParaRPr lang="en-US"/>
            </a:p>
          </p:txBody>
        </p:sp>
        <p:grpSp>
          <p:nvGrpSpPr>
            <p:cNvPr id="3089" name="Group 27">
              <a:extLst>
                <a:ext uri="{FF2B5EF4-FFF2-40B4-BE49-F238E27FC236}">
                  <a16:creationId xmlns:a16="http://schemas.microsoft.com/office/drawing/2014/main" id="{BC574E75-97C3-ED67-C07A-DFB8C588692F}"/>
                </a:ext>
              </a:extLst>
            </p:cNvPr>
            <p:cNvGrpSpPr>
              <a:grpSpLocks/>
            </p:cNvGrpSpPr>
            <p:nvPr/>
          </p:nvGrpSpPr>
          <p:grpSpPr bwMode="auto">
            <a:xfrm>
              <a:off x="6790" y="11211"/>
              <a:ext cx="558" cy="322"/>
              <a:chOff x="3647" y="2168"/>
              <a:chExt cx="312" cy="182"/>
            </a:xfrm>
          </p:grpSpPr>
          <p:sp>
            <p:nvSpPr>
              <p:cNvPr id="3112" name="Oval 30">
                <a:extLst>
                  <a:ext uri="{FF2B5EF4-FFF2-40B4-BE49-F238E27FC236}">
                    <a16:creationId xmlns:a16="http://schemas.microsoft.com/office/drawing/2014/main" id="{28A6CD76-244D-83FE-ED80-778954C931D7}"/>
                  </a:ext>
                </a:extLst>
              </p:cNvPr>
              <p:cNvSpPr>
                <a:spLocks noChangeArrowheads="1"/>
              </p:cNvSpPr>
              <p:nvPr/>
            </p:nvSpPr>
            <p:spPr bwMode="auto">
              <a:xfrm rot="1380000">
                <a:off x="3804" y="2168"/>
                <a:ext cx="155" cy="92"/>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13" name="Oval 29">
                <a:extLst>
                  <a:ext uri="{FF2B5EF4-FFF2-40B4-BE49-F238E27FC236}">
                    <a16:creationId xmlns:a16="http://schemas.microsoft.com/office/drawing/2014/main" id="{C644B384-8ECF-062E-C424-B46982C5D9E8}"/>
                  </a:ext>
                </a:extLst>
              </p:cNvPr>
              <p:cNvSpPr>
                <a:spLocks noChangeArrowheads="1"/>
              </p:cNvSpPr>
              <p:nvPr/>
            </p:nvSpPr>
            <p:spPr bwMode="auto">
              <a:xfrm rot="1380000">
                <a:off x="3694" y="2250"/>
                <a:ext cx="119" cy="58"/>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3114" name="Oval 28">
                <a:extLst>
                  <a:ext uri="{FF2B5EF4-FFF2-40B4-BE49-F238E27FC236}">
                    <a16:creationId xmlns:a16="http://schemas.microsoft.com/office/drawing/2014/main" id="{923298D9-732F-0A51-6DDE-823F800BC1AF}"/>
                  </a:ext>
                </a:extLst>
              </p:cNvPr>
              <p:cNvSpPr>
                <a:spLocks noChangeArrowheads="1"/>
              </p:cNvSpPr>
              <p:nvPr/>
            </p:nvSpPr>
            <p:spPr bwMode="auto">
              <a:xfrm rot="1380000">
                <a:off x="3647" y="2307"/>
                <a:ext cx="64" cy="43"/>
              </a:xfrm>
              <a:prstGeom prst="ellipse">
                <a:avLst/>
              </a:prstGeom>
              <a:solidFill>
                <a:srgbClr val="FFFFFF"/>
              </a:solidFill>
              <a:ln w="12700">
                <a:solidFill>
                  <a:srgbClr val="000000"/>
                </a:solidFill>
                <a:round/>
                <a:headEnd/>
                <a:tailEnd/>
              </a:ln>
            </p:spPr>
            <p:txBody>
              <a:bodyPr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grpSp>
          <p:nvGrpSpPr>
            <p:cNvPr id="3090" name="Group 24">
              <a:extLst>
                <a:ext uri="{FF2B5EF4-FFF2-40B4-BE49-F238E27FC236}">
                  <a16:creationId xmlns:a16="http://schemas.microsoft.com/office/drawing/2014/main" id="{5D691983-97F8-BA0A-361B-DA347D6E950B}"/>
                </a:ext>
              </a:extLst>
            </p:cNvPr>
            <p:cNvGrpSpPr>
              <a:grpSpLocks/>
            </p:cNvGrpSpPr>
            <p:nvPr/>
          </p:nvGrpSpPr>
          <p:grpSpPr bwMode="auto">
            <a:xfrm rot="-1600197">
              <a:off x="3437" y="10607"/>
              <a:ext cx="289" cy="393"/>
              <a:chOff x="578" y="290"/>
              <a:chExt cx="173" cy="233"/>
            </a:xfrm>
          </p:grpSpPr>
          <p:sp>
            <p:nvSpPr>
              <p:cNvPr id="3110" name="Freeform 26">
                <a:extLst>
                  <a:ext uri="{FF2B5EF4-FFF2-40B4-BE49-F238E27FC236}">
                    <a16:creationId xmlns:a16="http://schemas.microsoft.com/office/drawing/2014/main" id="{C964A2B8-A0AE-6006-BD3B-0D111CC4E88D}"/>
                  </a:ext>
                </a:extLst>
              </p:cNvPr>
              <p:cNvSpPr>
                <a:spLocks/>
              </p:cNvSpPr>
              <p:nvPr/>
            </p:nvSpPr>
            <p:spPr bwMode="auto">
              <a:xfrm>
                <a:off x="611" y="290"/>
                <a:ext cx="140" cy="162"/>
              </a:xfrm>
              <a:custGeom>
                <a:avLst/>
                <a:gdLst>
                  <a:gd name="T0" fmla="*/ 1 w 279"/>
                  <a:gd name="T1" fmla="*/ 0 h 325"/>
                  <a:gd name="T2" fmla="*/ 2 w 279"/>
                  <a:gd name="T3" fmla="*/ 0 h 325"/>
                  <a:gd name="T4" fmla="*/ 3 w 279"/>
                  <a:gd name="T5" fmla="*/ 0 h 325"/>
                  <a:gd name="T6" fmla="*/ 4 w 279"/>
                  <a:gd name="T7" fmla="*/ 0 h 325"/>
                  <a:gd name="T8" fmla="*/ 5 w 279"/>
                  <a:gd name="T9" fmla="*/ 1 h 325"/>
                  <a:gd name="T10" fmla="*/ 5 w 279"/>
                  <a:gd name="T11" fmla="*/ 2 h 325"/>
                  <a:gd name="T12" fmla="*/ 4 w 279"/>
                  <a:gd name="T13" fmla="*/ 3 h 325"/>
                  <a:gd name="T14" fmla="*/ 3 w 279"/>
                  <a:gd name="T15" fmla="*/ 3 h 325"/>
                  <a:gd name="T16" fmla="*/ 2 w 279"/>
                  <a:gd name="T17" fmla="*/ 3 h 325"/>
                  <a:gd name="T18" fmla="*/ 1 w 279"/>
                  <a:gd name="T19" fmla="*/ 4 h 325"/>
                  <a:gd name="T20" fmla="*/ 1 w 279"/>
                  <a:gd name="T21" fmla="*/ 5 h 325"/>
                  <a:gd name="T22" fmla="*/ 0 w 279"/>
                  <a:gd name="T23" fmla="*/ 4 h 325"/>
                  <a:gd name="T24" fmla="*/ 1 w 279"/>
                  <a:gd name="T25" fmla="*/ 3 h 325"/>
                  <a:gd name="T26" fmla="*/ 2 w 279"/>
                  <a:gd name="T27" fmla="*/ 3 h 325"/>
                  <a:gd name="T28" fmla="*/ 3 w 279"/>
                  <a:gd name="T29" fmla="*/ 3 h 325"/>
                  <a:gd name="T30" fmla="*/ 4 w 279"/>
                  <a:gd name="T31" fmla="*/ 2 h 325"/>
                  <a:gd name="T32" fmla="*/ 4 w 279"/>
                  <a:gd name="T33" fmla="*/ 1 h 325"/>
                  <a:gd name="T34" fmla="*/ 3 w 279"/>
                  <a:gd name="T35" fmla="*/ 0 h 325"/>
                  <a:gd name="T36" fmla="*/ 2 w 279"/>
                  <a:gd name="T37" fmla="*/ 0 h 325"/>
                  <a:gd name="T38" fmla="*/ 1 w 279"/>
                  <a:gd name="T39" fmla="*/ 1 h 325"/>
                  <a:gd name="T40" fmla="*/ 1 w 279"/>
                  <a:gd name="T41" fmla="*/ 0 h 325"/>
                  <a:gd name="T42" fmla="*/ 1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11" name="Freeform 25">
                <a:extLst>
                  <a:ext uri="{FF2B5EF4-FFF2-40B4-BE49-F238E27FC236}">
                    <a16:creationId xmlns:a16="http://schemas.microsoft.com/office/drawing/2014/main" id="{337BC9B2-3CC8-F1D1-CC5B-6D1640449589}"/>
                  </a:ext>
                </a:extLst>
              </p:cNvPr>
              <p:cNvSpPr>
                <a:spLocks/>
              </p:cNvSpPr>
              <p:nvPr/>
            </p:nvSpPr>
            <p:spPr bwMode="auto">
              <a:xfrm>
                <a:off x="578" y="479"/>
                <a:ext cx="43" cy="44"/>
              </a:xfrm>
              <a:custGeom>
                <a:avLst/>
                <a:gdLst>
                  <a:gd name="T0" fmla="*/ 1 w 87"/>
                  <a:gd name="T1" fmla="*/ 0 h 89"/>
                  <a:gd name="T2" fmla="*/ 0 w 87"/>
                  <a:gd name="T3" fmla="*/ 0 h 89"/>
                  <a:gd name="T4" fmla="*/ 0 w 87"/>
                  <a:gd name="T5" fmla="*/ 0 h 89"/>
                  <a:gd name="T6" fmla="*/ 0 w 87"/>
                  <a:gd name="T7" fmla="*/ 1 h 89"/>
                  <a:gd name="T8" fmla="*/ 0 w 87"/>
                  <a:gd name="T9" fmla="*/ 1 h 89"/>
                  <a:gd name="T10" fmla="*/ 1 w 87"/>
                  <a:gd name="T11" fmla="*/ 1 h 89"/>
                  <a:gd name="T12" fmla="*/ 1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91" name="Group 21">
              <a:extLst>
                <a:ext uri="{FF2B5EF4-FFF2-40B4-BE49-F238E27FC236}">
                  <a16:creationId xmlns:a16="http://schemas.microsoft.com/office/drawing/2014/main" id="{CDED6575-1F0C-0C2E-40A7-DAA6864A5323}"/>
                </a:ext>
              </a:extLst>
            </p:cNvPr>
            <p:cNvGrpSpPr>
              <a:grpSpLocks/>
            </p:cNvGrpSpPr>
            <p:nvPr/>
          </p:nvGrpSpPr>
          <p:grpSpPr bwMode="auto">
            <a:xfrm rot="-1600197">
              <a:off x="3266" y="12386"/>
              <a:ext cx="289" cy="393"/>
              <a:chOff x="578" y="290"/>
              <a:chExt cx="173" cy="233"/>
            </a:xfrm>
          </p:grpSpPr>
          <p:sp>
            <p:nvSpPr>
              <p:cNvPr id="3108" name="Freeform 23">
                <a:extLst>
                  <a:ext uri="{FF2B5EF4-FFF2-40B4-BE49-F238E27FC236}">
                    <a16:creationId xmlns:a16="http://schemas.microsoft.com/office/drawing/2014/main" id="{26D933E0-33B0-4E53-C268-E89687885E68}"/>
                  </a:ext>
                </a:extLst>
              </p:cNvPr>
              <p:cNvSpPr>
                <a:spLocks/>
              </p:cNvSpPr>
              <p:nvPr/>
            </p:nvSpPr>
            <p:spPr bwMode="auto">
              <a:xfrm>
                <a:off x="611" y="290"/>
                <a:ext cx="140" cy="162"/>
              </a:xfrm>
              <a:custGeom>
                <a:avLst/>
                <a:gdLst>
                  <a:gd name="T0" fmla="*/ 1 w 279"/>
                  <a:gd name="T1" fmla="*/ 0 h 325"/>
                  <a:gd name="T2" fmla="*/ 2 w 279"/>
                  <a:gd name="T3" fmla="*/ 0 h 325"/>
                  <a:gd name="T4" fmla="*/ 3 w 279"/>
                  <a:gd name="T5" fmla="*/ 0 h 325"/>
                  <a:gd name="T6" fmla="*/ 4 w 279"/>
                  <a:gd name="T7" fmla="*/ 0 h 325"/>
                  <a:gd name="T8" fmla="*/ 5 w 279"/>
                  <a:gd name="T9" fmla="*/ 1 h 325"/>
                  <a:gd name="T10" fmla="*/ 5 w 279"/>
                  <a:gd name="T11" fmla="*/ 2 h 325"/>
                  <a:gd name="T12" fmla="*/ 4 w 279"/>
                  <a:gd name="T13" fmla="*/ 3 h 325"/>
                  <a:gd name="T14" fmla="*/ 3 w 279"/>
                  <a:gd name="T15" fmla="*/ 3 h 325"/>
                  <a:gd name="T16" fmla="*/ 2 w 279"/>
                  <a:gd name="T17" fmla="*/ 3 h 325"/>
                  <a:gd name="T18" fmla="*/ 1 w 279"/>
                  <a:gd name="T19" fmla="*/ 4 h 325"/>
                  <a:gd name="T20" fmla="*/ 1 w 279"/>
                  <a:gd name="T21" fmla="*/ 5 h 325"/>
                  <a:gd name="T22" fmla="*/ 0 w 279"/>
                  <a:gd name="T23" fmla="*/ 4 h 325"/>
                  <a:gd name="T24" fmla="*/ 1 w 279"/>
                  <a:gd name="T25" fmla="*/ 3 h 325"/>
                  <a:gd name="T26" fmla="*/ 2 w 279"/>
                  <a:gd name="T27" fmla="*/ 3 h 325"/>
                  <a:gd name="T28" fmla="*/ 3 w 279"/>
                  <a:gd name="T29" fmla="*/ 3 h 325"/>
                  <a:gd name="T30" fmla="*/ 4 w 279"/>
                  <a:gd name="T31" fmla="*/ 2 h 325"/>
                  <a:gd name="T32" fmla="*/ 4 w 279"/>
                  <a:gd name="T33" fmla="*/ 1 h 325"/>
                  <a:gd name="T34" fmla="*/ 3 w 279"/>
                  <a:gd name="T35" fmla="*/ 0 h 325"/>
                  <a:gd name="T36" fmla="*/ 2 w 279"/>
                  <a:gd name="T37" fmla="*/ 0 h 325"/>
                  <a:gd name="T38" fmla="*/ 1 w 279"/>
                  <a:gd name="T39" fmla="*/ 1 h 325"/>
                  <a:gd name="T40" fmla="*/ 1 w 279"/>
                  <a:gd name="T41" fmla="*/ 0 h 325"/>
                  <a:gd name="T42" fmla="*/ 1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9" name="Freeform 22">
                <a:extLst>
                  <a:ext uri="{FF2B5EF4-FFF2-40B4-BE49-F238E27FC236}">
                    <a16:creationId xmlns:a16="http://schemas.microsoft.com/office/drawing/2014/main" id="{74A140ED-475E-4ABF-B32C-4F84BF0194F8}"/>
                  </a:ext>
                </a:extLst>
              </p:cNvPr>
              <p:cNvSpPr>
                <a:spLocks/>
              </p:cNvSpPr>
              <p:nvPr/>
            </p:nvSpPr>
            <p:spPr bwMode="auto">
              <a:xfrm>
                <a:off x="578" y="479"/>
                <a:ext cx="43" cy="44"/>
              </a:xfrm>
              <a:custGeom>
                <a:avLst/>
                <a:gdLst>
                  <a:gd name="T0" fmla="*/ 1 w 87"/>
                  <a:gd name="T1" fmla="*/ 0 h 89"/>
                  <a:gd name="T2" fmla="*/ 0 w 87"/>
                  <a:gd name="T3" fmla="*/ 0 h 89"/>
                  <a:gd name="T4" fmla="*/ 0 w 87"/>
                  <a:gd name="T5" fmla="*/ 0 h 89"/>
                  <a:gd name="T6" fmla="*/ 0 w 87"/>
                  <a:gd name="T7" fmla="*/ 1 h 89"/>
                  <a:gd name="T8" fmla="*/ 0 w 87"/>
                  <a:gd name="T9" fmla="*/ 1 h 89"/>
                  <a:gd name="T10" fmla="*/ 1 w 87"/>
                  <a:gd name="T11" fmla="*/ 1 h 89"/>
                  <a:gd name="T12" fmla="*/ 1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92" name="Group 18">
              <a:extLst>
                <a:ext uri="{FF2B5EF4-FFF2-40B4-BE49-F238E27FC236}">
                  <a16:creationId xmlns:a16="http://schemas.microsoft.com/office/drawing/2014/main" id="{2E5403C8-1137-8780-6F44-D53B82EE35E9}"/>
                </a:ext>
              </a:extLst>
            </p:cNvPr>
            <p:cNvGrpSpPr>
              <a:grpSpLocks/>
            </p:cNvGrpSpPr>
            <p:nvPr/>
          </p:nvGrpSpPr>
          <p:grpSpPr bwMode="auto">
            <a:xfrm rot="-1600197">
              <a:off x="5666" y="10268"/>
              <a:ext cx="289" cy="391"/>
              <a:chOff x="578" y="290"/>
              <a:chExt cx="173" cy="233"/>
            </a:xfrm>
          </p:grpSpPr>
          <p:sp>
            <p:nvSpPr>
              <p:cNvPr id="3106" name="Freeform 20">
                <a:extLst>
                  <a:ext uri="{FF2B5EF4-FFF2-40B4-BE49-F238E27FC236}">
                    <a16:creationId xmlns:a16="http://schemas.microsoft.com/office/drawing/2014/main" id="{85FE148C-D5AB-7697-04C7-97BFF66B7B73}"/>
                  </a:ext>
                </a:extLst>
              </p:cNvPr>
              <p:cNvSpPr>
                <a:spLocks/>
              </p:cNvSpPr>
              <p:nvPr/>
            </p:nvSpPr>
            <p:spPr bwMode="auto">
              <a:xfrm>
                <a:off x="611" y="290"/>
                <a:ext cx="140" cy="162"/>
              </a:xfrm>
              <a:custGeom>
                <a:avLst/>
                <a:gdLst>
                  <a:gd name="T0" fmla="*/ 1 w 279"/>
                  <a:gd name="T1" fmla="*/ 0 h 325"/>
                  <a:gd name="T2" fmla="*/ 2 w 279"/>
                  <a:gd name="T3" fmla="*/ 0 h 325"/>
                  <a:gd name="T4" fmla="*/ 3 w 279"/>
                  <a:gd name="T5" fmla="*/ 0 h 325"/>
                  <a:gd name="T6" fmla="*/ 4 w 279"/>
                  <a:gd name="T7" fmla="*/ 0 h 325"/>
                  <a:gd name="T8" fmla="*/ 5 w 279"/>
                  <a:gd name="T9" fmla="*/ 1 h 325"/>
                  <a:gd name="T10" fmla="*/ 5 w 279"/>
                  <a:gd name="T11" fmla="*/ 2 h 325"/>
                  <a:gd name="T12" fmla="*/ 4 w 279"/>
                  <a:gd name="T13" fmla="*/ 3 h 325"/>
                  <a:gd name="T14" fmla="*/ 3 w 279"/>
                  <a:gd name="T15" fmla="*/ 3 h 325"/>
                  <a:gd name="T16" fmla="*/ 2 w 279"/>
                  <a:gd name="T17" fmla="*/ 3 h 325"/>
                  <a:gd name="T18" fmla="*/ 1 w 279"/>
                  <a:gd name="T19" fmla="*/ 4 h 325"/>
                  <a:gd name="T20" fmla="*/ 1 w 279"/>
                  <a:gd name="T21" fmla="*/ 5 h 325"/>
                  <a:gd name="T22" fmla="*/ 0 w 279"/>
                  <a:gd name="T23" fmla="*/ 4 h 325"/>
                  <a:gd name="T24" fmla="*/ 1 w 279"/>
                  <a:gd name="T25" fmla="*/ 3 h 325"/>
                  <a:gd name="T26" fmla="*/ 2 w 279"/>
                  <a:gd name="T27" fmla="*/ 3 h 325"/>
                  <a:gd name="T28" fmla="*/ 3 w 279"/>
                  <a:gd name="T29" fmla="*/ 3 h 325"/>
                  <a:gd name="T30" fmla="*/ 4 w 279"/>
                  <a:gd name="T31" fmla="*/ 2 h 325"/>
                  <a:gd name="T32" fmla="*/ 4 w 279"/>
                  <a:gd name="T33" fmla="*/ 1 h 325"/>
                  <a:gd name="T34" fmla="*/ 3 w 279"/>
                  <a:gd name="T35" fmla="*/ 0 h 325"/>
                  <a:gd name="T36" fmla="*/ 2 w 279"/>
                  <a:gd name="T37" fmla="*/ 0 h 325"/>
                  <a:gd name="T38" fmla="*/ 1 w 279"/>
                  <a:gd name="T39" fmla="*/ 1 h 325"/>
                  <a:gd name="T40" fmla="*/ 1 w 279"/>
                  <a:gd name="T41" fmla="*/ 0 h 325"/>
                  <a:gd name="T42" fmla="*/ 1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7" name="Freeform 19">
                <a:extLst>
                  <a:ext uri="{FF2B5EF4-FFF2-40B4-BE49-F238E27FC236}">
                    <a16:creationId xmlns:a16="http://schemas.microsoft.com/office/drawing/2014/main" id="{0955CB0B-2750-0BC1-0D2A-1BDAFDA9A35C}"/>
                  </a:ext>
                </a:extLst>
              </p:cNvPr>
              <p:cNvSpPr>
                <a:spLocks/>
              </p:cNvSpPr>
              <p:nvPr/>
            </p:nvSpPr>
            <p:spPr bwMode="auto">
              <a:xfrm>
                <a:off x="578" y="479"/>
                <a:ext cx="43" cy="44"/>
              </a:xfrm>
              <a:custGeom>
                <a:avLst/>
                <a:gdLst>
                  <a:gd name="T0" fmla="*/ 1 w 87"/>
                  <a:gd name="T1" fmla="*/ 0 h 89"/>
                  <a:gd name="T2" fmla="*/ 0 w 87"/>
                  <a:gd name="T3" fmla="*/ 0 h 89"/>
                  <a:gd name="T4" fmla="*/ 0 w 87"/>
                  <a:gd name="T5" fmla="*/ 0 h 89"/>
                  <a:gd name="T6" fmla="*/ 0 w 87"/>
                  <a:gd name="T7" fmla="*/ 1 h 89"/>
                  <a:gd name="T8" fmla="*/ 0 w 87"/>
                  <a:gd name="T9" fmla="*/ 1 h 89"/>
                  <a:gd name="T10" fmla="*/ 1 w 87"/>
                  <a:gd name="T11" fmla="*/ 1 h 89"/>
                  <a:gd name="T12" fmla="*/ 1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93" name="Group 15">
              <a:extLst>
                <a:ext uri="{FF2B5EF4-FFF2-40B4-BE49-F238E27FC236}">
                  <a16:creationId xmlns:a16="http://schemas.microsoft.com/office/drawing/2014/main" id="{040DB471-6789-88F2-1654-ACF1C079B618}"/>
                </a:ext>
              </a:extLst>
            </p:cNvPr>
            <p:cNvGrpSpPr>
              <a:grpSpLocks/>
            </p:cNvGrpSpPr>
            <p:nvPr/>
          </p:nvGrpSpPr>
          <p:grpSpPr bwMode="auto">
            <a:xfrm rot="-1600197">
              <a:off x="8066" y="10438"/>
              <a:ext cx="289" cy="393"/>
              <a:chOff x="578" y="290"/>
              <a:chExt cx="173" cy="233"/>
            </a:xfrm>
          </p:grpSpPr>
          <p:sp>
            <p:nvSpPr>
              <p:cNvPr id="3104" name="Freeform 17">
                <a:extLst>
                  <a:ext uri="{FF2B5EF4-FFF2-40B4-BE49-F238E27FC236}">
                    <a16:creationId xmlns:a16="http://schemas.microsoft.com/office/drawing/2014/main" id="{2E485549-8B48-12A6-CAD1-589EF80261C6}"/>
                  </a:ext>
                </a:extLst>
              </p:cNvPr>
              <p:cNvSpPr>
                <a:spLocks/>
              </p:cNvSpPr>
              <p:nvPr/>
            </p:nvSpPr>
            <p:spPr bwMode="auto">
              <a:xfrm>
                <a:off x="611" y="290"/>
                <a:ext cx="140" cy="162"/>
              </a:xfrm>
              <a:custGeom>
                <a:avLst/>
                <a:gdLst>
                  <a:gd name="T0" fmla="*/ 1 w 279"/>
                  <a:gd name="T1" fmla="*/ 0 h 325"/>
                  <a:gd name="T2" fmla="*/ 2 w 279"/>
                  <a:gd name="T3" fmla="*/ 0 h 325"/>
                  <a:gd name="T4" fmla="*/ 3 w 279"/>
                  <a:gd name="T5" fmla="*/ 0 h 325"/>
                  <a:gd name="T6" fmla="*/ 4 w 279"/>
                  <a:gd name="T7" fmla="*/ 0 h 325"/>
                  <a:gd name="T8" fmla="*/ 5 w 279"/>
                  <a:gd name="T9" fmla="*/ 1 h 325"/>
                  <a:gd name="T10" fmla="*/ 5 w 279"/>
                  <a:gd name="T11" fmla="*/ 2 h 325"/>
                  <a:gd name="T12" fmla="*/ 4 w 279"/>
                  <a:gd name="T13" fmla="*/ 3 h 325"/>
                  <a:gd name="T14" fmla="*/ 3 w 279"/>
                  <a:gd name="T15" fmla="*/ 3 h 325"/>
                  <a:gd name="T16" fmla="*/ 2 w 279"/>
                  <a:gd name="T17" fmla="*/ 3 h 325"/>
                  <a:gd name="T18" fmla="*/ 1 w 279"/>
                  <a:gd name="T19" fmla="*/ 4 h 325"/>
                  <a:gd name="T20" fmla="*/ 1 w 279"/>
                  <a:gd name="T21" fmla="*/ 5 h 325"/>
                  <a:gd name="T22" fmla="*/ 0 w 279"/>
                  <a:gd name="T23" fmla="*/ 4 h 325"/>
                  <a:gd name="T24" fmla="*/ 1 w 279"/>
                  <a:gd name="T25" fmla="*/ 3 h 325"/>
                  <a:gd name="T26" fmla="*/ 2 w 279"/>
                  <a:gd name="T27" fmla="*/ 3 h 325"/>
                  <a:gd name="T28" fmla="*/ 3 w 279"/>
                  <a:gd name="T29" fmla="*/ 3 h 325"/>
                  <a:gd name="T30" fmla="*/ 4 w 279"/>
                  <a:gd name="T31" fmla="*/ 2 h 325"/>
                  <a:gd name="T32" fmla="*/ 4 w 279"/>
                  <a:gd name="T33" fmla="*/ 1 h 325"/>
                  <a:gd name="T34" fmla="*/ 3 w 279"/>
                  <a:gd name="T35" fmla="*/ 0 h 325"/>
                  <a:gd name="T36" fmla="*/ 2 w 279"/>
                  <a:gd name="T37" fmla="*/ 0 h 325"/>
                  <a:gd name="T38" fmla="*/ 1 w 279"/>
                  <a:gd name="T39" fmla="*/ 1 h 325"/>
                  <a:gd name="T40" fmla="*/ 1 w 279"/>
                  <a:gd name="T41" fmla="*/ 0 h 325"/>
                  <a:gd name="T42" fmla="*/ 1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5" name="Freeform 16">
                <a:extLst>
                  <a:ext uri="{FF2B5EF4-FFF2-40B4-BE49-F238E27FC236}">
                    <a16:creationId xmlns:a16="http://schemas.microsoft.com/office/drawing/2014/main" id="{65BD7610-3816-88BA-3EEC-C6A0AE275323}"/>
                  </a:ext>
                </a:extLst>
              </p:cNvPr>
              <p:cNvSpPr>
                <a:spLocks/>
              </p:cNvSpPr>
              <p:nvPr/>
            </p:nvSpPr>
            <p:spPr bwMode="auto">
              <a:xfrm>
                <a:off x="578" y="479"/>
                <a:ext cx="43" cy="44"/>
              </a:xfrm>
              <a:custGeom>
                <a:avLst/>
                <a:gdLst>
                  <a:gd name="T0" fmla="*/ 1 w 87"/>
                  <a:gd name="T1" fmla="*/ 0 h 89"/>
                  <a:gd name="T2" fmla="*/ 0 w 87"/>
                  <a:gd name="T3" fmla="*/ 0 h 89"/>
                  <a:gd name="T4" fmla="*/ 0 w 87"/>
                  <a:gd name="T5" fmla="*/ 0 h 89"/>
                  <a:gd name="T6" fmla="*/ 0 w 87"/>
                  <a:gd name="T7" fmla="*/ 1 h 89"/>
                  <a:gd name="T8" fmla="*/ 0 w 87"/>
                  <a:gd name="T9" fmla="*/ 1 h 89"/>
                  <a:gd name="T10" fmla="*/ 1 w 87"/>
                  <a:gd name="T11" fmla="*/ 1 h 89"/>
                  <a:gd name="T12" fmla="*/ 1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94" name="Group 12">
              <a:extLst>
                <a:ext uri="{FF2B5EF4-FFF2-40B4-BE49-F238E27FC236}">
                  <a16:creationId xmlns:a16="http://schemas.microsoft.com/office/drawing/2014/main" id="{2FD83DFA-CC70-7CEF-BAD0-6337576EF4AC}"/>
                </a:ext>
              </a:extLst>
            </p:cNvPr>
            <p:cNvGrpSpPr>
              <a:grpSpLocks/>
            </p:cNvGrpSpPr>
            <p:nvPr/>
          </p:nvGrpSpPr>
          <p:grpSpPr bwMode="auto">
            <a:xfrm rot="-1600197">
              <a:off x="8837" y="12216"/>
              <a:ext cx="290" cy="391"/>
              <a:chOff x="578" y="290"/>
              <a:chExt cx="173" cy="233"/>
            </a:xfrm>
          </p:grpSpPr>
          <p:sp>
            <p:nvSpPr>
              <p:cNvPr id="3102" name="Freeform 14">
                <a:extLst>
                  <a:ext uri="{FF2B5EF4-FFF2-40B4-BE49-F238E27FC236}">
                    <a16:creationId xmlns:a16="http://schemas.microsoft.com/office/drawing/2014/main" id="{05430080-F8AC-2EDE-B120-45D7A94A32E5}"/>
                  </a:ext>
                </a:extLst>
              </p:cNvPr>
              <p:cNvSpPr>
                <a:spLocks/>
              </p:cNvSpPr>
              <p:nvPr/>
            </p:nvSpPr>
            <p:spPr bwMode="auto">
              <a:xfrm>
                <a:off x="611" y="290"/>
                <a:ext cx="140" cy="162"/>
              </a:xfrm>
              <a:custGeom>
                <a:avLst/>
                <a:gdLst>
                  <a:gd name="T0" fmla="*/ 1 w 279"/>
                  <a:gd name="T1" fmla="*/ 0 h 325"/>
                  <a:gd name="T2" fmla="*/ 2 w 279"/>
                  <a:gd name="T3" fmla="*/ 0 h 325"/>
                  <a:gd name="T4" fmla="*/ 3 w 279"/>
                  <a:gd name="T5" fmla="*/ 0 h 325"/>
                  <a:gd name="T6" fmla="*/ 4 w 279"/>
                  <a:gd name="T7" fmla="*/ 0 h 325"/>
                  <a:gd name="T8" fmla="*/ 5 w 279"/>
                  <a:gd name="T9" fmla="*/ 1 h 325"/>
                  <a:gd name="T10" fmla="*/ 5 w 279"/>
                  <a:gd name="T11" fmla="*/ 2 h 325"/>
                  <a:gd name="T12" fmla="*/ 4 w 279"/>
                  <a:gd name="T13" fmla="*/ 3 h 325"/>
                  <a:gd name="T14" fmla="*/ 3 w 279"/>
                  <a:gd name="T15" fmla="*/ 3 h 325"/>
                  <a:gd name="T16" fmla="*/ 2 w 279"/>
                  <a:gd name="T17" fmla="*/ 3 h 325"/>
                  <a:gd name="T18" fmla="*/ 1 w 279"/>
                  <a:gd name="T19" fmla="*/ 4 h 325"/>
                  <a:gd name="T20" fmla="*/ 1 w 279"/>
                  <a:gd name="T21" fmla="*/ 5 h 325"/>
                  <a:gd name="T22" fmla="*/ 0 w 279"/>
                  <a:gd name="T23" fmla="*/ 4 h 325"/>
                  <a:gd name="T24" fmla="*/ 1 w 279"/>
                  <a:gd name="T25" fmla="*/ 3 h 325"/>
                  <a:gd name="T26" fmla="*/ 2 w 279"/>
                  <a:gd name="T27" fmla="*/ 3 h 325"/>
                  <a:gd name="T28" fmla="*/ 3 w 279"/>
                  <a:gd name="T29" fmla="*/ 3 h 325"/>
                  <a:gd name="T30" fmla="*/ 4 w 279"/>
                  <a:gd name="T31" fmla="*/ 2 h 325"/>
                  <a:gd name="T32" fmla="*/ 4 w 279"/>
                  <a:gd name="T33" fmla="*/ 1 h 325"/>
                  <a:gd name="T34" fmla="*/ 3 w 279"/>
                  <a:gd name="T35" fmla="*/ 0 h 325"/>
                  <a:gd name="T36" fmla="*/ 2 w 279"/>
                  <a:gd name="T37" fmla="*/ 0 h 325"/>
                  <a:gd name="T38" fmla="*/ 1 w 279"/>
                  <a:gd name="T39" fmla="*/ 1 h 325"/>
                  <a:gd name="T40" fmla="*/ 1 w 279"/>
                  <a:gd name="T41" fmla="*/ 0 h 325"/>
                  <a:gd name="T42" fmla="*/ 1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3" name="Freeform 13">
                <a:extLst>
                  <a:ext uri="{FF2B5EF4-FFF2-40B4-BE49-F238E27FC236}">
                    <a16:creationId xmlns:a16="http://schemas.microsoft.com/office/drawing/2014/main" id="{9B37DA75-FD53-737C-E8C0-DFF6BE7A82EF}"/>
                  </a:ext>
                </a:extLst>
              </p:cNvPr>
              <p:cNvSpPr>
                <a:spLocks/>
              </p:cNvSpPr>
              <p:nvPr/>
            </p:nvSpPr>
            <p:spPr bwMode="auto">
              <a:xfrm>
                <a:off x="578" y="479"/>
                <a:ext cx="43" cy="44"/>
              </a:xfrm>
              <a:custGeom>
                <a:avLst/>
                <a:gdLst>
                  <a:gd name="T0" fmla="*/ 1 w 87"/>
                  <a:gd name="T1" fmla="*/ 0 h 89"/>
                  <a:gd name="T2" fmla="*/ 0 w 87"/>
                  <a:gd name="T3" fmla="*/ 0 h 89"/>
                  <a:gd name="T4" fmla="*/ 0 w 87"/>
                  <a:gd name="T5" fmla="*/ 0 h 89"/>
                  <a:gd name="T6" fmla="*/ 0 w 87"/>
                  <a:gd name="T7" fmla="*/ 1 h 89"/>
                  <a:gd name="T8" fmla="*/ 0 w 87"/>
                  <a:gd name="T9" fmla="*/ 1 h 89"/>
                  <a:gd name="T10" fmla="*/ 1 w 87"/>
                  <a:gd name="T11" fmla="*/ 1 h 89"/>
                  <a:gd name="T12" fmla="*/ 1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95" name="Group 5">
              <a:extLst>
                <a:ext uri="{FF2B5EF4-FFF2-40B4-BE49-F238E27FC236}">
                  <a16:creationId xmlns:a16="http://schemas.microsoft.com/office/drawing/2014/main" id="{D5FBBC14-1BF3-95A5-0914-46BDD309819B}"/>
                </a:ext>
              </a:extLst>
            </p:cNvPr>
            <p:cNvGrpSpPr>
              <a:grpSpLocks/>
            </p:cNvGrpSpPr>
            <p:nvPr/>
          </p:nvGrpSpPr>
          <p:grpSpPr bwMode="auto">
            <a:xfrm>
              <a:off x="5519" y="11587"/>
              <a:ext cx="1292" cy="2543"/>
              <a:chOff x="2867" y="2410"/>
              <a:chExt cx="724" cy="1441"/>
            </a:xfrm>
          </p:grpSpPr>
          <p:sp>
            <p:nvSpPr>
              <p:cNvPr id="3096" name="Freeform 11">
                <a:extLst>
                  <a:ext uri="{FF2B5EF4-FFF2-40B4-BE49-F238E27FC236}">
                    <a16:creationId xmlns:a16="http://schemas.microsoft.com/office/drawing/2014/main" id="{D99AFF80-A070-9CC8-06BD-9AA4FEBA4981}"/>
                  </a:ext>
                </a:extLst>
              </p:cNvPr>
              <p:cNvSpPr>
                <a:spLocks/>
              </p:cNvSpPr>
              <p:nvPr/>
            </p:nvSpPr>
            <p:spPr bwMode="auto">
              <a:xfrm>
                <a:off x="3098" y="2491"/>
                <a:ext cx="284" cy="314"/>
              </a:xfrm>
              <a:custGeom>
                <a:avLst/>
                <a:gdLst>
                  <a:gd name="T0" fmla="*/ 5 w 567"/>
                  <a:gd name="T1" fmla="*/ 2 h 630"/>
                  <a:gd name="T2" fmla="*/ 4 w 567"/>
                  <a:gd name="T3" fmla="*/ 1 h 630"/>
                  <a:gd name="T4" fmla="*/ 3 w 567"/>
                  <a:gd name="T5" fmla="*/ 0 h 630"/>
                  <a:gd name="T6" fmla="*/ 2 w 567"/>
                  <a:gd name="T7" fmla="*/ 0 h 630"/>
                  <a:gd name="T8" fmla="*/ 2 w 567"/>
                  <a:gd name="T9" fmla="*/ 0 h 630"/>
                  <a:gd name="T10" fmla="*/ 1 w 567"/>
                  <a:gd name="T11" fmla="*/ 0 h 630"/>
                  <a:gd name="T12" fmla="*/ 0 w 567"/>
                  <a:gd name="T13" fmla="*/ 2 h 630"/>
                  <a:gd name="T14" fmla="*/ 1 w 567"/>
                  <a:gd name="T15" fmla="*/ 4 h 630"/>
                  <a:gd name="T16" fmla="*/ 1 w 567"/>
                  <a:gd name="T17" fmla="*/ 6 h 630"/>
                  <a:gd name="T18" fmla="*/ 2 w 567"/>
                  <a:gd name="T19" fmla="*/ 7 h 630"/>
                  <a:gd name="T20" fmla="*/ 3 w 567"/>
                  <a:gd name="T21" fmla="*/ 9 h 630"/>
                  <a:gd name="T22" fmla="*/ 3 w 567"/>
                  <a:gd name="T23" fmla="*/ 9 h 630"/>
                  <a:gd name="T24" fmla="*/ 5 w 567"/>
                  <a:gd name="T25" fmla="*/ 9 h 630"/>
                  <a:gd name="T26" fmla="*/ 6 w 567"/>
                  <a:gd name="T27" fmla="*/ 9 h 630"/>
                  <a:gd name="T28" fmla="*/ 6 w 567"/>
                  <a:gd name="T29" fmla="*/ 8 h 630"/>
                  <a:gd name="T30" fmla="*/ 7 w 567"/>
                  <a:gd name="T31" fmla="*/ 6 h 630"/>
                  <a:gd name="T32" fmla="*/ 7 w 567"/>
                  <a:gd name="T33" fmla="*/ 5 h 630"/>
                  <a:gd name="T34" fmla="*/ 9 w 567"/>
                  <a:gd name="T35" fmla="*/ 5 h 630"/>
                  <a:gd name="T36" fmla="*/ 9 w 567"/>
                  <a:gd name="T37" fmla="*/ 4 h 630"/>
                  <a:gd name="T38" fmla="*/ 6 w 567"/>
                  <a:gd name="T39" fmla="*/ 4 h 630"/>
                  <a:gd name="T40" fmla="*/ 5 w 567"/>
                  <a:gd name="T41" fmla="*/ 2 h 630"/>
                  <a:gd name="T42" fmla="*/ 5 w 567"/>
                  <a:gd name="T43" fmla="*/ 2 h 6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67"/>
                  <a:gd name="T67" fmla="*/ 0 h 630"/>
                  <a:gd name="T68" fmla="*/ 567 w 567"/>
                  <a:gd name="T69" fmla="*/ 630 h 63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67" h="630">
                    <a:moveTo>
                      <a:pt x="296" y="146"/>
                    </a:moveTo>
                    <a:lnTo>
                      <a:pt x="246" y="81"/>
                    </a:lnTo>
                    <a:lnTo>
                      <a:pt x="176" y="33"/>
                    </a:lnTo>
                    <a:lnTo>
                      <a:pt x="114" y="0"/>
                    </a:lnTo>
                    <a:lnTo>
                      <a:pt x="65" y="9"/>
                    </a:lnTo>
                    <a:lnTo>
                      <a:pt x="29" y="45"/>
                    </a:lnTo>
                    <a:lnTo>
                      <a:pt x="0" y="154"/>
                    </a:lnTo>
                    <a:lnTo>
                      <a:pt x="11" y="280"/>
                    </a:lnTo>
                    <a:lnTo>
                      <a:pt x="41" y="400"/>
                    </a:lnTo>
                    <a:lnTo>
                      <a:pt x="73" y="493"/>
                    </a:lnTo>
                    <a:lnTo>
                      <a:pt x="135" y="590"/>
                    </a:lnTo>
                    <a:lnTo>
                      <a:pt x="189" y="630"/>
                    </a:lnTo>
                    <a:lnTo>
                      <a:pt x="262" y="630"/>
                    </a:lnTo>
                    <a:lnTo>
                      <a:pt x="336" y="602"/>
                    </a:lnTo>
                    <a:lnTo>
                      <a:pt x="374" y="533"/>
                    </a:lnTo>
                    <a:lnTo>
                      <a:pt x="394" y="445"/>
                    </a:lnTo>
                    <a:lnTo>
                      <a:pt x="386" y="335"/>
                    </a:lnTo>
                    <a:lnTo>
                      <a:pt x="559" y="348"/>
                    </a:lnTo>
                    <a:lnTo>
                      <a:pt x="567" y="299"/>
                    </a:lnTo>
                    <a:lnTo>
                      <a:pt x="370" y="280"/>
                    </a:lnTo>
                    <a:lnTo>
                      <a:pt x="320" y="167"/>
                    </a:lnTo>
                    <a:lnTo>
                      <a:pt x="296" y="146"/>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7" name="Freeform 10">
                <a:extLst>
                  <a:ext uri="{FF2B5EF4-FFF2-40B4-BE49-F238E27FC236}">
                    <a16:creationId xmlns:a16="http://schemas.microsoft.com/office/drawing/2014/main" id="{3EE0B247-8574-FB6F-0410-4A4BCFC1152E}"/>
                  </a:ext>
                </a:extLst>
              </p:cNvPr>
              <p:cNvSpPr>
                <a:spLocks/>
              </p:cNvSpPr>
              <p:nvPr/>
            </p:nvSpPr>
            <p:spPr bwMode="auto">
              <a:xfrm>
                <a:off x="2867" y="2410"/>
                <a:ext cx="327" cy="505"/>
              </a:xfrm>
              <a:custGeom>
                <a:avLst/>
                <a:gdLst>
                  <a:gd name="T0" fmla="*/ 6 w 653"/>
                  <a:gd name="T1" fmla="*/ 1 h 1009"/>
                  <a:gd name="T2" fmla="*/ 8 w 653"/>
                  <a:gd name="T3" fmla="*/ 0 h 1009"/>
                  <a:gd name="T4" fmla="*/ 9 w 653"/>
                  <a:gd name="T5" fmla="*/ 1 h 1009"/>
                  <a:gd name="T6" fmla="*/ 10 w 653"/>
                  <a:gd name="T7" fmla="*/ 1 h 1009"/>
                  <a:gd name="T8" fmla="*/ 10 w 653"/>
                  <a:gd name="T9" fmla="*/ 2 h 1009"/>
                  <a:gd name="T10" fmla="*/ 10 w 653"/>
                  <a:gd name="T11" fmla="*/ 3 h 1009"/>
                  <a:gd name="T12" fmla="*/ 9 w 653"/>
                  <a:gd name="T13" fmla="*/ 3 h 1009"/>
                  <a:gd name="T14" fmla="*/ 9 w 653"/>
                  <a:gd name="T15" fmla="*/ 2 h 1009"/>
                  <a:gd name="T16" fmla="*/ 9 w 653"/>
                  <a:gd name="T17" fmla="*/ 2 h 1009"/>
                  <a:gd name="T18" fmla="*/ 8 w 653"/>
                  <a:gd name="T19" fmla="*/ 1 h 1009"/>
                  <a:gd name="T20" fmla="*/ 7 w 653"/>
                  <a:gd name="T21" fmla="*/ 2 h 1009"/>
                  <a:gd name="T22" fmla="*/ 8 w 653"/>
                  <a:gd name="T23" fmla="*/ 2 h 1009"/>
                  <a:gd name="T24" fmla="*/ 8 w 653"/>
                  <a:gd name="T25" fmla="*/ 3 h 1009"/>
                  <a:gd name="T26" fmla="*/ 8 w 653"/>
                  <a:gd name="T27" fmla="*/ 4 h 1009"/>
                  <a:gd name="T28" fmla="*/ 7 w 653"/>
                  <a:gd name="T29" fmla="*/ 4 h 1009"/>
                  <a:gd name="T30" fmla="*/ 6 w 653"/>
                  <a:gd name="T31" fmla="*/ 4 h 1009"/>
                  <a:gd name="T32" fmla="*/ 5 w 653"/>
                  <a:gd name="T33" fmla="*/ 3 h 1009"/>
                  <a:gd name="T34" fmla="*/ 4 w 653"/>
                  <a:gd name="T35" fmla="*/ 4 h 1009"/>
                  <a:gd name="T36" fmla="*/ 4 w 653"/>
                  <a:gd name="T37" fmla="*/ 6 h 1009"/>
                  <a:gd name="T38" fmla="*/ 3 w 653"/>
                  <a:gd name="T39" fmla="*/ 7 h 1009"/>
                  <a:gd name="T40" fmla="*/ 2 w 653"/>
                  <a:gd name="T41" fmla="*/ 9 h 1009"/>
                  <a:gd name="T42" fmla="*/ 2 w 653"/>
                  <a:gd name="T43" fmla="*/ 10 h 1009"/>
                  <a:gd name="T44" fmla="*/ 2 w 653"/>
                  <a:gd name="T45" fmla="*/ 11 h 1009"/>
                  <a:gd name="T46" fmla="*/ 3 w 653"/>
                  <a:gd name="T47" fmla="*/ 12 h 1009"/>
                  <a:gd name="T48" fmla="*/ 5 w 653"/>
                  <a:gd name="T49" fmla="*/ 13 h 1009"/>
                  <a:gd name="T50" fmla="*/ 6 w 653"/>
                  <a:gd name="T51" fmla="*/ 13 h 1009"/>
                  <a:gd name="T52" fmla="*/ 8 w 653"/>
                  <a:gd name="T53" fmla="*/ 13 h 1009"/>
                  <a:gd name="T54" fmla="*/ 9 w 653"/>
                  <a:gd name="T55" fmla="*/ 14 h 1009"/>
                  <a:gd name="T56" fmla="*/ 11 w 653"/>
                  <a:gd name="T57" fmla="*/ 15 h 1009"/>
                  <a:gd name="T58" fmla="*/ 11 w 653"/>
                  <a:gd name="T59" fmla="*/ 15 h 1009"/>
                  <a:gd name="T60" fmla="*/ 10 w 653"/>
                  <a:gd name="T61" fmla="*/ 16 h 1009"/>
                  <a:gd name="T62" fmla="*/ 9 w 653"/>
                  <a:gd name="T63" fmla="*/ 16 h 1009"/>
                  <a:gd name="T64" fmla="*/ 8 w 653"/>
                  <a:gd name="T65" fmla="*/ 16 h 1009"/>
                  <a:gd name="T66" fmla="*/ 5 w 653"/>
                  <a:gd name="T67" fmla="*/ 14 h 1009"/>
                  <a:gd name="T68" fmla="*/ 3 w 653"/>
                  <a:gd name="T69" fmla="*/ 13 h 1009"/>
                  <a:gd name="T70" fmla="*/ 2 w 653"/>
                  <a:gd name="T71" fmla="*/ 12 h 1009"/>
                  <a:gd name="T72" fmla="*/ 1 w 653"/>
                  <a:gd name="T73" fmla="*/ 11 h 1009"/>
                  <a:gd name="T74" fmla="*/ 0 w 653"/>
                  <a:gd name="T75" fmla="*/ 10 h 1009"/>
                  <a:gd name="T76" fmla="*/ 1 w 653"/>
                  <a:gd name="T77" fmla="*/ 9 h 1009"/>
                  <a:gd name="T78" fmla="*/ 2 w 653"/>
                  <a:gd name="T79" fmla="*/ 6 h 1009"/>
                  <a:gd name="T80" fmla="*/ 3 w 653"/>
                  <a:gd name="T81" fmla="*/ 5 h 1009"/>
                  <a:gd name="T82" fmla="*/ 5 w 653"/>
                  <a:gd name="T83" fmla="*/ 3 h 1009"/>
                  <a:gd name="T84" fmla="*/ 6 w 653"/>
                  <a:gd name="T85" fmla="*/ 1 h 1009"/>
                  <a:gd name="T86" fmla="*/ 7 w 653"/>
                  <a:gd name="T87" fmla="*/ 1 h 1009"/>
                  <a:gd name="T88" fmla="*/ 6 w 653"/>
                  <a:gd name="T89" fmla="*/ 1 h 100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1009"/>
                  <a:gd name="T137" fmla="*/ 653 w 653"/>
                  <a:gd name="T138" fmla="*/ 1009 h 100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1009">
                    <a:moveTo>
                      <a:pt x="381" y="24"/>
                    </a:moveTo>
                    <a:lnTo>
                      <a:pt x="463" y="0"/>
                    </a:lnTo>
                    <a:lnTo>
                      <a:pt x="529" y="4"/>
                    </a:lnTo>
                    <a:lnTo>
                      <a:pt x="579" y="40"/>
                    </a:lnTo>
                    <a:lnTo>
                      <a:pt x="612" y="97"/>
                    </a:lnTo>
                    <a:lnTo>
                      <a:pt x="600" y="156"/>
                    </a:lnTo>
                    <a:lnTo>
                      <a:pt x="554" y="156"/>
                    </a:lnTo>
                    <a:lnTo>
                      <a:pt x="566" y="108"/>
                    </a:lnTo>
                    <a:lnTo>
                      <a:pt x="529" y="65"/>
                    </a:lnTo>
                    <a:lnTo>
                      <a:pt x="493" y="48"/>
                    </a:lnTo>
                    <a:lnTo>
                      <a:pt x="431" y="65"/>
                    </a:lnTo>
                    <a:lnTo>
                      <a:pt x="456" y="113"/>
                    </a:lnTo>
                    <a:lnTo>
                      <a:pt x="463" y="156"/>
                    </a:lnTo>
                    <a:lnTo>
                      <a:pt x="456" y="194"/>
                    </a:lnTo>
                    <a:lnTo>
                      <a:pt x="394" y="210"/>
                    </a:lnTo>
                    <a:lnTo>
                      <a:pt x="328" y="197"/>
                    </a:lnTo>
                    <a:lnTo>
                      <a:pt x="316" y="169"/>
                    </a:lnTo>
                    <a:lnTo>
                      <a:pt x="246" y="246"/>
                    </a:lnTo>
                    <a:lnTo>
                      <a:pt x="205" y="330"/>
                    </a:lnTo>
                    <a:lnTo>
                      <a:pt x="148" y="439"/>
                    </a:lnTo>
                    <a:lnTo>
                      <a:pt x="111" y="536"/>
                    </a:lnTo>
                    <a:lnTo>
                      <a:pt x="95" y="629"/>
                    </a:lnTo>
                    <a:lnTo>
                      <a:pt x="107" y="678"/>
                    </a:lnTo>
                    <a:lnTo>
                      <a:pt x="173" y="739"/>
                    </a:lnTo>
                    <a:lnTo>
                      <a:pt x="308" y="791"/>
                    </a:lnTo>
                    <a:lnTo>
                      <a:pt x="381" y="814"/>
                    </a:lnTo>
                    <a:lnTo>
                      <a:pt x="456" y="827"/>
                    </a:lnTo>
                    <a:lnTo>
                      <a:pt x="566" y="871"/>
                    </a:lnTo>
                    <a:lnTo>
                      <a:pt x="648" y="900"/>
                    </a:lnTo>
                    <a:lnTo>
                      <a:pt x="653" y="956"/>
                    </a:lnTo>
                    <a:lnTo>
                      <a:pt x="612" y="997"/>
                    </a:lnTo>
                    <a:lnTo>
                      <a:pt x="563" y="1009"/>
                    </a:lnTo>
                    <a:lnTo>
                      <a:pt x="488" y="972"/>
                    </a:lnTo>
                    <a:lnTo>
                      <a:pt x="316" y="884"/>
                    </a:lnTo>
                    <a:lnTo>
                      <a:pt x="173" y="823"/>
                    </a:lnTo>
                    <a:lnTo>
                      <a:pt x="74" y="755"/>
                    </a:lnTo>
                    <a:lnTo>
                      <a:pt x="8" y="694"/>
                    </a:lnTo>
                    <a:lnTo>
                      <a:pt x="0" y="621"/>
                    </a:lnTo>
                    <a:lnTo>
                      <a:pt x="36" y="524"/>
                    </a:lnTo>
                    <a:lnTo>
                      <a:pt x="111" y="379"/>
                    </a:lnTo>
                    <a:lnTo>
                      <a:pt x="180" y="258"/>
                    </a:lnTo>
                    <a:lnTo>
                      <a:pt x="267" y="133"/>
                    </a:lnTo>
                    <a:lnTo>
                      <a:pt x="333" y="60"/>
                    </a:lnTo>
                    <a:lnTo>
                      <a:pt x="415" y="24"/>
                    </a:lnTo>
                    <a:lnTo>
                      <a:pt x="381" y="24"/>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8" name="Freeform 9">
                <a:extLst>
                  <a:ext uri="{FF2B5EF4-FFF2-40B4-BE49-F238E27FC236}">
                    <a16:creationId xmlns:a16="http://schemas.microsoft.com/office/drawing/2014/main" id="{4AF040C9-A670-410E-E2DA-B85F478C0C15}"/>
                  </a:ext>
                </a:extLst>
              </p:cNvPr>
              <p:cNvSpPr>
                <a:spLocks/>
              </p:cNvSpPr>
              <p:nvPr/>
            </p:nvSpPr>
            <p:spPr bwMode="auto">
              <a:xfrm>
                <a:off x="3175" y="2828"/>
                <a:ext cx="171" cy="474"/>
              </a:xfrm>
              <a:custGeom>
                <a:avLst/>
                <a:gdLst>
                  <a:gd name="T0" fmla="*/ 1 w 341"/>
                  <a:gd name="T1" fmla="*/ 2 h 947"/>
                  <a:gd name="T2" fmla="*/ 1 w 341"/>
                  <a:gd name="T3" fmla="*/ 1 h 947"/>
                  <a:gd name="T4" fmla="*/ 2 w 341"/>
                  <a:gd name="T5" fmla="*/ 0 h 947"/>
                  <a:gd name="T6" fmla="*/ 3 w 341"/>
                  <a:gd name="T7" fmla="*/ 0 h 947"/>
                  <a:gd name="T8" fmla="*/ 4 w 341"/>
                  <a:gd name="T9" fmla="*/ 1 h 947"/>
                  <a:gd name="T10" fmla="*/ 4 w 341"/>
                  <a:gd name="T11" fmla="*/ 2 h 947"/>
                  <a:gd name="T12" fmla="*/ 5 w 341"/>
                  <a:gd name="T13" fmla="*/ 4 h 947"/>
                  <a:gd name="T14" fmla="*/ 5 w 341"/>
                  <a:gd name="T15" fmla="*/ 6 h 947"/>
                  <a:gd name="T16" fmla="*/ 6 w 341"/>
                  <a:gd name="T17" fmla="*/ 8 h 947"/>
                  <a:gd name="T18" fmla="*/ 6 w 341"/>
                  <a:gd name="T19" fmla="*/ 10 h 947"/>
                  <a:gd name="T20" fmla="*/ 6 w 341"/>
                  <a:gd name="T21" fmla="*/ 13 h 947"/>
                  <a:gd name="T22" fmla="*/ 5 w 341"/>
                  <a:gd name="T23" fmla="*/ 14 h 947"/>
                  <a:gd name="T24" fmla="*/ 5 w 341"/>
                  <a:gd name="T25" fmla="*/ 15 h 947"/>
                  <a:gd name="T26" fmla="*/ 4 w 341"/>
                  <a:gd name="T27" fmla="*/ 15 h 947"/>
                  <a:gd name="T28" fmla="*/ 2 w 341"/>
                  <a:gd name="T29" fmla="*/ 15 h 947"/>
                  <a:gd name="T30" fmla="*/ 2 w 341"/>
                  <a:gd name="T31" fmla="*/ 14 h 947"/>
                  <a:gd name="T32" fmla="*/ 1 w 341"/>
                  <a:gd name="T33" fmla="*/ 13 h 947"/>
                  <a:gd name="T34" fmla="*/ 1 w 341"/>
                  <a:gd name="T35" fmla="*/ 12 h 947"/>
                  <a:gd name="T36" fmla="*/ 1 w 341"/>
                  <a:gd name="T37" fmla="*/ 9 h 947"/>
                  <a:gd name="T38" fmla="*/ 0 w 341"/>
                  <a:gd name="T39" fmla="*/ 7 h 947"/>
                  <a:gd name="T40" fmla="*/ 0 w 341"/>
                  <a:gd name="T41" fmla="*/ 4 h 947"/>
                  <a:gd name="T42" fmla="*/ 1 w 341"/>
                  <a:gd name="T43" fmla="*/ 2 h 947"/>
                  <a:gd name="T44" fmla="*/ 1 w 341"/>
                  <a:gd name="T45" fmla="*/ 2 h 9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41"/>
                  <a:gd name="T70" fmla="*/ 0 h 947"/>
                  <a:gd name="T71" fmla="*/ 341 w 341"/>
                  <a:gd name="T72" fmla="*/ 947 h 94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41" h="947">
                    <a:moveTo>
                      <a:pt x="21" y="73"/>
                    </a:moveTo>
                    <a:lnTo>
                      <a:pt x="34" y="24"/>
                    </a:lnTo>
                    <a:lnTo>
                      <a:pt x="87" y="0"/>
                    </a:lnTo>
                    <a:lnTo>
                      <a:pt x="135" y="0"/>
                    </a:lnTo>
                    <a:lnTo>
                      <a:pt x="197" y="36"/>
                    </a:lnTo>
                    <a:lnTo>
                      <a:pt x="256" y="121"/>
                    </a:lnTo>
                    <a:lnTo>
                      <a:pt x="297" y="209"/>
                    </a:lnTo>
                    <a:lnTo>
                      <a:pt x="316" y="330"/>
                    </a:lnTo>
                    <a:lnTo>
                      <a:pt x="334" y="471"/>
                    </a:lnTo>
                    <a:lnTo>
                      <a:pt x="341" y="608"/>
                    </a:lnTo>
                    <a:lnTo>
                      <a:pt x="341" y="785"/>
                    </a:lnTo>
                    <a:lnTo>
                      <a:pt x="316" y="894"/>
                    </a:lnTo>
                    <a:lnTo>
                      <a:pt x="272" y="934"/>
                    </a:lnTo>
                    <a:lnTo>
                      <a:pt x="194" y="947"/>
                    </a:lnTo>
                    <a:lnTo>
                      <a:pt x="112" y="943"/>
                    </a:lnTo>
                    <a:lnTo>
                      <a:pt x="70" y="894"/>
                    </a:lnTo>
                    <a:lnTo>
                      <a:pt x="46" y="810"/>
                    </a:lnTo>
                    <a:lnTo>
                      <a:pt x="25" y="726"/>
                    </a:lnTo>
                    <a:lnTo>
                      <a:pt x="9" y="572"/>
                    </a:lnTo>
                    <a:lnTo>
                      <a:pt x="0" y="399"/>
                    </a:lnTo>
                    <a:lnTo>
                      <a:pt x="0" y="197"/>
                    </a:lnTo>
                    <a:lnTo>
                      <a:pt x="21" y="109"/>
                    </a:lnTo>
                    <a:lnTo>
                      <a:pt x="21" y="73"/>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9" name="Freeform 8">
                <a:extLst>
                  <a:ext uri="{FF2B5EF4-FFF2-40B4-BE49-F238E27FC236}">
                    <a16:creationId xmlns:a16="http://schemas.microsoft.com/office/drawing/2014/main" id="{C9FF3EC9-CB08-4A13-EEE2-98FF3D09A5B8}"/>
                  </a:ext>
                </a:extLst>
              </p:cNvPr>
              <p:cNvSpPr>
                <a:spLocks/>
              </p:cNvSpPr>
              <p:nvPr/>
            </p:nvSpPr>
            <p:spPr bwMode="auto">
              <a:xfrm>
                <a:off x="3254" y="2841"/>
                <a:ext cx="260" cy="364"/>
              </a:xfrm>
              <a:custGeom>
                <a:avLst/>
                <a:gdLst>
                  <a:gd name="T0" fmla="*/ 0 w 521"/>
                  <a:gd name="T1" fmla="*/ 0 h 727"/>
                  <a:gd name="T2" fmla="*/ 2 w 521"/>
                  <a:gd name="T3" fmla="*/ 1 h 727"/>
                  <a:gd name="T4" fmla="*/ 3 w 521"/>
                  <a:gd name="T5" fmla="*/ 1 h 727"/>
                  <a:gd name="T6" fmla="*/ 5 w 521"/>
                  <a:gd name="T7" fmla="*/ 2 h 727"/>
                  <a:gd name="T8" fmla="*/ 6 w 521"/>
                  <a:gd name="T9" fmla="*/ 3 h 727"/>
                  <a:gd name="T10" fmla="*/ 7 w 521"/>
                  <a:gd name="T11" fmla="*/ 4 h 727"/>
                  <a:gd name="T12" fmla="*/ 8 w 521"/>
                  <a:gd name="T13" fmla="*/ 4 h 727"/>
                  <a:gd name="T14" fmla="*/ 7 w 521"/>
                  <a:gd name="T15" fmla="*/ 6 h 727"/>
                  <a:gd name="T16" fmla="*/ 6 w 521"/>
                  <a:gd name="T17" fmla="*/ 7 h 727"/>
                  <a:gd name="T18" fmla="*/ 4 w 521"/>
                  <a:gd name="T19" fmla="*/ 8 h 727"/>
                  <a:gd name="T20" fmla="*/ 3 w 521"/>
                  <a:gd name="T21" fmla="*/ 9 h 727"/>
                  <a:gd name="T22" fmla="*/ 2 w 521"/>
                  <a:gd name="T23" fmla="*/ 9 h 727"/>
                  <a:gd name="T24" fmla="*/ 2 w 521"/>
                  <a:gd name="T25" fmla="*/ 10 h 727"/>
                  <a:gd name="T26" fmla="*/ 3 w 521"/>
                  <a:gd name="T27" fmla="*/ 10 h 727"/>
                  <a:gd name="T28" fmla="*/ 5 w 521"/>
                  <a:gd name="T29" fmla="*/ 10 h 727"/>
                  <a:gd name="T30" fmla="*/ 6 w 521"/>
                  <a:gd name="T31" fmla="*/ 11 h 727"/>
                  <a:gd name="T32" fmla="*/ 5 w 521"/>
                  <a:gd name="T33" fmla="*/ 12 h 727"/>
                  <a:gd name="T34" fmla="*/ 5 w 521"/>
                  <a:gd name="T35" fmla="*/ 12 h 727"/>
                  <a:gd name="T36" fmla="*/ 4 w 521"/>
                  <a:gd name="T37" fmla="*/ 11 h 727"/>
                  <a:gd name="T38" fmla="*/ 3 w 521"/>
                  <a:gd name="T39" fmla="*/ 11 h 727"/>
                  <a:gd name="T40" fmla="*/ 2 w 521"/>
                  <a:gd name="T41" fmla="*/ 10 h 727"/>
                  <a:gd name="T42" fmla="*/ 2 w 521"/>
                  <a:gd name="T43" fmla="*/ 9 h 727"/>
                  <a:gd name="T44" fmla="*/ 2 w 521"/>
                  <a:gd name="T45" fmla="*/ 9 h 727"/>
                  <a:gd name="T46" fmla="*/ 2 w 521"/>
                  <a:gd name="T47" fmla="*/ 8 h 727"/>
                  <a:gd name="T48" fmla="*/ 5 w 521"/>
                  <a:gd name="T49" fmla="*/ 7 h 727"/>
                  <a:gd name="T50" fmla="*/ 6 w 521"/>
                  <a:gd name="T51" fmla="*/ 6 h 727"/>
                  <a:gd name="T52" fmla="*/ 6 w 521"/>
                  <a:gd name="T53" fmla="*/ 5 h 727"/>
                  <a:gd name="T54" fmla="*/ 6 w 521"/>
                  <a:gd name="T55" fmla="*/ 4 h 727"/>
                  <a:gd name="T56" fmla="*/ 6 w 521"/>
                  <a:gd name="T57" fmla="*/ 3 h 727"/>
                  <a:gd name="T58" fmla="*/ 4 w 521"/>
                  <a:gd name="T59" fmla="*/ 2 h 727"/>
                  <a:gd name="T60" fmla="*/ 2 w 521"/>
                  <a:gd name="T61" fmla="*/ 2 h 727"/>
                  <a:gd name="T62" fmla="*/ 1 w 521"/>
                  <a:gd name="T63" fmla="*/ 2 h 727"/>
                  <a:gd name="T64" fmla="*/ 0 w 521"/>
                  <a:gd name="T65" fmla="*/ 2 h 727"/>
                  <a:gd name="T66" fmla="*/ 0 w 521"/>
                  <a:gd name="T67" fmla="*/ 1 h 727"/>
                  <a:gd name="T68" fmla="*/ 0 w 521"/>
                  <a:gd name="T69" fmla="*/ 0 h 7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1"/>
                  <a:gd name="T106" fmla="*/ 0 h 727"/>
                  <a:gd name="T107" fmla="*/ 521 w 521"/>
                  <a:gd name="T108" fmla="*/ 727 h 7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1" h="727">
                    <a:moveTo>
                      <a:pt x="28" y="0"/>
                    </a:moveTo>
                    <a:lnTo>
                      <a:pt x="135" y="12"/>
                    </a:lnTo>
                    <a:lnTo>
                      <a:pt x="245" y="32"/>
                    </a:lnTo>
                    <a:lnTo>
                      <a:pt x="361" y="96"/>
                    </a:lnTo>
                    <a:lnTo>
                      <a:pt x="443" y="145"/>
                    </a:lnTo>
                    <a:lnTo>
                      <a:pt x="496" y="214"/>
                    </a:lnTo>
                    <a:lnTo>
                      <a:pt x="521" y="254"/>
                    </a:lnTo>
                    <a:lnTo>
                      <a:pt x="471" y="372"/>
                    </a:lnTo>
                    <a:lnTo>
                      <a:pt x="393" y="444"/>
                    </a:lnTo>
                    <a:lnTo>
                      <a:pt x="299" y="496"/>
                    </a:lnTo>
                    <a:lnTo>
                      <a:pt x="249" y="528"/>
                    </a:lnTo>
                    <a:lnTo>
                      <a:pt x="163" y="545"/>
                    </a:lnTo>
                    <a:lnTo>
                      <a:pt x="160" y="577"/>
                    </a:lnTo>
                    <a:lnTo>
                      <a:pt x="226" y="605"/>
                    </a:lnTo>
                    <a:lnTo>
                      <a:pt x="320" y="630"/>
                    </a:lnTo>
                    <a:lnTo>
                      <a:pt x="409" y="679"/>
                    </a:lnTo>
                    <a:lnTo>
                      <a:pt x="373" y="715"/>
                    </a:lnTo>
                    <a:lnTo>
                      <a:pt x="336" y="727"/>
                    </a:lnTo>
                    <a:lnTo>
                      <a:pt x="283" y="674"/>
                    </a:lnTo>
                    <a:lnTo>
                      <a:pt x="201" y="641"/>
                    </a:lnTo>
                    <a:lnTo>
                      <a:pt x="135" y="618"/>
                    </a:lnTo>
                    <a:lnTo>
                      <a:pt x="135" y="569"/>
                    </a:lnTo>
                    <a:lnTo>
                      <a:pt x="147" y="517"/>
                    </a:lnTo>
                    <a:lnTo>
                      <a:pt x="188" y="496"/>
                    </a:lnTo>
                    <a:lnTo>
                      <a:pt x="320" y="444"/>
                    </a:lnTo>
                    <a:lnTo>
                      <a:pt x="393" y="363"/>
                    </a:lnTo>
                    <a:lnTo>
                      <a:pt x="446" y="279"/>
                    </a:lnTo>
                    <a:lnTo>
                      <a:pt x="434" y="238"/>
                    </a:lnTo>
                    <a:lnTo>
                      <a:pt x="393" y="190"/>
                    </a:lnTo>
                    <a:lnTo>
                      <a:pt x="295" y="121"/>
                    </a:lnTo>
                    <a:lnTo>
                      <a:pt x="176" y="96"/>
                    </a:lnTo>
                    <a:lnTo>
                      <a:pt x="98" y="93"/>
                    </a:lnTo>
                    <a:lnTo>
                      <a:pt x="28" y="93"/>
                    </a:lnTo>
                    <a:lnTo>
                      <a:pt x="0" y="48"/>
                    </a:lnTo>
                    <a:lnTo>
                      <a:pt x="28"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0" name="Freeform 7">
                <a:extLst>
                  <a:ext uri="{FF2B5EF4-FFF2-40B4-BE49-F238E27FC236}">
                    <a16:creationId xmlns:a16="http://schemas.microsoft.com/office/drawing/2014/main" id="{1C0EDB3E-9ED7-D0DF-0FCA-26B77782C468}"/>
                  </a:ext>
                </a:extLst>
              </p:cNvPr>
              <p:cNvSpPr>
                <a:spLocks/>
              </p:cNvSpPr>
              <p:nvPr/>
            </p:nvSpPr>
            <p:spPr bwMode="auto">
              <a:xfrm>
                <a:off x="3274" y="3253"/>
                <a:ext cx="317" cy="588"/>
              </a:xfrm>
              <a:custGeom>
                <a:avLst/>
                <a:gdLst>
                  <a:gd name="T0" fmla="*/ 2 w 634"/>
                  <a:gd name="T1" fmla="*/ 0 h 1175"/>
                  <a:gd name="T2" fmla="*/ 1 w 634"/>
                  <a:gd name="T3" fmla="*/ 0 h 1175"/>
                  <a:gd name="T4" fmla="*/ 0 w 634"/>
                  <a:gd name="T5" fmla="*/ 2 h 1175"/>
                  <a:gd name="T6" fmla="*/ 1 w 634"/>
                  <a:gd name="T7" fmla="*/ 3 h 1175"/>
                  <a:gd name="T8" fmla="*/ 3 w 634"/>
                  <a:gd name="T9" fmla="*/ 4 h 1175"/>
                  <a:gd name="T10" fmla="*/ 5 w 634"/>
                  <a:gd name="T11" fmla="*/ 7 h 1175"/>
                  <a:gd name="T12" fmla="*/ 6 w 634"/>
                  <a:gd name="T13" fmla="*/ 9 h 1175"/>
                  <a:gd name="T14" fmla="*/ 6 w 634"/>
                  <a:gd name="T15" fmla="*/ 11 h 1175"/>
                  <a:gd name="T16" fmla="*/ 6 w 634"/>
                  <a:gd name="T17" fmla="*/ 12 h 1175"/>
                  <a:gd name="T18" fmla="*/ 6 w 634"/>
                  <a:gd name="T19" fmla="*/ 14 h 1175"/>
                  <a:gd name="T20" fmla="*/ 5 w 634"/>
                  <a:gd name="T21" fmla="*/ 17 h 1175"/>
                  <a:gd name="T22" fmla="*/ 5 w 634"/>
                  <a:gd name="T23" fmla="*/ 18 h 1175"/>
                  <a:gd name="T24" fmla="*/ 4 w 634"/>
                  <a:gd name="T25" fmla="*/ 18 h 1175"/>
                  <a:gd name="T26" fmla="*/ 5 w 634"/>
                  <a:gd name="T27" fmla="*/ 18 h 1175"/>
                  <a:gd name="T28" fmla="*/ 6 w 634"/>
                  <a:gd name="T29" fmla="*/ 18 h 1175"/>
                  <a:gd name="T30" fmla="*/ 6 w 634"/>
                  <a:gd name="T31" fmla="*/ 18 h 1175"/>
                  <a:gd name="T32" fmla="*/ 8 w 634"/>
                  <a:gd name="T33" fmla="*/ 18 h 1175"/>
                  <a:gd name="T34" fmla="*/ 9 w 634"/>
                  <a:gd name="T35" fmla="*/ 19 h 1175"/>
                  <a:gd name="T36" fmla="*/ 10 w 634"/>
                  <a:gd name="T37" fmla="*/ 19 h 1175"/>
                  <a:gd name="T38" fmla="*/ 10 w 634"/>
                  <a:gd name="T39" fmla="*/ 18 h 1175"/>
                  <a:gd name="T40" fmla="*/ 10 w 634"/>
                  <a:gd name="T41" fmla="*/ 17 h 1175"/>
                  <a:gd name="T42" fmla="*/ 8 w 634"/>
                  <a:gd name="T43" fmla="*/ 17 h 1175"/>
                  <a:gd name="T44" fmla="*/ 6 w 634"/>
                  <a:gd name="T45" fmla="*/ 17 h 1175"/>
                  <a:gd name="T46" fmla="*/ 5 w 634"/>
                  <a:gd name="T47" fmla="*/ 18 h 1175"/>
                  <a:gd name="T48" fmla="*/ 6 w 634"/>
                  <a:gd name="T49" fmla="*/ 17 h 1175"/>
                  <a:gd name="T50" fmla="*/ 6 w 634"/>
                  <a:gd name="T51" fmla="*/ 15 h 1175"/>
                  <a:gd name="T52" fmla="*/ 7 w 634"/>
                  <a:gd name="T53" fmla="*/ 13 h 1175"/>
                  <a:gd name="T54" fmla="*/ 8 w 634"/>
                  <a:gd name="T55" fmla="*/ 12 h 1175"/>
                  <a:gd name="T56" fmla="*/ 7 w 634"/>
                  <a:gd name="T57" fmla="*/ 10 h 1175"/>
                  <a:gd name="T58" fmla="*/ 7 w 634"/>
                  <a:gd name="T59" fmla="*/ 7 h 1175"/>
                  <a:gd name="T60" fmla="*/ 5 w 634"/>
                  <a:gd name="T61" fmla="*/ 5 h 1175"/>
                  <a:gd name="T62" fmla="*/ 4 w 634"/>
                  <a:gd name="T63" fmla="*/ 3 h 1175"/>
                  <a:gd name="T64" fmla="*/ 2 w 634"/>
                  <a:gd name="T65" fmla="*/ 1 h 1175"/>
                  <a:gd name="T66" fmla="*/ 2 w 634"/>
                  <a:gd name="T67" fmla="*/ 0 h 11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4"/>
                  <a:gd name="T103" fmla="*/ 0 h 1175"/>
                  <a:gd name="T104" fmla="*/ 634 w 634"/>
                  <a:gd name="T105" fmla="*/ 1175 h 11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4" h="1175">
                    <a:moveTo>
                      <a:pt x="73" y="0"/>
                    </a:moveTo>
                    <a:lnTo>
                      <a:pt x="16" y="0"/>
                    </a:lnTo>
                    <a:lnTo>
                      <a:pt x="0" y="84"/>
                    </a:lnTo>
                    <a:lnTo>
                      <a:pt x="41" y="134"/>
                    </a:lnTo>
                    <a:lnTo>
                      <a:pt x="172" y="250"/>
                    </a:lnTo>
                    <a:lnTo>
                      <a:pt x="288" y="399"/>
                    </a:lnTo>
                    <a:lnTo>
                      <a:pt x="362" y="553"/>
                    </a:lnTo>
                    <a:lnTo>
                      <a:pt x="373" y="654"/>
                    </a:lnTo>
                    <a:lnTo>
                      <a:pt x="369" y="727"/>
                    </a:lnTo>
                    <a:lnTo>
                      <a:pt x="337" y="892"/>
                    </a:lnTo>
                    <a:lnTo>
                      <a:pt x="295" y="1026"/>
                    </a:lnTo>
                    <a:lnTo>
                      <a:pt x="259" y="1103"/>
                    </a:lnTo>
                    <a:lnTo>
                      <a:pt x="250" y="1152"/>
                    </a:lnTo>
                    <a:lnTo>
                      <a:pt x="288" y="1152"/>
                    </a:lnTo>
                    <a:lnTo>
                      <a:pt x="345" y="1135"/>
                    </a:lnTo>
                    <a:lnTo>
                      <a:pt x="362" y="1139"/>
                    </a:lnTo>
                    <a:lnTo>
                      <a:pt x="481" y="1147"/>
                    </a:lnTo>
                    <a:lnTo>
                      <a:pt x="572" y="1175"/>
                    </a:lnTo>
                    <a:lnTo>
                      <a:pt x="604" y="1159"/>
                    </a:lnTo>
                    <a:lnTo>
                      <a:pt x="634" y="1098"/>
                    </a:lnTo>
                    <a:lnTo>
                      <a:pt x="604" y="1066"/>
                    </a:lnTo>
                    <a:lnTo>
                      <a:pt x="469" y="1062"/>
                    </a:lnTo>
                    <a:lnTo>
                      <a:pt x="373" y="1075"/>
                    </a:lnTo>
                    <a:lnTo>
                      <a:pt x="325" y="1098"/>
                    </a:lnTo>
                    <a:lnTo>
                      <a:pt x="332" y="1042"/>
                    </a:lnTo>
                    <a:lnTo>
                      <a:pt x="382" y="957"/>
                    </a:lnTo>
                    <a:lnTo>
                      <a:pt x="423" y="824"/>
                    </a:lnTo>
                    <a:lnTo>
                      <a:pt x="456" y="711"/>
                    </a:lnTo>
                    <a:lnTo>
                      <a:pt x="431" y="582"/>
                    </a:lnTo>
                    <a:lnTo>
                      <a:pt x="394" y="444"/>
                    </a:lnTo>
                    <a:lnTo>
                      <a:pt x="320" y="286"/>
                    </a:lnTo>
                    <a:lnTo>
                      <a:pt x="213" y="141"/>
                    </a:lnTo>
                    <a:lnTo>
                      <a:pt x="122" y="36"/>
                    </a:lnTo>
                    <a:lnTo>
                      <a:pt x="73"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1" name="Freeform 6">
                <a:extLst>
                  <a:ext uri="{FF2B5EF4-FFF2-40B4-BE49-F238E27FC236}">
                    <a16:creationId xmlns:a16="http://schemas.microsoft.com/office/drawing/2014/main" id="{3FA4DC4F-AAAA-742B-BC36-4AD5CAEB42C3}"/>
                  </a:ext>
                </a:extLst>
              </p:cNvPr>
              <p:cNvSpPr>
                <a:spLocks/>
              </p:cNvSpPr>
              <p:nvPr/>
            </p:nvSpPr>
            <p:spPr bwMode="auto">
              <a:xfrm>
                <a:off x="3075" y="3252"/>
                <a:ext cx="214" cy="599"/>
              </a:xfrm>
              <a:custGeom>
                <a:avLst/>
                <a:gdLst>
                  <a:gd name="T0" fmla="*/ 5 w 427"/>
                  <a:gd name="T1" fmla="*/ 0 h 1198"/>
                  <a:gd name="T2" fmla="*/ 4 w 427"/>
                  <a:gd name="T3" fmla="*/ 2 h 1198"/>
                  <a:gd name="T4" fmla="*/ 4 w 427"/>
                  <a:gd name="T5" fmla="*/ 5 h 1198"/>
                  <a:gd name="T6" fmla="*/ 3 w 427"/>
                  <a:gd name="T7" fmla="*/ 8 h 1198"/>
                  <a:gd name="T8" fmla="*/ 2 w 427"/>
                  <a:gd name="T9" fmla="*/ 10 h 1198"/>
                  <a:gd name="T10" fmla="*/ 2 w 427"/>
                  <a:gd name="T11" fmla="*/ 12 h 1198"/>
                  <a:gd name="T12" fmla="*/ 3 w 427"/>
                  <a:gd name="T13" fmla="*/ 13 h 1198"/>
                  <a:gd name="T14" fmla="*/ 4 w 427"/>
                  <a:gd name="T15" fmla="*/ 14 h 1198"/>
                  <a:gd name="T16" fmla="*/ 5 w 427"/>
                  <a:gd name="T17" fmla="*/ 16 h 1198"/>
                  <a:gd name="T18" fmla="*/ 5 w 427"/>
                  <a:gd name="T19" fmla="*/ 17 h 1198"/>
                  <a:gd name="T20" fmla="*/ 5 w 427"/>
                  <a:gd name="T21" fmla="*/ 17 h 1198"/>
                  <a:gd name="T22" fmla="*/ 4 w 427"/>
                  <a:gd name="T23" fmla="*/ 17 h 1198"/>
                  <a:gd name="T24" fmla="*/ 1 w 427"/>
                  <a:gd name="T25" fmla="*/ 18 h 1198"/>
                  <a:gd name="T26" fmla="*/ 0 w 427"/>
                  <a:gd name="T27" fmla="*/ 18 h 1198"/>
                  <a:gd name="T28" fmla="*/ 1 w 427"/>
                  <a:gd name="T29" fmla="*/ 19 h 1198"/>
                  <a:gd name="T30" fmla="*/ 2 w 427"/>
                  <a:gd name="T31" fmla="*/ 19 h 1198"/>
                  <a:gd name="T32" fmla="*/ 4 w 427"/>
                  <a:gd name="T33" fmla="*/ 18 h 1198"/>
                  <a:gd name="T34" fmla="*/ 5 w 427"/>
                  <a:gd name="T35" fmla="*/ 18 h 1198"/>
                  <a:gd name="T36" fmla="*/ 7 w 427"/>
                  <a:gd name="T37" fmla="*/ 18 h 1198"/>
                  <a:gd name="T38" fmla="*/ 7 w 427"/>
                  <a:gd name="T39" fmla="*/ 18 h 1198"/>
                  <a:gd name="T40" fmla="*/ 7 w 427"/>
                  <a:gd name="T41" fmla="*/ 17 h 1198"/>
                  <a:gd name="T42" fmla="*/ 5 w 427"/>
                  <a:gd name="T43" fmla="*/ 15 h 1198"/>
                  <a:gd name="T44" fmla="*/ 4 w 427"/>
                  <a:gd name="T45" fmla="*/ 13 h 1198"/>
                  <a:gd name="T46" fmla="*/ 4 w 427"/>
                  <a:gd name="T47" fmla="*/ 12 h 1198"/>
                  <a:gd name="T48" fmla="*/ 3 w 427"/>
                  <a:gd name="T49" fmla="*/ 11 h 1198"/>
                  <a:gd name="T50" fmla="*/ 4 w 427"/>
                  <a:gd name="T51" fmla="*/ 9 h 1198"/>
                  <a:gd name="T52" fmla="*/ 5 w 427"/>
                  <a:gd name="T53" fmla="*/ 7 h 1198"/>
                  <a:gd name="T54" fmla="*/ 6 w 427"/>
                  <a:gd name="T55" fmla="*/ 4 h 1198"/>
                  <a:gd name="T56" fmla="*/ 6 w 427"/>
                  <a:gd name="T57" fmla="*/ 2 h 1198"/>
                  <a:gd name="T58" fmla="*/ 6 w 427"/>
                  <a:gd name="T59" fmla="*/ 1 h 1198"/>
                  <a:gd name="T60" fmla="*/ 6 w 427"/>
                  <a:gd name="T61" fmla="*/ 0 h 1198"/>
                  <a:gd name="T62" fmla="*/ 5 w 427"/>
                  <a:gd name="T63" fmla="*/ 0 h 11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7"/>
                  <a:gd name="T97" fmla="*/ 0 h 1198"/>
                  <a:gd name="T98" fmla="*/ 427 w 427"/>
                  <a:gd name="T99" fmla="*/ 1198 h 119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7" h="1198">
                    <a:moveTo>
                      <a:pt x="296" y="0"/>
                    </a:moveTo>
                    <a:lnTo>
                      <a:pt x="242" y="113"/>
                    </a:lnTo>
                    <a:lnTo>
                      <a:pt x="205" y="278"/>
                    </a:lnTo>
                    <a:lnTo>
                      <a:pt x="160" y="461"/>
                    </a:lnTo>
                    <a:lnTo>
                      <a:pt x="119" y="646"/>
                    </a:lnTo>
                    <a:lnTo>
                      <a:pt x="119" y="714"/>
                    </a:lnTo>
                    <a:lnTo>
                      <a:pt x="160" y="836"/>
                    </a:lnTo>
                    <a:lnTo>
                      <a:pt x="217" y="900"/>
                    </a:lnTo>
                    <a:lnTo>
                      <a:pt x="271" y="981"/>
                    </a:lnTo>
                    <a:lnTo>
                      <a:pt x="308" y="1040"/>
                    </a:lnTo>
                    <a:lnTo>
                      <a:pt x="292" y="1069"/>
                    </a:lnTo>
                    <a:lnTo>
                      <a:pt x="198" y="1081"/>
                    </a:lnTo>
                    <a:lnTo>
                      <a:pt x="45" y="1105"/>
                    </a:lnTo>
                    <a:lnTo>
                      <a:pt x="0" y="1142"/>
                    </a:lnTo>
                    <a:lnTo>
                      <a:pt x="37" y="1174"/>
                    </a:lnTo>
                    <a:lnTo>
                      <a:pt x="123" y="1198"/>
                    </a:lnTo>
                    <a:lnTo>
                      <a:pt x="222" y="1150"/>
                    </a:lnTo>
                    <a:lnTo>
                      <a:pt x="296" y="1117"/>
                    </a:lnTo>
                    <a:lnTo>
                      <a:pt x="390" y="1105"/>
                    </a:lnTo>
                    <a:lnTo>
                      <a:pt x="427" y="1094"/>
                    </a:lnTo>
                    <a:lnTo>
                      <a:pt x="415" y="1053"/>
                    </a:lnTo>
                    <a:lnTo>
                      <a:pt x="308" y="949"/>
                    </a:lnTo>
                    <a:lnTo>
                      <a:pt x="246" y="839"/>
                    </a:lnTo>
                    <a:lnTo>
                      <a:pt x="193" y="766"/>
                    </a:lnTo>
                    <a:lnTo>
                      <a:pt x="185" y="694"/>
                    </a:lnTo>
                    <a:lnTo>
                      <a:pt x="210" y="574"/>
                    </a:lnTo>
                    <a:lnTo>
                      <a:pt x="267" y="448"/>
                    </a:lnTo>
                    <a:lnTo>
                      <a:pt x="329" y="235"/>
                    </a:lnTo>
                    <a:lnTo>
                      <a:pt x="382" y="110"/>
                    </a:lnTo>
                    <a:lnTo>
                      <a:pt x="377" y="36"/>
                    </a:lnTo>
                    <a:lnTo>
                      <a:pt x="329" y="0"/>
                    </a:lnTo>
                    <a:lnTo>
                      <a:pt x="296"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3079" name="TextBox 2">
            <a:extLst>
              <a:ext uri="{FF2B5EF4-FFF2-40B4-BE49-F238E27FC236}">
                <a16:creationId xmlns:a16="http://schemas.microsoft.com/office/drawing/2014/main" id="{E66B10B0-E62A-2057-94B7-AB9F6F0081EE}"/>
              </a:ext>
            </a:extLst>
          </p:cNvPr>
          <p:cNvSpPr txBox="1">
            <a:spLocks noChangeArrowheads="1"/>
          </p:cNvSpPr>
          <p:nvPr/>
        </p:nvSpPr>
        <p:spPr bwMode="auto">
          <a:xfrm>
            <a:off x="8226425" y="6615113"/>
            <a:ext cx="8001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800">
                <a:solidFill>
                  <a:srgbClr val="FFFFFF"/>
                </a:solidFill>
              </a:rPr>
              <a:t>09/19/2013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F449FFAB-E5F4-8588-33F7-BFF9D9C4B6D9}"/>
              </a:ext>
            </a:extLst>
          </p:cNvPr>
          <p:cNvSpPr>
            <a:spLocks noGrp="1" noRot="1" noChangeArrowheads="1"/>
          </p:cNvSpPr>
          <p:nvPr>
            <p:ph type="title" idx="4294967295"/>
          </p:nvPr>
        </p:nvSpPr>
        <p:spPr>
          <a:xfrm>
            <a:off x="298450" y="304800"/>
            <a:ext cx="8540750" cy="1143000"/>
          </a:xfrm>
        </p:spPr>
        <p:txBody>
          <a:bodyPr/>
          <a:lstStyle/>
          <a:p>
            <a:pPr eaLnBrk="1" hangingPunct="1">
              <a:defRPr/>
            </a:pPr>
            <a:r>
              <a:rPr lang="en-US" sz="4000" dirty="0"/>
              <a:t>Many Questions will Influence Career </a:t>
            </a:r>
          </a:p>
        </p:txBody>
      </p:sp>
      <p:grpSp>
        <p:nvGrpSpPr>
          <p:cNvPr id="12291" name="Group 3">
            <a:extLst>
              <a:ext uri="{FF2B5EF4-FFF2-40B4-BE49-F238E27FC236}">
                <a16:creationId xmlns:a16="http://schemas.microsoft.com/office/drawing/2014/main" id="{42DFB06A-79F2-6D2A-2F85-B9D0FAE9B54E}"/>
              </a:ext>
              <a:ext uri="{C183D7F6-B498-43B3-948B-1728B52AA6E4}">
                <adec:decorative xmlns:adec="http://schemas.microsoft.com/office/drawing/2017/decorative" val="1"/>
              </a:ext>
            </a:extLst>
          </p:cNvPr>
          <p:cNvGrpSpPr>
            <a:grpSpLocks/>
          </p:cNvGrpSpPr>
          <p:nvPr/>
        </p:nvGrpSpPr>
        <p:grpSpPr bwMode="auto">
          <a:xfrm>
            <a:off x="1143000" y="2438400"/>
            <a:ext cx="6688138" cy="3851275"/>
            <a:chOff x="1202" y="1392"/>
            <a:chExt cx="4213" cy="2426"/>
          </a:xfrm>
        </p:grpSpPr>
        <p:sp>
          <p:nvSpPr>
            <p:cNvPr id="12307" name="Freeform 4">
              <a:extLst>
                <a:ext uri="{FF2B5EF4-FFF2-40B4-BE49-F238E27FC236}">
                  <a16:creationId xmlns:a16="http://schemas.microsoft.com/office/drawing/2014/main" id="{FCBA5DC3-852D-9E9D-202D-9BD08AE403DB}"/>
                </a:ext>
              </a:extLst>
            </p:cNvPr>
            <p:cNvSpPr>
              <a:spLocks/>
            </p:cNvSpPr>
            <p:nvPr/>
          </p:nvSpPr>
          <p:spPr bwMode="auto">
            <a:xfrm>
              <a:off x="1202" y="2469"/>
              <a:ext cx="1110" cy="829"/>
            </a:xfrm>
            <a:custGeom>
              <a:avLst/>
              <a:gdLst>
                <a:gd name="T0" fmla="*/ 924 w 1110"/>
                <a:gd name="T1" fmla="*/ 173 h 829"/>
                <a:gd name="T2" fmla="*/ 887 w 1110"/>
                <a:gd name="T3" fmla="*/ 132 h 829"/>
                <a:gd name="T4" fmla="*/ 837 w 1110"/>
                <a:gd name="T5" fmla="*/ 109 h 829"/>
                <a:gd name="T6" fmla="*/ 766 w 1110"/>
                <a:gd name="T7" fmla="*/ 96 h 829"/>
                <a:gd name="T8" fmla="*/ 687 w 1110"/>
                <a:gd name="T9" fmla="*/ 110 h 829"/>
                <a:gd name="T10" fmla="*/ 642 w 1110"/>
                <a:gd name="T11" fmla="*/ 83 h 829"/>
                <a:gd name="T12" fmla="*/ 590 w 1110"/>
                <a:gd name="T13" fmla="*/ 30 h 829"/>
                <a:gd name="T14" fmla="*/ 505 w 1110"/>
                <a:gd name="T15" fmla="*/ 1 h 829"/>
                <a:gd name="T16" fmla="*/ 417 w 1110"/>
                <a:gd name="T17" fmla="*/ 7 h 829"/>
                <a:gd name="T18" fmla="*/ 335 w 1110"/>
                <a:gd name="T19" fmla="*/ 47 h 829"/>
                <a:gd name="T20" fmla="*/ 293 w 1110"/>
                <a:gd name="T21" fmla="*/ 97 h 829"/>
                <a:gd name="T22" fmla="*/ 257 w 1110"/>
                <a:gd name="T23" fmla="*/ 119 h 829"/>
                <a:gd name="T24" fmla="*/ 186 w 1110"/>
                <a:gd name="T25" fmla="*/ 132 h 829"/>
                <a:gd name="T26" fmla="*/ 139 w 1110"/>
                <a:gd name="T27" fmla="*/ 182 h 829"/>
                <a:gd name="T28" fmla="*/ 133 w 1110"/>
                <a:gd name="T29" fmla="*/ 238 h 829"/>
                <a:gd name="T30" fmla="*/ 91 w 1110"/>
                <a:gd name="T31" fmla="*/ 242 h 829"/>
                <a:gd name="T32" fmla="*/ 49 w 1110"/>
                <a:gd name="T33" fmla="*/ 265 h 829"/>
                <a:gd name="T34" fmla="*/ 26 w 1110"/>
                <a:gd name="T35" fmla="*/ 291 h 829"/>
                <a:gd name="T36" fmla="*/ 8 w 1110"/>
                <a:gd name="T37" fmla="*/ 331 h 829"/>
                <a:gd name="T38" fmla="*/ 10 w 1110"/>
                <a:gd name="T39" fmla="*/ 366 h 829"/>
                <a:gd name="T40" fmla="*/ 8 w 1110"/>
                <a:gd name="T41" fmla="*/ 412 h 829"/>
                <a:gd name="T42" fmla="*/ 1 w 1110"/>
                <a:gd name="T43" fmla="*/ 455 h 829"/>
                <a:gd name="T44" fmla="*/ 11 w 1110"/>
                <a:gd name="T45" fmla="*/ 500 h 829"/>
                <a:gd name="T46" fmla="*/ 7 w 1110"/>
                <a:gd name="T47" fmla="*/ 548 h 829"/>
                <a:gd name="T48" fmla="*/ 0 w 1110"/>
                <a:gd name="T49" fmla="*/ 591 h 829"/>
                <a:gd name="T50" fmla="*/ 13 w 1110"/>
                <a:gd name="T51" fmla="*/ 646 h 829"/>
                <a:gd name="T52" fmla="*/ 46 w 1110"/>
                <a:gd name="T53" fmla="*/ 685 h 829"/>
                <a:gd name="T54" fmla="*/ 114 w 1110"/>
                <a:gd name="T55" fmla="*/ 711 h 829"/>
                <a:gd name="T56" fmla="*/ 167 w 1110"/>
                <a:gd name="T57" fmla="*/ 695 h 829"/>
                <a:gd name="T58" fmla="*/ 196 w 1110"/>
                <a:gd name="T59" fmla="*/ 731 h 829"/>
                <a:gd name="T60" fmla="*/ 235 w 1110"/>
                <a:gd name="T61" fmla="*/ 754 h 829"/>
                <a:gd name="T62" fmla="*/ 290 w 1110"/>
                <a:gd name="T63" fmla="*/ 770 h 829"/>
                <a:gd name="T64" fmla="*/ 353 w 1110"/>
                <a:gd name="T65" fmla="*/ 760 h 829"/>
                <a:gd name="T66" fmla="*/ 398 w 1110"/>
                <a:gd name="T67" fmla="*/ 771 h 829"/>
                <a:gd name="T68" fmla="*/ 433 w 1110"/>
                <a:gd name="T69" fmla="*/ 800 h 829"/>
                <a:gd name="T70" fmla="*/ 483 w 1110"/>
                <a:gd name="T71" fmla="*/ 816 h 829"/>
                <a:gd name="T72" fmla="*/ 530 w 1110"/>
                <a:gd name="T73" fmla="*/ 811 h 829"/>
                <a:gd name="T74" fmla="*/ 575 w 1110"/>
                <a:gd name="T75" fmla="*/ 783 h 829"/>
                <a:gd name="T76" fmla="*/ 607 w 1110"/>
                <a:gd name="T77" fmla="*/ 811 h 829"/>
                <a:gd name="T78" fmla="*/ 655 w 1110"/>
                <a:gd name="T79" fmla="*/ 828 h 829"/>
                <a:gd name="T80" fmla="*/ 715 w 1110"/>
                <a:gd name="T81" fmla="*/ 818 h 829"/>
                <a:gd name="T82" fmla="*/ 759 w 1110"/>
                <a:gd name="T83" fmla="*/ 782 h 829"/>
                <a:gd name="T84" fmla="*/ 795 w 1110"/>
                <a:gd name="T85" fmla="*/ 768 h 829"/>
                <a:gd name="T86" fmla="*/ 853 w 1110"/>
                <a:gd name="T87" fmla="*/ 771 h 829"/>
                <a:gd name="T88" fmla="*/ 902 w 1110"/>
                <a:gd name="T89" fmla="*/ 746 h 829"/>
                <a:gd name="T90" fmla="*/ 933 w 1110"/>
                <a:gd name="T91" fmla="*/ 708 h 829"/>
                <a:gd name="T92" fmla="*/ 952 w 1110"/>
                <a:gd name="T93" fmla="*/ 690 h 829"/>
                <a:gd name="T94" fmla="*/ 1006 w 1110"/>
                <a:gd name="T95" fmla="*/ 685 h 829"/>
                <a:gd name="T96" fmla="*/ 1054 w 1110"/>
                <a:gd name="T97" fmla="*/ 648 h 829"/>
                <a:gd name="T98" fmla="*/ 1080 w 1110"/>
                <a:gd name="T99" fmla="*/ 591 h 829"/>
                <a:gd name="T100" fmla="*/ 1083 w 1110"/>
                <a:gd name="T101" fmla="*/ 526 h 829"/>
                <a:gd name="T102" fmla="*/ 1094 w 1110"/>
                <a:gd name="T103" fmla="*/ 464 h 829"/>
                <a:gd name="T104" fmla="*/ 1109 w 1110"/>
                <a:gd name="T105" fmla="*/ 404 h 829"/>
                <a:gd name="T106" fmla="*/ 1102 w 1110"/>
                <a:gd name="T107" fmla="*/ 337 h 829"/>
                <a:gd name="T108" fmla="*/ 1067 w 1110"/>
                <a:gd name="T109" fmla="*/ 283 h 829"/>
                <a:gd name="T110" fmla="*/ 1017 w 1110"/>
                <a:gd name="T111" fmla="*/ 242 h 829"/>
                <a:gd name="T112" fmla="*/ 949 w 1110"/>
                <a:gd name="T113" fmla="*/ 220 h 829"/>
                <a:gd name="T114" fmla="*/ 932 w 1110"/>
                <a:gd name="T115" fmla="*/ 196 h 82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10"/>
                <a:gd name="T175" fmla="*/ 0 h 829"/>
                <a:gd name="T176" fmla="*/ 1110 w 1110"/>
                <a:gd name="T177" fmla="*/ 829 h 82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10" h="829">
                  <a:moveTo>
                    <a:pt x="932" y="196"/>
                  </a:moveTo>
                  <a:lnTo>
                    <a:pt x="924" y="173"/>
                  </a:lnTo>
                  <a:lnTo>
                    <a:pt x="909" y="150"/>
                  </a:lnTo>
                  <a:lnTo>
                    <a:pt x="887" y="132"/>
                  </a:lnTo>
                  <a:lnTo>
                    <a:pt x="860" y="116"/>
                  </a:lnTo>
                  <a:lnTo>
                    <a:pt x="837" y="109"/>
                  </a:lnTo>
                  <a:lnTo>
                    <a:pt x="808" y="100"/>
                  </a:lnTo>
                  <a:lnTo>
                    <a:pt x="766" y="96"/>
                  </a:lnTo>
                  <a:lnTo>
                    <a:pt x="725" y="100"/>
                  </a:lnTo>
                  <a:lnTo>
                    <a:pt x="687" y="110"/>
                  </a:lnTo>
                  <a:lnTo>
                    <a:pt x="658" y="121"/>
                  </a:lnTo>
                  <a:lnTo>
                    <a:pt x="642" y="83"/>
                  </a:lnTo>
                  <a:lnTo>
                    <a:pt x="620" y="54"/>
                  </a:lnTo>
                  <a:lnTo>
                    <a:pt x="590" y="30"/>
                  </a:lnTo>
                  <a:lnTo>
                    <a:pt x="552" y="13"/>
                  </a:lnTo>
                  <a:lnTo>
                    <a:pt x="505" y="1"/>
                  </a:lnTo>
                  <a:lnTo>
                    <a:pt x="459" y="0"/>
                  </a:lnTo>
                  <a:lnTo>
                    <a:pt x="417" y="7"/>
                  </a:lnTo>
                  <a:lnTo>
                    <a:pt x="370" y="21"/>
                  </a:lnTo>
                  <a:lnTo>
                    <a:pt x="335" y="47"/>
                  </a:lnTo>
                  <a:lnTo>
                    <a:pt x="309" y="73"/>
                  </a:lnTo>
                  <a:lnTo>
                    <a:pt x="293" y="97"/>
                  </a:lnTo>
                  <a:lnTo>
                    <a:pt x="290" y="129"/>
                  </a:lnTo>
                  <a:lnTo>
                    <a:pt x="257" y="119"/>
                  </a:lnTo>
                  <a:lnTo>
                    <a:pt x="218" y="122"/>
                  </a:lnTo>
                  <a:lnTo>
                    <a:pt x="186" y="132"/>
                  </a:lnTo>
                  <a:lnTo>
                    <a:pt x="159" y="153"/>
                  </a:lnTo>
                  <a:lnTo>
                    <a:pt x="139" y="182"/>
                  </a:lnTo>
                  <a:lnTo>
                    <a:pt x="132" y="215"/>
                  </a:lnTo>
                  <a:lnTo>
                    <a:pt x="133" y="238"/>
                  </a:lnTo>
                  <a:lnTo>
                    <a:pt x="114" y="236"/>
                  </a:lnTo>
                  <a:lnTo>
                    <a:pt x="91" y="242"/>
                  </a:lnTo>
                  <a:lnTo>
                    <a:pt x="68" y="253"/>
                  </a:lnTo>
                  <a:lnTo>
                    <a:pt x="49" y="265"/>
                  </a:lnTo>
                  <a:lnTo>
                    <a:pt x="37" y="276"/>
                  </a:lnTo>
                  <a:lnTo>
                    <a:pt x="26" y="291"/>
                  </a:lnTo>
                  <a:lnTo>
                    <a:pt x="14" y="309"/>
                  </a:lnTo>
                  <a:lnTo>
                    <a:pt x="8" y="331"/>
                  </a:lnTo>
                  <a:lnTo>
                    <a:pt x="7" y="348"/>
                  </a:lnTo>
                  <a:lnTo>
                    <a:pt x="10" y="366"/>
                  </a:lnTo>
                  <a:lnTo>
                    <a:pt x="18" y="388"/>
                  </a:lnTo>
                  <a:lnTo>
                    <a:pt x="8" y="412"/>
                  </a:lnTo>
                  <a:lnTo>
                    <a:pt x="3" y="432"/>
                  </a:lnTo>
                  <a:lnTo>
                    <a:pt x="1" y="455"/>
                  </a:lnTo>
                  <a:lnTo>
                    <a:pt x="7" y="483"/>
                  </a:lnTo>
                  <a:lnTo>
                    <a:pt x="11" y="500"/>
                  </a:lnTo>
                  <a:lnTo>
                    <a:pt x="23" y="520"/>
                  </a:lnTo>
                  <a:lnTo>
                    <a:pt x="7" y="548"/>
                  </a:lnTo>
                  <a:lnTo>
                    <a:pt x="1" y="566"/>
                  </a:lnTo>
                  <a:lnTo>
                    <a:pt x="0" y="591"/>
                  </a:lnTo>
                  <a:lnTo>
                    <a:pt x="3" y="617"/>
                  </a:lnTo>
                  <a:lnTo>
                    <a:pt x="13" y="646"/>
                  </a:lnTo>
                  <a:lnTo>
                    <a:pt x="26" y="666"/>
                  </a:lnTo>
                  <a:lnTo>
                    <a:pt x="46" y="685"/>
                  </a:lnTo>
                  <a:lnTo>
                    <a:pt x="79" y="704"/>
                  </a:lnTo>
                  <a:lnTo>
                    <a:pt x="114" y="711"/>
                  </a:lnTo>
                  <a:lnTo>
                    <a:pt x="146" y="705"/>
                  </a:lnTo>
                  <a:lnTo>
                    <a:pt x="167" y="695"/>
                  </a:lnTo>
                  <a:lnTo>
                    <a:pt x="181" y="715"/>
                  </a:lnTo>
                  <a:lnTo>
                    <a:pt x="196" y="731"/>
                  </a:lnTo>
                  <a:lnTo>
                    <a:pt x="210" y="741"/>
                  </a:lnTo>
                  <a:lnTo>
                    <a:pt x="235" y="754"/>
                  </a:lnTo>
                  <a:lnTo>
                    <a:pt x="257" y="763"/>
                  </a:lnTo>
                  <a:lnTo>
                    <a:pt x="290" y="770"/>
                  </a:lnTo>
                  <a:lnTo>
                    <a:pt x="321" y="769"/>
                  </a:lnTo>
                  <a:lnTo>
                    <a:pt x="353" y="760"/>
                  </a:lnTo>
                  <a:lnTo>
                    <a:pt x="382" y="744"/>
                  </a:lnTo>
                  <a:lnTo>
                    <a:pt x="398" y="771"/>
                  </a:lnTo>
                  <a:lnTo>
                    <a:pt x="414" y="787"/>
                  </a:lnTo>
                  <a:lnTo>
                    <a:pt x="433" y="800"/>
                  </a:lnTo>
                  <a:lnTo>
                    <a:pt x="456" y="811"/>
                  </a:lnTo>
                  <a:lnTo>
                    <a:pt x="483" y="816"/>
                  </a:lnTo>
                  <a:lnTo>
                    <a:pt x="507" y="816"/>
                  </a:lnTo>
                  <a:lnTo>
                    <a:pt x="530" y="811"/>
                  </a:lnTo>
                  <a:lnTo>
                    <a:pt x="558" y="797"/>
                  </a:lnTo>
                  <a:lnTo>
                    <a:pt x="575" y="783"/>
                  </a:lnTo>
                  <a:lnTo>
                    <a:pt x="590" y="800"/>
                  </a:lnTo>
                  <a:lnTo>
                    <a:pt x="607" y="811"/>
                  </a:lnTo>
                  <a:lnTo>
                    <a:pt x="626" y="820"/>
                  </a:lnTo>
                  <a:lnTo>
                    <a:pt x="655" y="828"/>
                  </a:lnTo>
                  <a:lnTo>
                    <a:pt x="684" y="826"/>
                  </a:lnTo>
                  <a:lnTo>
                    <a:pt x="715" y="818"/>
                  </a:lnTo>
                  <a:lnTo>
                    <a:pt x="737" y="805"/>
                  </a:lnTo>
                  <a:lnTo>
                    <a:pt x="759" y="782"/>
                  </a:lnTo>
                  <a:lnTo>
                    <a:pt x="772" y="760"/>
                  </a:lnTo>
                  <a:lnTo>
                    <a:pt x="795" y="768"/>
                  </a:lnTo>
                  <a:lnTo>
                    <a:pt x="822" y="773"/>
                  </a:lnTo>
                  <a:lnTo>
                    <a:pt x="853" y="771"/>
                  </a:lnTo>
                  <a:lnTo>
                    <a:pt x="881" y="761"/>
                  </a:lnTo>
                  <a:lnTo>
                    <a:pt x="902" y="746"/>
                  </a:lnTo>
                  <a:lnTo>
                    <a:pt x="919" y="731"/>
                  </a:lnTo>
                  <a:lnTo>
                    <a:pt x="933" y="708"/>
                  </a:lnTo>
                  <a:lnTo>
                    <a:pt x="937" y="685"/>
                  </a:lnTo>
                  <a:lnTo>
                    <a:pt x="952" y="690"/>
                  </a:lnTo>
                  <a:lnTo>
                    <a:pt x="977" y="691"/>
                  </a:lnTo>
                  <a:lnTo>
                    <a:pt x="1006" y="685"/>
                  </a:lnTo>
                  <a:lnTo>
                    <a:pt x="1034" y="669"/>
                  </a:lnTo>
                  <a:lnTo>
                    <a:pt x="1054" y="648"/>
                  </a:lnTo>
                  <a:lnTo>
                    <a:pt x="1071" y="620"/>
                  </a:lnTo>
                  <a:lnTo>
                    <a:pt x="1080" y="591"/>
                  </a:lnTo>
                  <a:lnTo>
                    <a:pt x="1084" y="553"/>
                  </a:lnTo>
                  <a:lnTo>
                    <a:pt x="1083" y="526"/>
                  </a:lnTo>
                  <a:lnTo>
                    <a:pt x="1074" y="487"/>
                  </a:lnTo>
                  <a:lnTo>
                    <a:pt x="1094" y="464"/>
                  </a:lnTo>
                  <a:lnTo>
                    <a:pt x="1104" y="435"/>
                  </a:lnTo>
                  <a:lnTo>
                    <a:pt x="1109" y="404"/>
                  </a:lnTo>
                  <a:lnTo>
                    <a:pt x="1109" y="371"/>
                  </a:lnTo>
                  <a:lnTo>
                    <a:pt x="1102" y="337"/>
                  </a:lnTo>
                  <a:lnTo>
                    <a:pt x="1089" y="311"/>
                  </a:lnTo>
                  <a:lnTo>
                    <a:pt x="1067" y="283"/>
                  </a:lnTo>
                  <a:lnTo>
                    <a:pt x="1044" y="262"/>
                  </a:lnTo>
                  <a:lnTo>
                    <a:pt x="1017" y="242"/>
                  </a:lnTo>
                  <a:lnTo>
                    <a:pt x="982" y="228"/>
                  </a:lnTo>
                  <a:lnTo>
                    <a:pt x="949" y="220"/>
                  </a:lnTo>
                  <a:lnTo>
                    <a:pt x="933" y="217"/>
                  </a:lnTo>
                  <a:lnTo>
                    <a:pt x="932" y="196"/>
                  </a:lnTo>
                </a:path>
              </a:pathLst>
            </a:custGeom>
            <a:solidFill>
              <a:srgbClr val="FFFFFF"/>
            </a:solidFill>
            <a:ln w="12700" cap="rnd">
              <a:solidFill>
                <a:srgbClr val="000000"/>
              </a:solidFill>
              <a:round/>
              <a:headEnd/>
              <a:tailEnd/>
            </a:ln>
          </p:spPr>
          <p:txBody>
            <a:bodyPr/>
            <a:lstStyle/>
            <a:p>
              <a:endParaRPr lang="en-US"/>
            </a:p>
          </p:txBody>
        </p:sp>
        <p:grpSp>
          <p:nvGrpSpPr>
            <p:cNvPr id="12308" name="Group 5">
              <a:extLst>
                <a:ext uri="{FF2B5EF4-FFF2-40B4-BE49-F238E27FC236}">
                  <a16:creationId xmlns:a16="http://schemas.microsoft.com/office/drawing/2014/main" id="{88FC9633-640E-4E89-74E0-286A7A050E68}"/>
                </a:ext>
              </a:extLst>
            </p:cNvPr>
            <p:cNvGrpSpPr>
              <a:grpSpLocks/>
            </p:cNvGrpSpPr>
            <p:nvPr/>
          </p:nvGrpSpPr>
          <p:grpSpPr bwMode="auto">
            <a:xfrm>
              <a:off x="2395" y="2805"/>
              <a:ext cx="349" cy="215"/>
              <a:chOff x="2395" y="2805"/>
              <a:chExt cx="349" cy="215"/>
            </a:xfrm>
          </p:grpSpPr>
          <p:sp>
            <p:nvSpPr>
              <p:cNvPr id="12347" name="Oval 6">
                <a:extLst>
                  <a:ext uri="{FF2B5EF4-FFF2-40B4-BE49-F238E27FC236}">
                    <a16:creationId xmlns:a16="http://schemas.microsoft.com/office/drawing/2014/main" id="{8273857F-EBA6-0EAC-AE5E-D07781FF9F68}"/>
                  </a:ext>
                </a:extLst>
              </p:cNvPr>
              <p:cNvSpPr>
                <a:spLocks noChangeArrowheads="1"/>
              </p:cNvSpPr>
              <p:nvPr/>
            </p:nvSpPr>
            <p:spPr bwMode="auto">
              <a:xfrm rot="-5220000">
                <a:off x="2371" y="2885"/>
                <a:ext cx="159" cy="111"/>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8" name="Oval 7">
                <a:extLst>
                  <a:ext uri="{FF2B5EF4-FFF2-40B4-BE49-F238E27FC236}">
                    <a16:creationId xmlns:a16="http://schemas.microsoft.com/office/drawing/2014/main" id="{98B69F6C-3B3F-A6EE-97D5-5F73E8537F4F}"/>
                  </a:ext>
                </a:extLst>
              </p:cNvPr>
              <p:cNvSpPr>
                <a:spLocks noChangeArrowheads="1"/>
              </p:cNvSpPr>
              <p:nvPr/>
            </p:nvSpPr>
            <p:spPr bwMode="auto">
              <a:xfrm rot="-5220000">
                <a:off x="2550" y="2836"/>
                <a:ext cx="118" cy="71"/>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9" name="Oval 8">
                <a:extLst>
                  <a:ext uri="{FF2B5EF4-FFF2-40B4-BE49-F238E27FC236}">
                    <a16:creationId xmlns:a16="http://schemas.microsoft.com/office/drawing/2014/main" id="{94C0301C-05A0-02A1-8040-2C3C30457C2B}"/>
                  </a:ext>
                </a:extLst>
              </p:cNvPr>
              <p:cNvSpPr>
                <a:spLocks noChangeArrowheads="1"/>
              </p:cNvSpPr>
              <p:nvPr/>
            </p:nvSpPr>
            <p:spPr bwMode="auto">
              <a:xfrm rot="-5220000">
                <a:off x="2684" y="2810"/>
                <a:ext cx="65" cy="55"/>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grpSp>
          <p:nvGrpSpPr>
            <p:cNvPr id="12309" name="Group 9">
              <a:extLst>
                <a:ext uri="{FF2B5EF4-FFF2-40B4-BE49-F238E27FC236}">
                  <a16:creationId xmlns:a16="http://schemas.microsoft.com/office/drawing/2014/main" id="{85770B8C-344E-6F9C-D37F-E6EFD32D92B1}"/>
                </a:ext>
              </a:extLst>
            </p:cNvPr>
            <p:cNvGrpSpPr>
              <a:grpSpLocks/>
            </p:cNvGrpSpPr>
            <p:nvPr/>
          </p:nvGrpSpPr>
          <p:grpSpPr bwMode="auto">
            <a:xfrm>
              <a:off x="3803" y="2593"/>
              <a:ext cx="405" cy="199"/>
              <a:chOff x="3802" y="2593"/>
              <a:chExt cx="406" cy="199"/>
            </a:xfrm>
          </p:grpSpPr>
          <p:sp>
            <p:nvSpPr>
              <p:cNvPr id="12344" name="Oval 10">
                <a:extLst>
                  <a:ext uri="{FF2B5EF4-FFF2-40B4-BE49-F238E27FC236}">
                    <a16:creationId xmlns:a16="http://schemas.microsoft.com/office/drawing/2014/main" id="{223A0E31-ED96-6F45-96A5-53410D3CB5EC}"/>
                  </a:ext>
                </a:extLst>
              </p:cNvPr>
              <p:cNvSpPr>
                <a:spLocks noChangeArrowheads="1"/>
              </p:cNvSpPr>
              <p:nvPr/>
            </p:nvSpPr>
            <p:spPr bwMode="auto">
              <a:xfrm rot="8280000">
                <a:off x="4054" y="2665"/>
                <a:ext cx="154" cy="127"/>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5" name="Oval 11">
                <a:extLst>
                  <a:ext uri="{FF2B5EF4-FFF2-40B4-BE49-F238E27FC236}">
                    <a16:creationId xmlns:a16="http://schemas.microsoft.com/office/drawing/2014/main" id="{6EFE135F-0778-BBE6-88FF-48C26BF6014A}"/>
                  </a:ext>
                </a:extLst>
              </p:cNvPr>
              <p:cNvSpPr>
                <a:spLocks noChangeArrowheads="1"/>
              </p:cNvSpPr>
              <p:nvPr/>
            </p:nvSpPr>
            <p:spPr bwMode="auto">
              <a:xfrm rot="8280000">
                <a:off x="3889" y="2632"/>
                <a:ext cx="115" cy="79"/>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6" name="Oval 12">
                <a:extLst>
                  <a:ext uri="{FF2B5EF4-FFF2-40B4-BE49-F238E27FC236}">
                    <a16:creationId xmlns:a16="http://schemas.microsoft.com/office/drawing/2014/main" id="{9551602B-DFB6-7327-92DC-2E8CCFAAFD48}"/>
                  </a:ext>
                </a:extLst>
              </p:cNvPr>
              <p:cNvSpPr>
                <a:spLocks noChangeArrowheads="1"/>
              </p:cNvSpPr>
              <p:nvPr/>
            </p:nvSpPr>
            <p:spPr bwMode="auto">
              <a:xfrm rot="8280000">
                <a:off x="3802" y="2593"/>
                <a:ext cx="64" cy="64"/>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sp>
          <p:nvSpPr>
            <p:cNvPr id="12310" name="Freeform 13">
              <a:extLst>
                <a:ext uri="{FF2B5EF4-FFF2-40B4-BE49-F238E27FC236}">
                  <a16:creationId xmlns:a16="http://schemas.microsoft.com/office/drawing/2014/main" id="{927B35E4-812A-66DD-DF98-07E9ABD0A699}"/>
                </a:ext>
              </a:extLst>
            </p:cNvPr>
            <p:cNvSpPr>
              <a:spLocks/>
            </p:cNvSpPr>
            <p:nvPr/>
          </p:nvSpPr>
          <p:spPr bwMode="auto">
            <a:xfrm>
              <a:off x="4329" y="2343"/>
              <a:ext cx="1086" cy="940"/>
            </a:xfrm>
            <a:custGeom>
              <a:avLst/>
              <a:gdLst>
                <a:gd name="T0" fmla="*/ 904 w 1086"/>
                <a:gd name="T1" fmla="*/ 197 h 940"/>
                <a:gd name="T2" fmla="*/ 868 w 1086"/>
                <a:gd name="T3" fmla="*/ 150 h 940"/>
                <a:gd name="T4" fmla="*/ 819 w 1086"/>
                <a:gd name="T5" fmla="*/ 123 h 940"/>
                <a:gd name="T6" fmla="*/ 749 w 1086"/>
                <a:gd name="T7" fmla="*/ 109 h 940"/>
                <a:gd name="T8" fmla="*/ 672 w 1086"/>
                <a:gd name="T9" fmla="*/ 124 h 940"/>
                <a:gd name="T10" fmla="*/ 628 w 1086"/>
                <a:gd name="T11" fmla="*/ 94 h 940"/>
                <a:gd name="T12" fmla="*/ 577 w 1086"/>
                <a:gd name="T13" fmla="*/ 34 h 940"/>
                <a:gd name="T14" fmla="*/ 494 w 1086"/>
                <a:gd name="T15" fmla="*/ 1 h 940"/>
                <a:gd name="T16" fmla="*/ 408 w 1086"/>
                <a:gd name="T17" fmla="*/ 8 h 940"/>
                <a:gd name="T18" fmla="*/ 327 w 1086"/>
                <a:gd name="T19" fmla="*/ 53 h 940"/>
                <a:gd name="T20" fmla="*/ 287 w 1086"/>
                <a:gd name="T21" fmla="*/ 110 h 940"/>
                <a:gd name="T22" fmla="*/ 251 w 1086"/>
                <a:gd name="T23" fmla="*/ 135 h 940"/>
                <a:gd name="T24" fmla="*/ 182 w 1086"/>
                <a:gd name="T25" fmla="*/ 150 h 940"/>
                <a:gd name="T26" fmla="*/ 136 w 1086"/>
                <a:gd name="T27" fmla="*/ 207 h 940"/>
                <a:gd name="T28" fmla="*/ 130 w 1086"/>
                <a:gd name="T29" fmla="*/ 270 h 940"/>
                <a:gd name="T30" fmla="*/ 89 w 1086"/>
                <a:gd name="T31" fmla="*/ 274 h 940"/>
                <a:gd name="T32" fmla="*/ 48 w 1086"/>
                <a:gd name="T33" fmla="*/ 301 h 940"/>
                <a:gd name="T34" fmla="*/ 26 w 1086"/>
                <a:gd name="T35" fmla="*/ 330 h 940"/>
                <a:gd name="T36" fmla="*/ 8 w 1086"/>
                <a:gd name="T37" fmla="*/ 376 h 940"/>
                <a:gd name="T38" fmla="*/ 10 w 1086"/>
                <a:gd name="T39" fmla="*/ 415 h 940"/>
                <a:gd name="T40" fmla="*/ 8 w 1086"/>
                <a:gd name="T41" fmla="*/ 467 h 940"/>
                <a:gd name="T42" fmla="*/ 1 w 1086"/>
                <a:gd name="T43" fmla="*/ 516 h 940"/>
                <a:gd name="T44" fmla="*/ 11 w 1086"/>
                <a:gd name="T45" fmla="*/ 567 h 940"/>
                <a:gd name="T46" fmla="*/ 6 w 1086"/>
                <a:gd name="T47" fmla="*/ 622 h 940"/>
                <a:gd name="T48" fmla="*/ 0 w 1086"/>
                <a:gd name="T49" fmla="*/ 670 h 940"/>
                <a:gd name="T50" fmla="*/ 13 w 1086"/>
                <a:gd name="T51" fmla="*/ 732 h 940"/>
                <a:gd name="T52" fmla="*/ 45 w 1086"/>
                <a:gd name="T53" fmla="*/ 777 h 940"/>
                <a:gd name="T54" fmla="*/ 112 w 1086"/>
                <a:gd name="T55" fmla="*/ 806 h 940"/>
                <a:gd name="T56" fmla="*/ 163 w 1086"/>
                <a:gd name="T57" fmla="*/ 788 h 940"/>
                <a:gd name="T58" fmla="*/ 192 w 1086"/>
                <a:gd name="T59" fmla="*/ 829 h 940"/>
                <a:gd name="T60" fmla="*/ 230 w 1086"/>
                <a:gd name="T61" fmla="*/ 855 h 940"/>
                <a:gd name="T62" fmla="*/ 283 w 1086"/>
                <a:gd name="T63" fmla="*/ 873 h 940"/>
                <a:gd name="T64" fmla="*/ 346 w 1086"/>
                <a:gd name="T65" fmla="*/ 862 h 940"/>
                <a:gd name="T66" fmla="*/ 390 w 1086"/>
                <a:gd name="T67" fmla="*/ 874 h 940"/>
                <a:gd name="T68" fmla="*/ 424 w 1086"/>
                <a:gd name="T69" fmla="*/ 907 h 940"/>
                <a:gd name="T70" fmla="*/ 472 w 1086"/>
                <a:gd name="T71" fmla="*/ 925 h 940"/>
                <a:gd name="T72" fmla="*/ 518 w 1086"/>
                <a:gd name="T73" fmla="*/ 920 h 940"/>
                <a:gd name="T74" fmla="*/ 562 w 1086"/>
                <a:gd name="T75" fmla="*/ 888 h 940"/>
                <a:gd name="T76" fmla="*/ 593 w 1086"/>
                <a:gd name="T77" fmla="*/ 920 h 940"/>
                <a:gd name="T78" fmla="*/ 641 w 1086"/>
                <a:gd name="T79" fmla="*/ 939 h 940"/>
                <a:gd name="T80" fmla="*/ 700 w 1086"/>
                <a:gd name="T81" fmla="*/ 928 h 940"/>
                <a:gd name="T82" fmla="*/ 743 w 1086"/>
                <a:gd name="T83" fmla="*/ 887 h 940"/>
                <a:gd name="T84" fmla="*/ 778 w 1086"/>
                <a:gd name="T85" fmla="*/ 870 h 940"/>
                <a:gd name="T86" fmla="*/ 835 w 1086"/>
                <a:gd name="T87" fmla="*/ 874 h 940"/>
                <a:gd name="T88" fmla="*/ 882 w 1086"/>
                <a:gd name="T89" fmla="*/ 846 h 940"/>
                <a:gd name="T90" fmla="*/ 913 w 1086"/>
                <a:gd name="T91" fmla="*/ 803 h 940"/>
                <a:gd name="T92" fmla="*/ 932 w 1086"/>
                <a:gd name="T93" fmla="*/ 783 h 940"/>
                <a:gd name="T94" fmla="*/ 984 w 1086"/>
                <a:gd name="T95" fmla="*/ 777 h 940"/>
                <a:gd name="T96" fmla="*/ 1031 w 1086"/>
                <a:gd name="T97" fmla="*/ 735 h 940"/>
                <a:gd name="T98" fmla="*/ 1057 w 1086"/>
                <a:gd name="T99" fmla="*/ 670 h 940"/>
                <a:gd name="T100" fmla="*/ 1059 w 1086"/>
                <a:gd name="T101" fmla="*/ 596 h 940"/>
                <a:gd name="T102" fmla="*/ 1070 w 1086"/>
                <a:gd name="T103" fmla="*/ 527 h 940"/>
                <a:gd name="T104" fmla="*/ 1085 w 1086"/>
                <a:gd name="T105" fmla="*/ 458 h 940"/>
                <a:gd name="T106" fmla="*/ 1079 w 1086"/>
                <a:gd name="T107" fmla="*/ 382 h 940"/>
                <a:gd name="T108" fmla="*/ 1044 w 1086"/>
                <a:gd name="T109" fmla="*/ 321 h 940"/>
                <a:gd name="T110" fmla="*/ 995 w 1086"/>
                <a:gd name="T111" fmla="*/ 274 h 940"/>
                <a:gd name="T112" fmla="*/ 928 w 1086"/>
                <a:gd name="T113" fmla="*/ 250 h 940"/>
                <a:gd name="T114" fmla="*/ 912 w 1086"/>
                <a:gd name="T115" fmla="*/ 222 h 9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86"/>
                <a:gd name="T175" fmla="*/ 0 h 940"/>
                <a:gd name="T176" fmla="*/ 1086 w 1086"/>
                <a:gd name="T177" fmla="*/ 940 h 9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86" h="940">
                  <a:moveTo>
                    <a:pt x="912" y="222"/>
                  </a:moveTo>
                  <a:lnTo>
                    <a:pt x="904" y="197"/>
                  </a:lnTo>
                  <a:lnTo>
                    <a:pt x="890" y="170"/>
                  </a:lnTo>
                  <a:lnTo>
                    <a:pt x="868" y="150"/>
                  </a:lnTo>
                  <a:lnTo>
                    <a:pt x="841" y="132"/>
                  </a:lnTo>
                  <a:lnTo>
                    <a:pt x="819" y="123"/>
                  </a:lnTo>
                  <a:lnTo>
                    <a:pt x="791" y="113"/>
                  </a:lnTo>
                  <a:lnTo>
                    <a:pt x="749" y="109"/>
                  </a:lnTo>
                  <a:lnTo>
                    <a:pt x="709" y="113"/>
                  </a:lnTo>
                  <a:lnTo>
                    <a:pt x="672" y="124"/>
                  </a:lnTo>
                  <a:lnTo>
                    <a:pt x="644" y="137"/>
                  </a:lnTo>
                  <a:lnTo>
                    <a:pt x="628" y="94"/>
                  </a:lnTo>
                  <a:lnTo>
                    <a:pt x="606" y="61"/>
                  </a:lnTo>
                  <a:lnTo>
                    <a:pt x="577" y="34"/>
                  </a:lnTo>
                  <a:lnTo>
                    <a:pt x="540" y="15"/>
                  </a:lnTo>
                  <a:lnTo>
                    <a:pt x="494" y="1"/>
                  </a:lnTo>
                  <a:lnTo>
                    <a:pt x="449" y="0"/>
                  </a:lnTo>
                  <a:lnTo>
                    <a:pt x="408" y="8"/>
                  </a:lnTo>
                  <a:lnTo>
                    <a:pt x="362" y="24"/>
                  </a:lnTo>
                  <a:lnTo>
                    <a:pt x="327" y="53"/>
                  </a:lnTo>
                  <a:lnTo>
                    <a:pt x="303" y="82"/>
                  </a:lnTo>
                  <a:lnTo>
                    <a:pt x="287" y="110"/>
                  </a:lnTo>
                  <a:lnTo>
                    <a:pt x="283" y="146"/>
                  </a:lnTo>
                  <a:lnTo>
                    <a:pt x="251" y="135"/>
                  </a:lnTo>
                  <a:lnTo>
                    <a:pt x="214" y="138"/>
                  </a:lnTo>
                  <a:lnTo>
                    <a:pt x="182" y="150"/>
                  </a:lnTo>
                  <a:lnTo>
                    <a:pt x="156" y="174"/>
                  </a:lnTo>
                  <a:lnTo>
                    <a:pt x="136" y="207"/>
                  </a:lnTo>
                  <a:lnTo>
                    <a:pt x="129" y="244"/>
                  </a:lnTo>
                  <a:lnTo>
                    <a:pt x="130" y="270"/>
                  </a:lnTo>
                  <a:lnTo>
                    <a:pt x="112" y="268"/>
                  </a:lnTo>
                  <a:lnTo>
                    <a:pt x="89" y="274"/>
                  </a:lnTo>
                  <a:lnTo>
                    <a:pt x="67" y="287"/>
                  </a:lnTo>
                  <a:lnTo>
                    <a:pt x="48" y="301"/>
                  </a:lnTo>
                  <a:lnTo>
                    <a:pt x="36" y="313"/>
                  </a:lnTo>
                  <a:lnTo>
                    <a:pt x="26" y="330"/>
                  </a:lnTo>
                  <a:lnTo>
                    <a:pt x="14" y="350"/>
                  </a:lnTo>
                  <a:lnTo>
                    <a:pt x="8" y="376"/>
                  </a:lnTo>
                  <a:lnTo>
                    <a:pt x="6" y="395"/>
                  </a:lnTo>
                  <a:lnTo>
                    <a:pt x="10" y="415"/>
                  </a:lnTo>
                  <a:lnTo>
                    <a:pt x="17" y="440"/>
                  </a:lnTo>
                  <a:lnTo>
                    <a:pt x="8" y="467"/>
                  </a:lnTo>
                  <a:lnTo>
                    <a:pt x="3" y="490"/>
                  </a:lnTo>
                  <a:lnTo>
                    <a:pt x="1" y="516"/>
                  </a:lnTo>
                  <a:lnTo>
                    <a:pt x="6" y="548"/>
                  </a:lnTo>
                  <a:lnTo>
                    <a:pt x="11" y="567"/>
                  </a:lnTo>
                  <a:lnTo>
                    <a:pt x="23" y="590"/>
                  </a:lnTo>
                  <a:lnTo>
                    <a:pt x="6" y="622"/>
                  </a:lnTo>
                  <a:lnTo>
                    <a:pt x="1" y="642"/>
                  </a:lnTo>
                  <a:lnTo>
                    <a:pt x="0" y="670"/>
                  </a:lnTo>
                  <a:lnTo>
                    <a:pt x="3" y="699"/>
                  </a:lnTo>
                  <a:lnTo>
                    <a:pt x="13" y="732"/>
                  </a:lnTo>
                  <a:lnTo>
                    <a:pt x="26" y="755"/>
                  </a:lnTo>
                  <a:lnTo>
                    <a:pt x="45" y="777"/>
                  </a:lnTo>
                  <a:lnTo>
                    <a:pt x="77" y="798"/>
                  </a:lnTo>
                  <a:lnTo>
                    <a:pt x="112" y="806"/>
                  </a:lnTo>
                  <a:lnTo>
                    <a:pt x="143" y="799"/>
                  </a:lnTo>
                  <a:lnTo>
                    <a:pt x="163" y="788"/>
                  </a:lnTo>
                  <a:lnTo>
                    <a:pt x="177" y="811"/>
                  </a:lnTo>
                  <a:lnTo>
                    <a:pt x="192" y="829"/>
                  </a:lnTo>
                  <a:lnTo>
                    <a:pt x="205" y="840"/>
                  </a:lnTo>
                  <a:lnTo>
                    <a:pt x="230" y="855"/>
                  </a:lnTo>
                  <a:lnTo>
                    <a:pt x="251" y="865"/>
                  </a:lnTo>
                  <a:lnTo>
                    <a:pt x="283" y="873"/>
                  </a:lnTo>
                  <a:lnTo>
                    <a:pt x="314" y="872"/>
                  </a:lnTo>
                  <a:lnTo>
                    <a:pt x="346" y="862"/>
                  </a:lnTo>
                  <a:lnTo>
                    <a:pt x="373" y="844"/>
                  </a:lnTo>
                  <a:lnTo>
                    <a:pt x="390" y="874"/>
                  </a:lnTo>
                  <a:lnTo>
                    <a:pt x="405" y="892"/>
                  </a:lnTo>
                  <a:lnTo>
                    <a:pt x="424" y="907"/>
                  </a:lnTo>
                  <a:lnTo>
                    <a:pt x="446" y="920"/>
                  </a:lnTo>
                  <a:lnTo>
                    <a:pt x="472" y="925"/>
                  </a:lnTo>
                  <a:lnTo>
                    <a:pt x="496" y="925"/>
                  </a:lnTo>
                  <a:lnTo>
                    <a:pt x="518" y="920"/>
                  </a:lnTo>
                  <a:lnTo>
                    <a:pt x="546" y="903"/>
                  </a:lnTo>
                  <a:lnTo>
                    <a:pt x="562" y="888"/>
                  </a:lnTo>
                  <a:lnTo>
                    <a:pt x="577" y="907"/>
                  </a:lnTo>
                  <a:lnTo>
                    <a:pt x="593" y="920"/>
                  </a:lnTo>
                  <a:lnTo>
                    <a:pt x="613" y="930"/>
                  </a:lnTo>
                  <a:lnTo>
                    <a:pt x="641" y="939"/>
                  </a:lnTo>
                  <a:lnTo>
                    <a:pt x="670" y="936"/>
                  </a:lnTo>
                  <a:lnTo>
                    <a:pt x="700" y="928"/>
                  </a:lnTo>
                  <a:lnTo>
                    <a:pt x="721" y="912"/>
                  </a:lnTo>
                  <a:lnTo>
                    <a:pt x="743" y="887"/>
                  </a:lnTo>
                  <a:lnTo>
                    <a:pt x="756" y="862"/>
                  </a:lnTo>
                  <a:lnTo>
                    <a:pt x="778" y="870"/>
                  </a:lnTo>
                  <a:lnTo>
                    <a:pt x="804" y="877"/>
                  </a:lnTo>
                  <a:lnTo>
                    <a:pt x="835" y="874"/>
                  </a:lnTo>
                  <a:lnTo>
                    <a:pt x="862" y="863"/>
                  </a:lnTo>
                  <a:lnTo>
                    <a:pt x="882" y="846"/>
                  </a:lnTo>
                  <a:lnTo>
                    <a:pt x="899" y="829"/>
                  </a:lnTo>
                  <a:lnTo>
                    <a:pt x="913" y="803"/>
                  </a:lnTo>
                  <a:lnTo>
                    <a:pt x="917" y="777"/>
                  </a:lnTo>
                  <a:lnTo>
                    <a:pt x="932" y="783"/>
                  </a:lnTo>
                  <a:lnTo>
                    <a:pt x="956" y="784"/>
                  </a:lnTo>
                  <a:lnTo>
                    <a:pt x="984" y="777"/>
                  </a:lnTo>
                  <a:lnTo>
                    <a:pt x="1012" y="759"/>
                  </a:lnTo>
                  <a:lnTo>
                    <a:pt x="1031" y="735"/>
                  </a:lnTo>
                  <a:lnTo>
                    <a:pt x="1047" y="703"/>
                  </a:lnTo>
                  <a:lnTo>
                    <a:pt x="1057" y="670"/>
                  </a:lnTo>
                  <a:lnTo>
                    <a:pt x="1060" y="627"/>
                  </a:lnTo>
                  <a:lnTo>
                    <a:pt x="1059" y="596"/>
                  </a:lnTo>
                  <a:lnTo>
                    <a:pt x="1051" y="552"/>
                  </a:lnTo>
                  <a:lnTo>
                    <a:pt x="1070" y="527"/>
                  </a:lnTo>
                  <a:lnTo>
                    <a:pt x="1080" y="494"/>
                  </a:lnTo>
                  <a:lnTo>
                    <a:pt x="1085" y="458"/>
                  </a:lnTo>
                  <a:lnTo>
                    <a:pt x="1085" y="421"/>
                  </a:lnTo>
                  <a:lnTo>
                    <a:pt x="1079" y="382"/>
                  </a:lnTo>
                  <a:lnTo>
                    <a:pt x="1066" y="353"/>
                  </a:lnTo>
                  <a:lnTo>
                    <a:pt x="1044" y="321"/>
                  </a:lnTo>
                  <a:lnTo>
                    <a:pt x="1022" y="297"/>
                  </a:lnTo>
                  <a:lnTo>
                    <a:pt x="995" y="274"/>
                  </a:lnTo>
                  <a:lnTo>
                    <a:pt x="961" y="259"/>
                  </a:lnTo>
                  <a:lnTo>
                    <a:pt x="928" y="250"/>
                  </a:lnTo>
                  <a:lnTo>
                    <a:pt x="913" y="246"/>
                  </a:lnTo>
                  <a:lnTo>
                    <a:pt x="912" y="222"/>
                  </a:lnTo>
                </a:path>
              </a:pathLst>
            </a:custGeom>
            <a:solidFill>
              <a:srgbClr val="FFFFFF"/>
            </a:solidFill>
            <a:ln w="12700" cap="rnd">
              <a:solidFill>
                <a:srgbClr val="000000"/>
              </a:solidFill>
              <a:round/>
              <a:headEnd/>
              <a:tailEnd/>
            </a:ln>
          </p:spPr>
          <p:txBody>
            <a:bodyPr/>
            <a:lstStyle/>
            <a:p>
              <a:endParaRPr lang="en-US"/>
            </a:p>
          </p:txBody>
        </p:sp>
        <p:sp>
          <p:nvSpPr>
            <p:cNvPr id="12311" name="Freeform 14">
              <a:extLst>
                <a:ext uri="{FF2B5EF4-FFF2-40B4-BE49-F238E27FC236}">
                  <a16:creationId xmlns:a16="http://schemas.microsoft.com/office/drawing/2014/main" id="{7646F950-7178-637C-35B8-178F8713A2C0}"/>
                </a:ext>
              </a:extLst>
            </p:cNvPr>
            <p:cNvSpPr>
              <a:spLocks/>
            </p:cNvSpPr>
            <p:nvPr/>
          </p:nvSpPr>
          <p:spPr bwMode="auto">
            <a:xfrm>
              <a:off x="2589" y="1392"/>
              <a:ext cx="985" cy="695"/>
            </a:xfrm>
            <a:custGeom>
              <a:avLst/>
              <a:gdLst>
                <a:gd name="T0" fmla="*/ 820 w 985"/>
                <a:gd name="T1" fmla="*/ 145 h 695"/>
                <a:gd name="T2" fmla="*/ 787 w 985"/>
                <a:gd name="T3" fmla="*/ 111 h 695"/>
                <a:gd name="T4" fmla="*/ 743 w 985"/>
                <a:gd name="T5" fmla="*/ 91 h 695"/>
                <a:gd name="T6" fmla="*/ 679 w 985"/>
                <a:gd name="T7" fmla="*/ 81 h 695"/>
                <a:gd name="T8" fmla="*/ 609 w 985"/>
                <a:gd name="T9" fmla="*/ 92 h 695"/>
                <a:gd name="T10" fmla="*/ 569 w 985"/>
                <a:gd name="T11" fmla="*/ 69 h 695"/>
                <a:gd name="T12" fmla="*/ 524 w 985"/>
                <a:gd name="T13" fmla="*/ 25 h 695"/>
                <a:gd name="T14" fmla="*/ 448 w 985"/>
                <a:gd name="T15" fmla="*/ 1 h 695"/>
                <a:gd name="T16" fmla="*/ 370 w 985"/>
                <a:gd name="T17" fmla="*/ 6 h 695"/>
                <a:gd name="T18" fmla="*/ 297 w 985"/>
                <a:gd name="T19" fmla="*/ 39 h 695"/>
                <a:gd name="T20" fmla="*/ 260 w 985"/>
                <a:gd name="T21" fmla="*/ 82 h 695"/>
                <a:gd name="T22" fmla="*/ 228 w 985"/>
                <a:gd name="T23" fmla="*/ 99 h 695"/>
                <a:gd name="T24" fmla="*/ 165 w 985"/>
                <a:gd name="T25" fmla="*/ 111 h 695"/>
                <a:gd name="T26" fmla="*/ 124 w 985"/>
                <a:gd name="T27" fmla="*/ 153 h 695"/>
                <a:gd name="T28" fmla="*/ 118 w 985"/>
                <a:gd name="T29" fmla="*/ 200 h 695"/>
                <a:gd name="T30" fmla="*/ 81 w 985"/>
                <a:gd name="T31" fmla="*/ 203 h 695"/>
                <a:gd name="T32" fmla="*/ 44 w 985"/>
                <a:gd name="T33" fmla="*/ 222 h 695"/>
                <a:gd name="T34" fmla="*/ 23 w 985"/>
                <a:gd name="T35" fmla="*/ 244 h 695"/>
                <a:gd name="T36" fmla="*/ 7 w 985"/>
                <a:gd name="T37" fmla="*/ 278 h 695"/>
                <a:gd name="T38" fmla="*/ 9 w 985"/>
                <a:gd name="T39" fmla="*/ 307 h 695"/>
                <a:gd name="T40" fmla="*/ 7 w 985"/>
                <a:gd name="T41" fmla="*/ 345 h 695"/>
                <a:gd name="T42" fmla="*/ 1 w 985"/>
                <a:gd name="T43" fmla="*/ 382 h 695"/>
                <a:gd name="T44" fmla="*/ 10 w 985"/>
                <a:gd name="T45" fmla="*/ 419 h 695"/>
                <a:gd name="T46" fmla="*/ 6 w 985"/>
                <a:gd name="T47" fmla="*/ 460 h 695"/>
                <a:gd name="T48" fmla="*/ 0 w 985"/>
                <a:gd name="T49" fmla="*/ 495 h 695"/>
                <a:gd name="T50" fmla="*/ 12 w 985"/>
                <a:gd name="T51" fmla="*/ 541 h 695"/>
                <a:gd name="T52" fmla="*/ 41 w 985"/>
                <a:gd name="T53" fmla="*/ 574 h 695"/>
                <a:gd name="T54" fmla="*/ 101 w 985"/>
                <a:gd name="T55" fmla="*/ 596 h 695"/>
                <a:gd name="T56" fmla="*/ 148 w 985"/>
                <a:gd name="T57" fmla="*/ 582 h 695"/>
                <a:gd name="T58" fmla="*/ 174 w 985"/>
                <a:gd name="T59" fmla="*/ 612 h 695"/>
                <a:gd name="T60" fmla="*/ 208 w 985"/>
                <a:gd name="T61" fmla="*/ 632 h 695"/>
                <a:gd name="T62" fmla="*/ 257 w 985"/>
                <a:gd name="T63" fmla="*/ 645 h 695"/>
                <a:gd name="T64" fmla="*/ 313 w 985"/>
                <a:gd name="T65" fmla="*/ 637 h 695"/>
                <a:gd name="T66" fmla="*/ 353 w 985"/>
                <a:gd name="T67" fmla="*/ 646 h 695"/>
                <a:gd name="T68" fmla="*/ 384 w 985"/>
                <a:gd name="T69" fmla="*/ 671 h 695"/>
                <a:gd name="T70" fmla="*/ 428 w 985"/>
                <a:gd name="T71" fmla="*/ 684 h 695"/>
                <a:gd name="T72" fmla="*/ 470 w 985"/>
                <a:gd name="T73" fmla="*/ 680 h 695"/>
                <a:gd name="T74" fmla="*/ 510 w 985"/>
                <a:gd name="T75" fmla="*/ 656 h 695"/>
                <a:gd name="T76" fmla="*/ 538 w 985"/>
                <a:gd name="T77" fmla="*/ 680 h 695"/>
                <a:gd name="T78" fmla="*/ 581 w 985"/>
                <a:gd name="T79" fmla="*/ 694 h 695"/>
                <a:gd name="T80" fmla="*/ 635 w 985"/>
                <a:gd name="T81" fmla="*/ 686 h 695"/>
                <a:gd name="T82" fmla="*/ 674 w 985"/>
                <a:gd name="T83" fmla="*/ 656 h 695"/>
                <a:gd name="T84" fmla="*/ 706 w 985"/>
                <a:gd name="T85" fmla="*/ 643 h 695"/>
                <a:gd name="T86" fmla="*/ 757 w 985"/>
                <a:gd name="T87" fmla="*/ 646 h 695"/>
                <a:gd name="T88" fmla="*/ 800 w 985"/>
                <a:gd name="T89" fmla="*/ 626 h 695"/>
                <a:gd name="T90" fmla="*/ 828 w 985"/>
                <a:gd name="T91" fmla="*/ 594 h 695"/>
                <a:gd name="T92" fmla="*/ 845 w 985"/>
                <a:gd name="T93" fmla="*/ 579 h 695"/>
                <a:gd name="T94" fmla="*/ 893 w 985"/>
                <a:gd name="T95" fmla="*/ 574 h 695"/>
                <a:gd name="T96" fmla="*/ 935 w 985"/>
                <a:gd name="T97" fmla="*/ 543 h 695"/>
                <a:gd name="T98" fmla="*/ 959 w 985"/>
                <a:gd name="T99" fmla="*/ 495 h 695"/>
                <a:gd name="T100" fmla="*/ 961 w 985"/>
                <a:gd name="T101" fmla="*/ 441 h 695"/>
                <a:gd name="T102" fmla="*/ 970 w 985"/>
                <a:gd name="T103" fmla="*/ 389 h 695"/>
                <a:gd name="T104" fmla="*/ 984 w 985"/>
                <a:gd name="T105" fmla="*/ 339 h 695"/>
                <a:gd name="T106" fmla="*/ 978 w 985"/>
                <a:gd name="T107" fmla="*/ 282 h 695"/>
                <a:gd name="T108" fmla="*/ 947 w 985"/>
                <a:gd name="T109" fmla="*/ 237 h 695"/>
                <a:gd name="T110" fmla="*/ 902 w 985"/>
                <a:gd name="T111" fmla="*/ 203 h 695"/>
                <a:gd name="T112" fmla="*/ 842 w 985"/>
                <a:gd name="T113" fmla="*/ 185 h 695"/>
                <a:gd name="T114" fmla="*/ 827 w 985"/>
                <a:gd name="T115" fmla="*/ 164 h 6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85"/>
                <a:gd name="T175" fmla="*/ 0 h 695"/>
                <a:gd name="T176" fmla="*/ 985 w 985"/>
                <a:gd name="T177" fmla="*/ 695 h 69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85" h="695">
                  <a:moveTo>
                    <a:pt x="827" y="164"/>
                  </a:moveTo>
                  <a:lnTo>
                    <a:pt x="820" y="145"/>
                  </a:lnTo>
                  <a:lnTo>
                    <a:pt x="807" y="126"/>
                  </a:lnTo>
                  <a:lnTo>
                    <a:pt x="787" y="111"/>
                  </a:lnTo>
                  <a:lnTo>
                    <a:pt x="763" y="98"/>
                  </a:lnTo>
                  <a:lnTo>
                    <a:pt x="743" y="91"/>
                  </a:lnTo>
                  <a:lnTo>
                    <a:pt x="717" y="83"/>
                  </a:lnTo>
                  <a:lnTo>
                    <a:pt x="679" y="81"/>
                  </a:lnTo>
                  <a:lnTo>
                    <a:pt x="643" y="83"/>
                  </a:lnTo>
                  <a:lnTo>
                    <a:pt x="609" y="92"/>
                  </a:lnTo>
                  <a:lnTo>
                    <a:pt x="584" y="101"/>
                  </a:lnTo>
                  <a:lnTo>
                    <a:pt x="569" y="69"/>
                  </a:lnTo>
                  <a:lnTo>
                    <a:pt x="550" y="45"/>
                  </a:lnTo>
                  <a:lnTo>
                    <a:pt x="524" y="25"/>
                  </a:lnTo>
                  <a:lnTo>
                    <a:pt x="490" y="11"/>
                  </a:lnTo>
                  <a:lnTo>
                    <a:pt x="448" y="1"/>
                  </a:lnTo>
                  <a:lnTo>
                    <a:pt x="407" y="0"/>
                  </a:lnTo>
                  <a:lnTo>
                    <a:pt x="370" y="6"/>
                  </a:lnTo>
                  <a:lnTo>
                    <a:pt x="328" y="18"/>
                  </a:lnTo>
                  <a:lnTo>
                    <a:pt x="297" y="39"/>
                  </a:lnTo>
                  <a:lnTo>
                    <a:pt x="274" y="61"/>
                  </a:lnTo>
                  <a:lnTo>
                    <a:pt x="260" y="82"/>
                  </a:lnTo>
                  <a:lnTo>
                    <a:pt x="257" y="108"/>
                  </a:lnTo>
                  <a:lnTo>
                    <a:pt x="228" y="99"/>
                  </a:lnTo>
                  <a:lnTo>
                    <a:pt x="194" y="102"/>
                  </a:lnTo>
                  <a:lnTo>
                    <a:pt x="165" y="111"/>
                  </a:lnTo>
                  <a:lnTo>
                    <a:pt x="141" y="128"/>
                  </a:lnTo>
                  <a:lnTo>
                    <a:pt x="124" y="153"/>
                  </a:lnTo>
                  <a:lnTo>
                    <a:pt x="117" y="180"/>
                  </a:lnTo>
                  <a:lnTo>
                    <a:pt x="118" y="200"/>
                  </a:lnTo>
                  <a:lnTo>
                    <a:pt x="101" y="198"/>
                  </a:lnTo>
                  <a:lnTo>
                    <a:pt x="81" y="203"/>
                  </a:lnTo>
                  <a:lnTo>
                    <a:pt x="60" y="212"/>
                  </a:lnTo>
                  <a:lnTo>
                    <a:pt x="44" y="222"/>
                  </a:lnTo>
                  <a:lnTo>
                    <a:pt x="33" y="232"/>
                  </a:lnTo>
                  <a:lnTo>
                    <a:pt x="23" y="244"/>
                  </a:lnTo>
                  <a:lnTo>
                    <a:pt x="13" y="259"/>
                  </a:lnTo>
                  <a:lnTo>
                    <a:pt x="7" y="278"/>
                  </a:lnTo>
                  <a:lnTo>
                    <a:pt x="6" y="292"/>
                  </a:lnTo>
                  <a:lnTo>
                    <a:pt x="9" y="307"/>
                  </a:lnTo>
                  <a:lnTo>
                    <a:pt x="16" y="325"/>
                  </a:lnTo>
                  <a:lnTo>
                    <a:pt x="7" y="345"/>
                  </a:lnTo>
                  <a:lnTo>
                    <a:pt x="3" y="362"/>
                  </a:lnTo>
                  <a:lnTo>
                    <a:pt x="1" y="382"/>
                  </a:lnTo>
                  <a:lnTo>
                    <a:pt x="6" y="405"/>
                  </a:lnTo>
                  <a:lnTo>
                    <a:pt x="10" y="419"/>
                  </a:lnTo>
                  <a:lnTo>
                    <a:pt x="20" y="436"/>
                  </a:lnTo>
                  <a:lnTo>
                    <a:pt x="6" y="460"/>
                  </a:lnTo>
                  <a:lnTo>
                    <a:pt x="1" y="475"/>
                  </a:lnTo>
                  <a:lnTo>
                    <a:pt x="0" y="495"/>
                  </a:lnTo>
                  <a:lnTo>
                    <a:pt x="3" y="517"/>
                  </a:lnTo>
                  <a:lnTo>
                    <a:pt x="12" y="541"/>
                  </a:lnTo>
                  <a:lnTo>
                    <a:pt x="23" y="558"/>
                  </a:lnTo>
                  <a:lnTo>
                    <a:pt x="41" y="574"/>
                  </a:lnTo>
                  <a:lnTo>
                    <a:pt x="70" y="590"/>
                  </a:lnTo>
                  <a:lnTo>
                    <a:pt x="101" y="596"/>
                  </a:lnTo>
                  <a:lnTo>
                    <a:pt x="129" y="591"/>
                  </a:lnTo>
                  <a:lnTo>
                    <a:pt x="148" y="582"/>
                  </a:lnTo>
                  <a:lnTo>
                    <a:pt x="161" y="599"/>
                  </a:lnTo>
                  <a:lnTo>
                    <a:pt x="174" y="612"/>
                  </a:lnTo>
                  <a:lnTo>
                    <a:pt x="186" y="621"/>
                  </a:lnTo>
                  <a:lnTo>
                    <a:pt x="208" y="632"/>
                  </a:lnTo>
                  <a:lnTo>
                    <a:pt x="228" y="640"/>
                  </a:lnTo>
                  <a:lnTo>
                    <a:pt x="257" y="645"/>
                  </a:lnTo>
                  <a:lnTo>
                    <a:pt x="285" y="644"/>
                  </a:lnTo>
                  <a:lnTo>
                    <a:pt x="313" y="637"/>
                  </a:lnTo>
                  <a:lnTo>
                    <a:pt x="339" y="624"/>
                  </a:lnTo>
                  <a:lnTo>
                    <a:pt x="353" y="646"/>
                  </a:lnTo>
                  <a:lnTo>
                    <a:pt x="367" y="659"/>
                  </a:lnTo>
                  <a:lnTo>
                    <a:pt x="384" y="671"/>
                  </a:lnTo>
                  <a:lnTo>
                    <a:pt x="405" y="680"/>
                  </a:lnTo>
                  <a:lnTo>
                    <a:pt x="428" y="684"/>
                  </a:lnTo>
                  <a:lnTo>
                    <a:pt x="450" y="684"/>
                  </a:lnTo>
                  <a:lnTo>
                    <a:pt x="470" y="680"/>
                  </a:lnTo>
                  <a:lnTo>
                    <a:pt x="495" y="668"/>
                  </a:lnTo>
                  <a:lnTo>
                    <a:pt x="510" y="656"/>
                  </a:lnTo>
                  <a:lnTo>
                    <a:pt x="524" y="671"/>
                  </a:lnTo>
                  <a:lnTo>
                    <a:pt x="538" y="680"/>
                  </a:lnTo>
                  <a:lnTo>
                    <a:pt x="556" y="687"/>
                  </a:lnTo>
                  <a:lnTo>
                    <a:pt x="581" y="694"/>
                  </a:lnTo>
                  <a:lnTo>
                    <a:pt x="607" y="692"/>
                  </a:lnTo>
                  <a:lnTo>
                    <a:pt x="635" y="686"/>
                  </a:lnTo>
                  <a:lnTo>
                    <a:pt x="654" y="674"/>
                  </a:lnTo>
                  <a:lnTo>
                    <a:pt x="674" y="656"/>
                  </a:lnTo>
                  <a:lnTo>
                    <a:pt x="685" y="637"/>
                  </a:lnTo>
                  <a:lnTo>
                    <a:pt x="706" y="643"/>
                  </a:lnTo>
                  <a:lnTo>
                    <a:pt x="729" y="648"/>
                  </a:lnTo>
                  <a:lnTo>
                    <a:pt x="757" y="646"/>
                  </a:lnTo>
                  <a:lnTo>
                    <a:pt x="782" y="638"/>
                  </a:lnTo>
                  <a:lnTo>
                    <a:pt x="800" y="626"/>
                  </a:lnTo>
                  <a:lnTo>
                    <a:pt x="816" y="612"/>
                  </a:lnTo>
                  <a:lnTo>
                    <a:pt x="828" y="594"/>
                  </a:lnTo>
                  <a:lnTo>
                    <a:pt x="831" y="574"/>
                  </a:lnTo>
                  <a:lnTo>
                    <a:pt x="845" y="579"/>
                  </a:lnTo>
                  <a:lnTo>
                    <a:pt x="867" y="580"/>
                  </a:lnTo>
                  <a:lnTo>
                    <a:pt x="893" y="574"/>
                  </a:lnTo>
                  <a:lnTo>
                    <a:pt x="918" y="561"/>
                  </a:lnTo>
                  <a:lnTo>
                    <a:pt x="935" y="543"/>
                  </a:lnTo>
                  <a:lnTo>
                    <a:pt x="950" y="520"/>
                  </a:lnTo>
                  <a:lnTo>
                    <a:pt x="959" y="495"/>
                  </a:lnTo>
                  <a:lnTo>
                    <a:pt x="962" y="463"/>
                  </a:lnTo>
                  <a:lnTo>
                    <a:pt x="961" y="441"/>
                  </a:lnTo>
                  <a:lnTo>
                    <a:pt x="953" y="408"/>
                  </a:lnTo>
                  <a:lnTo>
                    <a:pt x="970" y="389"/>
                  </a:lnTo>
                  <a:lnTo>
                    <a:pt x="979" y="365"/>
                  </a:lnTo>
                  <a:lnTo>
                    <a:pt x="984" y="339"/>
                  </a:lnTo>
                  <a:lnTo>
                    <a:pt x="984" y="311"/>
                  </a:lnTo>
                  <a:lnTo>
                    <a:pt x="978" y="282"/>
                  </a:lnTo>
                  <a:lnTo>
                    <a:pt x="966" y="261"/>
                  </a:lnTo>
                  <a:lnTo>
                    <a:pt x="947" y="237"/>
                  </a:lnTo>
                  <a:lnTo>
                    <a:pt x="927" y="219"/>
                  </a:lnTo>
                  <a:lnTo>
                    <a:pt x="902" y="203"/>
                  </a:lnTo>
                  <a:lnTo>
                    <a:pt x="871" y="191"/>
                  </a:lnTo>
                  <a:lnTo>
                    <a:pt x="842" y="185"/>
                  </a:lnTo>
                  <a:lnTo>
                    <a:pt x="828" y="182"/>
                  </a:lnTo>
                  <a:lnTo>
                    <a:pt x="827" y="164"/>
                  </a:lnTo>
                </a:path>
              </a:pathLst>
            </a:custGeom>
            <a:solidFill>
              <a:srgbClr val="FFFFFF"/>
            </a:solidFill>
            <a:ln w="12700" cap="rnd">
              <a:solidFill>
                <a:srgbClr val="000000"/>
              </a:solidFill>
              <a:round/>
              <a:headEnd/>
              <a:tailEnd/>
            </a:ln>
          </p:spPr>
          <p:txBody>
            <a:bodyPr/>
            <a:lstStyle/>
            <a:p>
              <a:endParaRPr lang="en-US"/>
            </a:p>
          </p:txBody>
        </p:sp>
        <p:sp>
          <p:nvSpPr>
            <p:cNvPr id="12312" name="Freeform 15">
              <a:extLst>
                <a:ext uri="{FF2B5EF4-FFF2-40B4-BE49-F238E27FC236}">
                  <a16:creationId xmlns:a16="http://schemas.microsoft.com/office/drawing/2014/main" id="{ED465205-1BE8-A2BB-DBFA-2E4911C1557C}"/>
                </a:ext>
              </a:extLst>
            </p:cNvPr>
            <p:cNvSpPr>
              <a:spLocks/>
            </p:cNvSpPr>
            <p:nvPr/>
          </p:nvSpPr>
          <p:spPr bwMode="auto">
            <a:xfrm>
              <a:off x="1214" y="1488"/>
              <a:ext cx="1243" cy="875"/>
            </a:xfrm>
            <a:custGeom>
              <a:avLst/>
              <a:gdLst>
                <a:gd name="T0" fmla="*/ 1034 w 1243"/>
                <a:gd name="T1" fmla="*/ 183 h 875"/>
                <a:gd name="T2" fmla="*/ 994 w 1243"/>
                <a:gd name="T3" fmla="*/ 139 h 875"/>
                <a:gd name="T4" fmla="*/ 937 w 1243"/>
                <a:gd name="T5" fmla="*/ 115 h 875"/>
                <a:gd name="T6" fmla="*/ 857 w 1243"/>
                <a:gd name="T7" fmla="*/ 102 h 875"/>
                <a:gd name="T8" fmla="*/ 769 w 1243"/>
                <a:gd name="T9" fmla="*/ 116 h 875"/>
                <a:gd name="T10" fmla="*/ 719 w 1243"/>
                <a:gd name="T11" fmla="*/ 87 h 875"/>
                <a:gd name="T12" fmla="*/ 661 w 1243"/>
                <a:gd name="T13" fmla="*/ 32 h 875"/>
                <a:gd name="T14" fmla="*/ 565 w 1243"/>
                <a:gd name="T15" fmla="*/ 1 h 875"/>
                <a:gd name="T16" fmla="*/ 467 w 1243"/>
                <a:gd name="T17" fmla="*/ 7 h 875"/>
                <a:gd name="T18" fmla="*/ 375 w 1243"/>
                <a:gd name="T19" fmla="*/ 50 h 875"/>
                <a:gd name="T20" fmla="*/ 328 w 1243"/>
                <a:gd name="T21" fmla="*/ 103 h 875"/>
                <a:gd name="T22" fmla="*/ 287 w 1243"/>
                <a:gd name="T23" fmla="*/ 125 h 875"/>
                <a:gd name="T24" fmla="*/ 209 w 1243"/>
                <a:gd name="T25" fmla="*/ 139 h 875"/>
                <a:gd name="T26" fmla="*/ 156 w 1243"/>
                <a:gd name="T27" fmla="*/ 193 h 875"/>
                <a:gd name="T28" fmla="*/ 149 w 1243"/>
                <a:gd name="T29" fmla="*/ 252 h 875"/>
                <a:gd name="T30" fmla="*/ 102 w 1243"/>
                <a:gd name="T31" fmla="*/ 255 h 875"/>
                <a:gd name="T32" fmla="*/ 55 w 1243"/>
                <a:gd name="T33" fmla="*/ 280 h 875"/>
                <a:gd name="T34" fmla="*/ 29 w 1243"/>
                <a:gd name="T35" fmla="*/ 307 h 875"/>
                <a:gd name="T36" fmla="*/ 9 w 1243"/>
                <a:gd name="T37" fmla="*/ 350 h 875"/>
                <a:gd name="T38" fmla="*/ 11 w 1243"/>
                <a:gd name="T39" fmla="*/ 386 h 875"/>
                <a:gd name="T40" fmla="*/ 9 w 1243"/>
                <a:gd name="T41" fmla="*/ 435 h 875"/>
                <a:gd name="T42" fmla="*/ 1 w 1243"/>
                <a:gd name="T43" fmla="*/ 481 h 875"/>
                <a:gd name="T44" fmla="*/ 12 w 1243"/>
                <a:gd name="T45" fmla="*/ 528 h 875"/>
                <a:gd name="T46" fmla="*/ 7 w 1243"/>
                <a:gd name="T47" fmla="*/ 579 h 875"/>
                <a:gd name="T48" fmla="*/ 0 w 1243"/>
                <a:gd name="T49" fmla="*/ 624 h 875"/>
                <a:gd name="T50" fmla="*/ 15 w 1243"/>
                <a:gd name="T51" fmla="*/ 681 h 875"/>
                <a:gd name="T52" fmla="*/ 52 w 1243"/>
                <a:gd name="T53" fmla="*/ 723 h 875"/>
                <a:gd name="T54" fmla="*/ 128 w 1243"/>
                <a:gd name="T55" fmla="*/ 750 h 875"/>
                <a:gd name="T56" fmla="*/ 187 w 1243"/>
                <a:gd name="T57" fmla="*/ 733 h 875"/>
                <a:gd name="T58" fmla="*/ 220 w 1243"/>
                <a:gd name="T59" fmla="*/ 771 h 875"/>
                <a:gd name="T60" fmla="*/ 263 w 1243"/>
                <a:gd name="T61" fmla="*/ 796 h 875"/>
                <a:gd name="T62" fmla="*/ 324 w 1243"/>
                <a:gd name="T63" fmla="*/ 813 h 875"/>
                <a:gd name="T64" fmla="*/ 396 w 1243"/>
                <a:gd name="T65" fmla="*/ 802 h 875"/>
                <a:gd name="T66" fmla="*/ 446 w 1243"/>
                <a:gd name="T67" fmla="*/ 814 h 875"/>
                <a:gd name="T68" fmla="*/ 485 w 1243"/>
                <a:gd name="T69" fmla="*/ 844 h 875"/>
                <a:gd name="T70" fmla="*/ 541 w 1243"/>
                <a:gd name="T71" fmla="*/ 861 h 875"/>
                <a:gd name="T72" fmla="*/ 593 w 1243"/>
                <a:gd name="T73" fmla="*/ 856 h 875"/>
                <a:gd name="T74" fmla="*/ 644 w 1243"/>
                <a:gd name="T75" fmla="*/ 827 h 875"/>
                <a:gd name="T76" fmla="*/ 679 w 1243"/>
                <a:gd name="T77" fmla="*/ 856 h 875"/>
                <a:gd name="T78" fmla="*/ 733 w 1243"/>
                <a:gd name="T79" fmla="*/ 874 h 875"/>
                <a:gd name="T80" fmla="*/ 801 w 1243"/>
                <a:gd name="T81" fmla="*/ 863 h 875"/>
                <a:gd name="T82" fmla="*/ 850 w 1243"/>
                <a:gd name="T83" fmla="*/ 826 h 875"/>
                <a:gd name="T84" fmla="*/ 891 w 1243"/>
                <a:gd name="T85" fmla="*/ 810 h 875"/>
                <a:gd name="T86" fmla="*/ 956 w 1243"/>
                <a:gd name="T87" fmla="*/ 814 h 875"/>
                <a:gd name="T88" fmla="*/ 1010 w 1243"/>
                <a:gd name="T89" fmla="*/ 788 h 875"/>
                <a:gd name="T90" fmla="*/ 1045 w 1243"/>
                <a:gd name="T91" fmla="*/ 748 h 875"/>
                <a:gd name="T92" fmla="*/ 1066 w 1243"/>
                <a:gd name="T93" fmla="*/ 729 h 875"/>
                <a:gd name="T94" fmla="*/ 1127 w 1243"/>
                <a:gd name="T95" fmla="*/ 723 h 875"/>
                <a:gd name="T96" fmla="*/ 1181 w 1243"/>
                <a:gd name="T97" fmla="*/ 684 h 875"/>
                <a:gd name="T98" fmla="*/ 1210 w 1243"/>
                <a:gd name="T99" fmla="*/ 624 h 875"/>
                <a:gd name="T100" fmla="*/ 1213 w 1243"/>
                <a:gd name="T101" fmla="*/ 555 h 875"/>
                <a:gd name="T102" fmla="*/ 1225 w 1243"/>
                <a:gd name="T103" fmla="*/ 490 h 875"/>
                <a:gd name="T104" fmla="*/ 1242 w 1243"/>
                <a:gd name="T105" fmla="*/ 426 h 875"/>
                <a:gd name="T106" fmla="*/ 1235 w 1243"/>
                <a:gd name="T107" fmla="*/ 356 h 875"/>
                <a:gd name="T108" fmla="*/ 1195 w 1243"/>
                <a:gd name="T109" fmla="*/ 299 h 875"/>
                <a:gd name="T110" fmla="*/ 1139 w 1243"/>
                <a:gd name="T111" fmla="*/ 255 h 875"/>
                <a:gd name="T112" fmla="*/ 1063 w 1243"/>
                <a:gd name="T113" fmla="*/ 233 h 875"/>
                <a:gd name="T114" fmla="*/ 1044 w 1243"/>
                <a:gd name="T115" fmla="*/ 207 h 8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3"/>
                <a:gd name="T175" fmla="*/ 0 h 875"/>
                <a:gd name="T176" fmla="*/ 1243 w 1243"/>
                <a:gd name="T177" fmla="*/ 875 h 8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3" h="875">
                  <a:moveTo>
                    <a:pt x="1044" y="207"/>
                  </a:moveTo>
                  <a:lnTo>
                    <a:pt x="1034" y="183"/>
                  </a:lnTo>
                  <a:lnTo>
                    <a:pt x="1018" y="158"/>
                  </a:lnTo>
                  <a:lnTo>
                    <a:pt x="994" y="139"/>
                  </a:lnTo>
                  <a:lnTo>
                    <a:pt x="963" y="123"/>
                  </a:lnTo>
                  <a:lnTo>
                    <a:pt x="937" y="115"/>
                  </a:lnTo>
                  <a:lnTo>
                    <a:pt x="905" y="105"/>
                  </a:lnTo>
                  <a:lnTo>
                    <a:pt x="857" y="102"/>
                  </a:lnTo>
                  <a:lnTo>
                    <a:pt x="812" y="105"/>
                  </a:lnTo>
                  <a:lnTo>
                    <a:pt x="769" y="116"/>
                  </a:lnTo>
                  <a:lnTo>
                    <a:pt x="737" y="128"/>
                  </a:lnTo>
                  <a:lnTo>
                    <a:pt x="719" y="87"/>
                  </a:lnTo>
                  <a:lnTo>
                    <a:pt x="694" y="57"/>
                  </a:lnTo>
                  <a:lnTo>
                    <a:pt x="661" y="32"/>
                  </a:lnTo>
                  <a:lnTo>
                    <a:pt x="618" y="14"/>
                  </a:lnTo>
                  <a:lnTo>
                    <a:pt x="565" y="1"/>
                  </a:lnTo>
                  <a:lnTo>
                    <a:pt x="514" y="0"/>
                  </a:lnTo>
                  <a:lnTo>
                    <a:pt x="467" y="7"/>
                  </a:lnTo>
                  <a:lnTo>
                    <a:pt x="414" y="22"/>
                  </a:lnTo>
                  <a:lnTo>
                    <a:pt x="375" y="50"/>
                  </a:lnTo>
                  <a:lnTo>
                    <a:pt x="346" y="77"/>
                  </a:lnTo>
                  <a:lnTo>
                    <a:pt x="328" y="103"/>
                  </a:lnTo>
                  <a:lnTo>
                    <a:pt x="324" y="136"/>
                  </a:lnTo>
                  <a:lnTo>
                    <a:pt x="287" y="125"/>
                  </a:lnTo>
                  <a:lnTo>
                    <a:pt x="244" y="129"/>
                  </a:lnTo>
                  <a:lnTo>
                    <a:pt x="209" y="139"/>
                  </a:lnTo>
                  <a:lnTo>
                    <a:pt x="178" y="162"/>
                  </a:lnTo>
                  <a:lnTo>
                    <a:pt x="156" y="193"/>
                  </a:lnTo>
                  <a:lnTo>
                    <a:pt x="147" y="227"/>
                  </a:lnTo>
                  <a:lnTo>
                    <a:pt x="149" y="252"/>
                  </a:lnTo>
                  <a:lnTo>
                    <a:pt x="128" y="249"/>
                  </a:lnTo>
                  <a:lnTo>
                    <a:pt x="102" y="255"/>
                  </a:lnTo>
                  <a:lnTo>
                    <a:pt x="76" y="267"/>
                  </a:lnTo>
                  <a:lnTo>
                    <a:pt x="55" y="280"/>
                  </a:lnTo>
                  <a:lnTo>
                    <a:pt x="42" y="292"/>
                  </a:lnTo>
                  <a:lnTo>
                    <a:pt x="29" y="307"/>
                  </a:lnTo>
                  <a:lnTo>
                    <a:pt x="16" y="326"/>
                  </a:lnTo>
                  <a:lnTo>
                    <a:pt x="9" y="350"/>
                  </a:lnTo>
                  <a:lnTo>
                    <a:pt x="7" y="367"/>
                  </a:lnTo>
                  <a:lnTo>
                    <a:pt x="11" y="386"/>
                  </a:lnTo>
                  <a:lnTo>
                    <a:pt x="20" y="410"/>
                  </a:lnTo>
                  <a:lnTo>
                    <a:pt x="9" y="435"/>
                  </a:lnTo>
                  <a:lnTo>
                    <a:pt x="4" y="456"/>
                  </a:lnTo>
                  <a:lnTo>
                    <a:pt x="1" y="481"/>
                  </a:lnTo>
                  <a:lnTo>
                    <a:pt x="7" y="510"/>
                  </a:lnTo>
                  <a:lnTo>
                    <a:pt x="12" y="528"/>
                  </a:lnTo>
                  <a:lnTo>
                    <a:pt x="26" y="549"/>
                  </a:lnTo>
                  <a:lnTo>
                    <a:pt x="7" y="579"/>
                  </a:lnTo>
                  <a:lnTo>
                    <a:pt x="1" y="598"/>
                  </a:lnTo>
                  <a:lnTo>
                    <a:pt x="0" y="624"/>
                  </a:lnTo>
                  <a:lnTo>
                    <a:pt x="4" y="651"/>
                  </a:lnTo>
                  <a:lnTo>
                    <a:pt x="15" y="681"/>
                  </a:lnTo>
                  <a:lnTo>
                    <a:pt x="29" y="703"/>
                  </a:lnTo>
                  <a:lnTo>
                    <a:pt x="52" y="723"/>
                  </a:lnTo>
                  <a:lnTo>
                    <a:pt x="88" y="743"/>
                  </a:lnTo>
                  <a:lnTo>
                    <a:pt x="128" y="750"/>
                  </a:lnTo>
                  <a:lnTo>
                    <a:pt x="163" y="744"/>
                  </a:lnTo>
                  <a:lnTo>
                    <a:pt x="187" y="733"/>
                  </a:lnTo>
                  <a:lnTo>
                    <a:pt x="203" y="755"/>
                  </a:lnTo>
                  <a:lnTo>
                    <a:pt x="220" y="771"/>
                  </a:lnTo>
                  <a:lnTo>
                    <a:pt x="235" y="782"/>
                  </a:lnTo>
                  <a:lnTo>
                    <a:pt x="263" y="796"/>
                  </a:lnTo>
                  <a:lnTo>
                    <a:pt x="287" y="805"/>
                  </a:lnTo>
                  <a:lnTo>
                    <a:pt x="324" y="813"/>
                  </a:lnTo>
                  <a:lnTo>
                    <a:pt x="360" y="811"/>
                  </a:lnTo>
                  <a:lnTo>
                    <a:pt x="396" y="802"/>
                  </a:lnTo>
                  <a:lnTo>
                    <a:pt x="428" y="785"/>
                  </a:lnTo>
                  <a:lnTo>
                    <a:pt x="446" y="814"/>
                  </a:lnTo>
                  <a:lnTo>
                    <a:pt x="463" y="830"/>
                  </a:lnTo>
                  <a:lnTo>
                    <a:pt x="485" y="844"/>
                  </a:lnTo>
                  <a:lnTo>
                    <a:pt x="511" y="856"/>
                  </a:lnTo>
                  <a:lnTo>
                    <a:pt x="541" y="861"/>
                  </a:lnTo>
                  <a:lnTo>
                    <a:pt x="568" y="861"/>
                  </a:lnTo>
                  <a:lnTo>
                    <a:pt x="593" y="856"/>
                  </a:lnTo>
                  <a:lnTo>
                    <a:pt x="625" y="841"/>
                  </a:lnTo>
                  <a:lnTo>
                    <a:pt x="644" y="827"/>
                  </a:lnTo>
                  <a:lnTo>
                    <a:pt x="661" y="844"/>
                  </a:lnTo>
                  <a:lnTo>
                    <a:pt x="679" y="856"/>
                  </a:lnTo>
                  <a:lnTo>
                    <a:pt x="701" y="866"/>
                  </a:lnTo>
                  <a:lnTo>
                    <a:pt x="733" y="874"/>
                  </a:lnTo>
                  <a:lnTo>
                    <a:pt x="767" y="872"/>
                  </a:lnTo>
                  <a:lnTo>
                    <a:pt x="801" y="863"/>
                  </a:lnTo>
                  <a:lnTo>
                    <a:pt x="826" y="849"/>
                  </a:lnTo>
                  <a:lnTo>
                    <a:pt x="850" y="826"/>
                  </a:lnTo>
                  <a:lnTo>
                    <a:pt x="865" y="802"/>
                  </a:lnTo>
                  <a:lnTo>
                    <a:pt x="891" y="810"/>
                  </a:lnTo>
                  <a:lnTo>
                    <a:pt x="920" y="816"/>
                  </a:lnTo>
                  <a:lnTo>
                    <a:pt x="956" y="814"/>
                  </a:lnTo>
                  <a:lnTo>
                    <a:pt x="986" y="803"/>
                  </a:lnTo>
                  <a:lnTo>
                    <a:pt x="1010" y="788"/>
                  </a:lnTo>
                  <a:lnTo>
                    <a:pt x="1029" y="771"/>
                  </a:lnTo>
                  <a:lnTo>
                    <a:pt x="1045" y="748"/>
                  </a:lnTo>
                  <a:lnTo>
                    <a:pt x="1049" y="723"/>
                  </a:lnTo>
                  <a:lnTo>
                    <a:pt x="1066" y="729"/>
                  </a:lnTo>
                  <a:lnTo>
                    <a:pt x="1095" y="730"/>
                  </a:lnTo>
                  <a:lnTo>
                    <a:pt x="1127" y="723"/>
                  </a:lnTo>
                  <a:lnTo>
                    <a:pt x="1158" y="706"/>
                  </a:lnTo>
                  <a:lnTo>
                    <a:pt x="1181" y="684"/>
                  </a:lnTo>
                  <a:lnTo>
                    <a:pt x="1199" y="654"/>
                  </a:lnTo>
                  <a:lnTo>
                    <a:pt x="1210" y="624"/>
                  </a:lnTo>
                  <a:lnTo>
                    <a:pt x="1214" y="583"/>
                  </a:lnTo>
                  <a:lnTo>
                    <a:pt x="1213" y="555"/>
                  </a:lnTo>
                  <a:lnTo>
                    <a:pt x="1203" y="514"/>
                  </a:lnTo>
                  <a:lnTo>
                    <a:pt x="1225" y="490"/>
                  </a:lnTo>
                  <a:lnTo>
                    <a:pt x="1236" y="459"/>
                  </a:lnTo>
                  <a:lnTo>
                    <a:pt x="1242" y="426"/>
                  </a:lnTo>
                  <a:lnTo>
                    <a:pt x="1242" y="392"/>
                  </a:lnTo>
                  <a:lnTo>
                    <a:pt x="1235" y="356"/>
                  </a:lnTo>
                  <a:lnTo>
                    <a:pt x="1220" y="328"/>
                  </a:lnTo>
                  <a:lnTo>
                    <a:pt x="1195" y="299"/>
                  </a:lnTo>
                  <a:lnTo>
                    <a:pt x="1170" y="276"/>
                  </a:lnTo>
                  <a:lnTo>
                    <a:pt x="1139" y="255"/>
                  </a:lnTo>
                  <a:lnTo>
                    <a:pt x="1099" y="241"/>
                  </a:lnTo>
                  <a:lnTo>
                    <a:pt x="1063" y="233"/>
                  </a:lnTo>
                  <a:lnTo>
                    <a:pt x="1045" y="229"/>
                  </a:lnTo>
                  <a:lnTo>
                    <a:pt x="1044" y="207"/>
                  </a:lnTo>
                </a:path>
              </a:pathLst>
            </a:custGeom>
            <a:solidFill>
              <a:srgbClr val="FFFFFF"/>
            </a:solidFill>
            <a:ln w="12700" cap="rnd">
              <a:solidFill>
                <a:srgbClr val="000000"/>
              </a:solidFill>
              <a:round/>
              <a:headEnd/>
              <a:tailEnd/>
            </a:ln>
          </p:spPr>
          <p:txBody>
            <a:bodyPr/>
            <a:lstStyle/>
            <a:p>
              <a:endParaRPr lang="en-US"/>
            </a:p>
          </p:txBody>
        </p:sp>
        <p:grpSp>
          <p:nvGrpSpPr>
            <p:cNvPr id="12313" name="Group 16">
              <a:extLst>
                <a:ext uri="{FF2B5EF4-FFF2-40B4-BE49-F238E27FC236}">
                  <a16:creationId xmlns:a16="http://schemas.microsoft.com/office/drawing/2014/main" id="{A3C4624D-BB3A-AD35-5060-2E1CB29E8166}"/>
                </a:ext>
              </a:extLst>
            </p:cNvPr>
            <p:cNvGrpSpPr>
              <a:grpSpLocks/>
            </p:cNvGrpSpPr>
            <p:nvPr/>
          </p:nvGrpSpPr>
          <p:grpSpPr bwMode="auto">
            <a:xfrm>
              <a:off x="2327" y="2222"/>
              <a:ext cx="344" cy="232"/>
              <a:chOff x="2327" y="2222"/>
              <a:chExt cx="344" cy="232"/>
            </a:xfrm>
          </p:grpSpPr>
          <p:sp>
            <p:nvSpPr>
              <p:cNvPr id="12341" name="Oval 17">
                <a:extLst>
                  <a:ext uri="{FF2B5EF4-FFF2-40B4-BE49-F238E27FC236}">
                    <a16:creationId xmlns:a16="http://schemas.microsoft.com/office/drawing/2014/main" id="{4D165843-F827-97B8-6D17-9B8177C5E06E}"/>
                  </a:ext>
                </a:extLst>
              </p:cNvPr>
              <p:cNvSpPr>
                <a:spLocks noChangeArrowheads="1"/>
              </p:cNvSpPr>
              <p:nvPr/>
            </p:nvSpPr>
            <p:spPr bwMode="auto">
              <a:xfrm rot="-1440000">
                <a:off x="2327" y="2222"/>
                <a:ext cx="159" cy="112"/>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2" name="Oval 18">
                <a:extLst>
                  <a:ext uri="{FF2B5EF4-FFF2-40B4-BE49-F238E27FC236}">
                    <a16:creationId xmlns:a16="http://schemas.microsoft.com/office/drawing/2014/main" id="{E2D60800-192C-78F6-CF18-79056DDD0146}"/>
                  </a:ext>
                </a:extLst>
              </p:cNvPr>
              <p:cNvSpPr>
                <a:spLocks noChangeArrowheads="1"/>
              </p:cNvSpPr>
              <p:nvPr/>
            </p:nvSpPr>
            <p:spPr bwMode="auto">
              <a:xfrm rot="-1440000">
                <a:off x="2495" y="2329"/>
                <a:ext cx="118" cy="71"/>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3" name="Oval 19">
                <a:extLst>
                  <a:ext uri="{FF2B5EF4-FFF2-40B4-BE49-F238E27FC236}">
                    <a16:creationId xmlns:a16="http://schemas.microsoft.com/office/drawing/2014/main" id="{CB9530B4-5E1A-7C56-5F1A-744E8B02BD35}"/>
                  </a:ext>
                </a:extLst>
              </p:cNvPr>
              <p:cNvSpPr>
                <a:spLocks noChangeArrowheads="1"/>
              </p:cNvSpPr>
              <p:nvPr/>
            </p:nvSpPr>
            <p:spPr bwMode="auto">
              <a:xfrm rot="-1440000">
                <a:off x="2606" y="2399"/>
                <a:ext cx="65" cy="55"/>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sp>
          <p:nvSpPr>
            <p:cNvPr id="12314" name="Freeform 20">
              <a:extLst>
                <a:ext uri="{FF2B5EF4-FFF2-40B4-BE49-F238E27FC236}">
                  <a16:creationId xmlns:a16="http://schemas.microsoft.com/office/drawing/2014/main" id="{5CF6B0A6-3750-A663-7182-F048B05BAE22}"/>
                </a:ext>
              </a:extLst>
            </p:cNvPr>
            <p:cNvSpPr>
              <a:spLocks/>
            </p:cNvSpPr>
            <p:nvPr/>
          </p:nvSpPr>
          <p:spPr bwMode="auto">
            <a:xfrm>
              <a:off x="3689" y="1413"/>
              <a:ext cx="1460" cy="813"/>
            </a:xfrm>
            <a:custGeom>
              <a:avLst/>
              <a:gdLst>
                <a:gd name="T0" fmla="*/ 244 w 1460"/>
                <a:gd name="T1" fmla="*/ 170 h 813"/>
                <a:gd name="T2" fmla="*/ 292 w 1460"/>
                <a:gd name="T3" fmla="*/ 129 h 813"/>
                <a:gd name="T4" fmla="*/ 358 w 1460"/>
                <a:gd name="T5" fmla="*/ 106 h 813"/>
                <a:gd name="T6" fmla="*/ 452 w 1460"/>
                <a:gd name="T7" fmla="*/ 94 h 813"/>
                <a:gd name="T8" fmla="*/ 557 w 1460"/>
                <a:gd name="T9" fmla="*/ 108 h 813"/>
                <a:gd name="T10" fmla="*/ 616 w 1460"/>
                <a:gd name="T11" fmla="*/ 81 h 813"/>
                <a:gd name="T12" fmla="*/ 684 w 1460"/>
                <a:gd name="T13" fmla="*/ 30 h 813"/>
                <a:gd name="T14" fmla="*/ 797 w 1460"/>
                <a:gd name="T15" fmla="*/ 1 h 813"/>
                <a:gd name="T16" fmla="*/ 912 w 1460"/>
                <a:gd name="T17" fmla="*/ 7 h 813"/>
                <a:gd name="T18" fmla="*/ 1019 w 1460"/>
                <a:gd name="T19" fmla="*/ 46 h 813"/>
                <a:gd name="T20" fmla="*/ 1074 w 1460"/>
                <a:gd name="T21" fmla="*/ 95 h 813"/>
                <a:gd name="T22" fmla="*/ 1121 w 1460"/>
                <a:gd name="T23" fmla="*/ 116 h 813"/>
                <a:gd name="T24" fmla="*/ 1214 w 1460"/>
                <a:gd name="T25" fmla="*/ 129 h 813"/>
                <a:gd name="T26" fmla="*/ 1276 w 1460"/>
                <a:gd name="T27" fmla="*/ 179 h 813"/>
                <a:gd name="T28" fmla="*/ 1284 w 1460"/>
                <a:gd name="T29" fmla="*/ 234 h 813"/>
                <a:gd name="T30" fmla="*/ 1339 w 1460"/>
                <a:gd name="T31" fmla="*/ 237 h 813"/>
                <a:gd name="T32" fmla="*/ 1394 w 1460"/>
                <a:gd name="T33" fmla="*/ 260 h 813"/>
                <a:gd name="T34" fmla="*/ 1424 w 1460"/>
                <a:gd name="T35" fmla="*/ 285 h 813"/>
                <a:gd name="T36" fmla="*/ 1449 w 1460"/>
                <a:gd name="T37" fmla="*/ 325 h 813"/>
                <a:gd name="T38" fmla="*/ 1446 w 1460"/>
                <a:gd name="T39" fmla="*/ 359 h 813"/>
                <a:gd name="T40" fmla="*/ 1449 w 1460"/>
                <a:gd name="T41" fmla="*/ 404 h 813"/>
                <a:gd name="T42" fmla="*/ 1458 w 1460"/>
                <a:gd name="T43" fmla="*/ 447 h 813"/>
                <a:gd name="T44" fmla="*/ 1445 w 1460"/>
                <a:gd name="T45" fmla="*/ 490 h 813"/>
                <a:gd name="T46" fmla="*/ 1450 w 1460"/>
                <a:gd name="T47" fmla="*/ 538 h 813"/>
                <a:gd name="T48" fmla="*/ 1459 w 1460"/>
                <a:gd name="T49" fmla="*/ 580 h 813"/>
                <a:gd name="T50" fmla="*/ 1442 w 1460"/>
                <a:gd name="T51" fmla="*/ 633 h 813"/>
                <a:gd name="T52" fmla="*/ 1398 w 1460"/>
                <a:gd name="T53" fmla="*/ 672 h 813"/>
                <a:gd name="T54" fmla="*/ 1309 w 1460"/>
                <a:gd name="T55" fmla="*/ 697 h 813"/>
                <a:gd name="T56" fmla="*/ 1240 w 1460"/>
                <a:gd name="T57" fmla="*/ 681 h 813"/>
                <a:gd name="T58" fmla="*/ 1201 w 1460"/>
                <a:gd name="T59" fmla="*/ 717 h 813"/>
                <a:gd name="T60" fmla="*/ 1150 w 1460"/>
                <a:gd name="T61" fmla="*/ 740 h 813"/>
                <a:gd name="T62" fmla="*/ 1078 w 1460"/>
                <a:gd name="T63" fmla="*/ 755 h 813"/>
                <a:gd name="T64" fmla="*/ 994 w 1460"/>
                <a:gd name="T65" fmla="*/ 745 h 813"/>
                <a:gd name="T66" fmla="*/ 937 w 1460"/>
                <a:gd name="T67" fmla="*/ 756 h 813"/>
                <a:gd name="T68" fmla="*/ 890 w 1460"/>
                <a:gd name="T69" fmla="*/ 785 h 813"/>
                <a:gd name="T70" fmla="*/ 825 w 1460"/>
                <a:gd name="T71" fmla="*/ 800 h 813"/>
                <a:gd name="T72" fmla="*/ 763 w 1460"/>
                <a:gd name="T73" fmla="*/ 796 h 813"/>
                <a:gd name="T74" fmla="*/ 704 w 1460"/>
                <a:gd name="T75" fmla="*/ 768 h 813"/>
                <a:gd name="T76" fmla="*/ 662 w 1460"/>
                <a:gd name="T77" fmla="*/ 796 h 813"/>
                <a:gd name="T78" fmla="*/ 599 w 1460"/>
                <a:gd name="T79" fmla="*/ 812 h 813"/>
                <a:gd name="T80" fmla="*/ 520 w 1460"/>
                <a:gd name="T81" fmla="*/ 802 h 813"/>
                <a:gd name="T82" fmla="*/ 460 w 1460"/>
                <a:gd name="T83" fmla="*/ 767 h 813"/>
                <a:gd name="T84" fmla="*/ 413 w 1460"/>
                <a:gd name="T85" fmla="*/ 753 h 813"/>
                <a:gd name="T86" fmla="*/ 336 w 1460"/>
                <a:gd name="T87" fmla="*/ 756 h 813"/>
                <a:gd name="T88" fmla="*/ 273 w 1460"/>
                <a:gd name="T89" fmla="*/ 732 h 813"/>
                <a:gd name="T90" fmla="*/ 231 w 1460"/>
                <a:gd name="T91" fmla="*/ 695 h 813"/>
                <a:gd name="T92" fmla="*/ 206 w 1460"/>
                <a:gd name="T93" fmla="*/ 677 h 813"/>
                <a:gd name="T94" fmla="*/ 136 w 1460"/>
                <a:gd name="T95" fmla="*/ 672 h 813"/>
                <a:gd name="T96" fmla="*/ 72 w 1460"/>
                <a:gd name="T97" fmla="*/ 635 h 813"/>
                <a:gd name="T98" fmla="*/ 38 w 1460"/>
                <a:gd name="T99" fmla="*/ 580 h 813"/>
                <a:gd name="T100" fmla="*/ 35 w 1460"/>
                <a:gd name="T101" fmla="*/ 516 h 813"/>
                <a:gd name="T102" fmla="*/ 20 w 1460"/>
                <a:gd name="T103" fmla="*/ 455 h 813"/>
                <a:gd name="T104" fmla="*/ 0 w 1460"/>
                <a:gd name="T105" fmla="*/ 396 h 813"/>
                <a:gd name="T106" fmla="*/ 9 w 1460"/>
                <a:gd name="T107" fmla="*/ 330 h 813"/>
                <a:gd name="T108" fmla="*/ 55 w 1460"/>
                <a:gd name="T109" fmla="*/ 278 h 813"/>
                <a:gd name="T110" fmla="*/ 121 w 1460"/>
                <a:gd name="T111" fmla="*/ 237 h 813"/>
                <a:gd name="T112" fmla="*/ 211 w 1460"/>
                <a:gd name="T113" fmla="*/ 216 h 813"/>
                <a:gd name="T114" fmla="*/ 232 w 1460"/>
                <a:gd name="T115" fmla="*/ 192 h 8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0"/>
                <a:gd name="T175" fmla="*/ 0 h 813"/>
                <a:gd name="T176" fmla="*/ 1460 w 1460"/>
                <a:gd name="T177" fmla="*/ 813 h 8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0" h="813">
                  <a:moveTo>
                    <a:pt x="232" y="192"/>
                  </a:moveTo>
                  <a:lnTo>
                    <a:pt x="244" y="170"/>
                  </a:lnTo>
                  <a:lnTo>
                    <a:pt x="263" y="147"/>
                  </a:lnTo>
                  <a:lnTo>
                    <a:pt x="292" y="129"/>
                  </a:lnTo>
                  <a:lnTo>
                    <a:pt x="328" y="114"/>
                  </a:lnTo>
                  <a:lnTo>
                    <a:pt x="358" y="106"/>
                  </a:lnTo>
                  <a:lnTo>
                    <a:pt x="395" y="98"/>
                  </a:lnTo>
                  <a:lnTo>
                    <a:pt x="452" y="94"/>
                  </a:lnTo>
                  <a:lnTo>
                    <a:pt x="507" y="98"/>
                  </a:lnTo>
                  <a:lnTo>
                    <a:pt x="557" y="108"/>
                  </a:lnTo>
                  <a:lnTo>
                    <a:pt x="595" y="119"/>
                  </a:lnTo>
                  <a:lnTo>
                    <a:pt x="616" y="81"/>
                  </a:lnTo>
                  <a:lnTo>
                    <a:pt x="645" y="53"/>
                  </a:lnTo>
                  <a:lnTo>
                    <a:pt x="684" y="30"/>
                  </a:lnTo>
                  <a:lnTo>
                    <a:pt x="735" y="13"/>
                  </a:lnTo>
                  <a:lnTo>
                    <a:pt x="797" y="1"/>
                  </a:lnTo>
                  <a:lnTo>
                    <a:pt x="857" y="0"/>
                  </a:lnTo>
                  <a:lnTo>
                    <a:pt x="912" y="7"/>
                  </a:lnTo>
                  <a:lnTo>
                    <a:pt x="973" y="21"/>
                  </a:lnTo>
                  <a:lnTo>
                    <a:pt x="1019" y="46"/>
                  </a:lnTo>
                  <a:lnTo>
                    <a:pt x="1052" y="71"/>
                  </a:lnTo>
                  <a:lnTo>
                    <a:pt x="1074" y="95"/>
                  </a:lnTo>
                  <a:lnTo>
                    <a:pt x="1078" y="126"/>
                  </a:lnTo>
                  <a:lnTo>
                    <a:pt x="1121" y="116"/>
                  </a:lnTo>
                  <a:lnTo>
                    <a:pt x="1172" y="120"/>
                  </a:lnTo>
                  <a:lnTo>
                    <a:pt x="1214" y="129"/>
                  </a:lnTo>
                  <a:lnTo>
                    <a:pt x="1250" y="151"/>
                  </a:lnTo>
                  <a:lnTo>
                    <a:pt x="1276" y="179"/>
                  </a:lnTo>
                  <a:lnTo>
                    <a:pt x="1286" y="211"/>
                  </a:lnTo>
                  <a:lnTo>
                    <a:pt x="1284" y="234"/>
                  </a:lnTo>
                  <a:lnTo>
                    <a:pt x="1309" y="232"/>
                  </a:lnTo>
                  <a:lnTo>
                    <a:pt x="1339" y="237"/>
                  </a:lnTo>
                  <a:lnTo>
                    <a:pt x="1370" y="248"/>
                  </a:lnTo>
                  <a:lnTo>
                    <a:pt x="1394" y="260"/>
                  </a:lnTo>
                  <a:lnTo>
                    <a:pt x="1410" y="271"/>
                  </a:lnTo>
                  <a:lnTo>
                    <a:pt x="1424" y="285"/>
                  </a:lnTo>
                  <a:lnTo>
                    <a:pt x="1440" y="303"/>
                  </a:lnTo>
                  <a:lnTo>
                    <a:pt x="1449" y="325"/>
                  </a:lnTo>
                  <a:lnTo>
                    <a:pt x="1450" y="341"/>
                  </a:lnTo>
                  <a:lnTo>
                    <a:pt x="1446" y="359"/>
                  </a:lnTo>
                  <a:lnTo>
                    <a:pt x="1436" y="381"/>
                  </a:lnTo>
                  <a:lnTo>
                    <a:pt x="1449" y="404"/>
                  </a:lnTo>
                  <a:lnTo>
                    <a:pt x="1455" y="424"/>
                  </a:lnTo>
                  <a:lnTo>
                    <a:pt x="1458" y="447"/>
                  </a:lnTo>
                  <a:lnTo>
                    <a:pt x="1450" y="474"/>
                  </a:lnTo>
                  <a:lnTo>
                    <a:pt x="1445" y="490"/>
                  </a:lnTo>
                  <a:lnTo>
                    <a:pt x="1429" y="510"/>
                  </a:lnTo>
                  <a:lnTo>
                    <a:pt x="1450" y="538"/>
                  </a:lnTo>
                  <a:lnTo>
                    <a:pt x="1458" y="555"/>
                  </a:lnTo>
                  <a:lnTo>
                    <a:pt x="1459" y="580"/>
                  </a:lnTo>
                  <a:lnTo>
                    <a:pt x="1455" y="605"/>
                  </a:lnTo>
                  <a:lnTo>
                    <a:pt x="1442" y="633"/>
                  </a:lnTo>
                  <a:lnTo>
                    <a:pt x="1424" y="653"/>
                  </a:lnTo>
                  <a:lnTo>
                    <a:pt x="1398" y="672"/>
                  </a:lnTo>
                  <a:lnTo>
                    <a:pt x="1355" y="690"/>
                  </a:lnTo>
                  <a:lnTo>
                    <a:pt x="1309" y="697"/>
                  </a:lnTo>
                  <a:lnTo>
                    <a:pt x="1267" y="691"/>
                  </a:lnTo>
                  <a:lnTo>
                    <a:pt x="1240" y="681"/>
                  </a:lnTo>
                  <a:lnTo>
                    <a:pt x="1221" y="701"/>
                  </a:lnTo>
                  <a:lnTo>
                    <a:pt x="1201" y="717"/>
                  </a:lnTo>
                  <a:lnTo>
                    <a:pt x="1183" y="726"/>
                  </a:lnTo>
                  <a:lnTo>
                    <a:pt x="1150" y="740"/>
                  </a:lnTo>
                  <a:lnTo>
                    <a:pt x="1121" y="748"/>
                  </a:lnTo>
                  <a:lnTo>
                    <a:pt x="1078" y="755"/>
                  </a:lnTo>
                  <a:lnTo>
                    <a:pt x="1036" y="754"/>
                  </a:lnTo>
                  <a:lnTo>
                    <a:pt x="994" y="745"/>
                  </a:lnTo>
                  <a:lnTo>
                    <a:pt x="958" y="730"/>
                  </a:lnTo>
                  <a:lnTo>
                    <a:pt x="937" y="756"/>
                  </a:lnTo>
                  <a:lnTo>
                    <a:pt x="916" y="771"/>
                  </a:lnTo>
                  <a:lnTo>
                    <a:pt x="890" y="785"/>
                  </a:lnTo>
                  <a:lnTo>
                    <a:pt x="860" y="796"/>
                  </a:lnTo>
                  <a:lnTo>
                    <a:pt x="825" y="800"/>
                  </a:lnTo>
                  <a:lnTo>
                    <a:pt x="794" y="800"/>
                  </a:lnTo>
                  <a:lnTo>
                    <a:pt x="763" y="796"/>
                  </a:lnTo>
                  <a:lnTo>
                    <a:pt x="726" y="781"/>
                  </a:lnTo>
                  <a:lnTo>
                    <a:pt x="704" y="768"/>
                  </a:lnTo>
                  <a:lnTo>
                    <a:pt x="684" y="785"/>
                  </a:lnTo>
                  <a:lnTo>
                    <a:pt x="662" y="796"/>
                  </a:lnTo>
                  <a:lnTo>
                    <a:pt x="636" y="804"/>
                  </a:lnTo>
                  <a:lnTo>
                    <a:pt x="599" y="812"/>
                  </a:lnTo>
                  <a:lnTo>
                    <a:pt x="560" y="810"/>
                  </a:lnTo>
                  <a:lnTo>
                    <a:pt x="520" y="802"/>
                  </a:lnTo>
                  <a:lnTo>
                    <a:pt x="489" y="789"/>
                  </a:lnTo>
                  <a:lnTo>
                    <a:pt x="460" y="767"/>
                  </a:lnTo>
                  <a:lnTo>
                    <a:pt x="443" y="745"/>
                  </a:lnTo>
                  <a:lnTo>
                    <a:pt x="413" y="753"/>
                  </a:lnTo>
                  <a:lnTo>
                    <a:pt x="378" y="758"/>
                  </a:lnTo>
                  <a:lnTo>
                    <a:pt x="336" y="756"/>
                  </a:lnTo>
                  <a:lnTo>
                    <a:pt x="300" y="746"/>
                  </a:lnTo>
                  <a:lnTo>
                    <a:pt x="273" y="732"/>
                  </a:lnTo>
                  <a:lnTo>
                    <a:pt x="250" y="717"/>
                  </a:lnTo>
                  <a:lnTo>
                    <a:pt x="231" y="695"/>
                  </a:lnTo>
                  <a:lnTo>
                    <a:pt x="227" y="672"/>
                  </a:lnTo>
                  <a:lnTo>
                    <a:pt x="206" y="677"/>
                  </a:lnTo>
                  <a:lnTo>
                    <a:pt x="173" y="678"/>
                  </a:lnTo>
                  <a:lnTo>
                    <a:pt x="136" y="672"/>
                  </a:lnTo>
                  <a:lnTo>
                    <a:pt x="98" y="656"/>
                  </a:lnTo>
                  <a:lnTo>
                    <a:pt x="72" y="635"/>
                  </a:lnTo>
                  <a:lnTo>
                    <a:pt x="51" y="608"/>
                  </a:lnTo>
                  <a:lnTo>
                    <a:pt x="38" y="580"/>
                  </a:lnTo>
                  <a:lnTo>
                    <a:pt x="33" y="542"/>
                  </a:lnTo>
                  <a:lnTo>
                    <a:pt x="35" y="516"/>
                  </a:lnTo>
                  <a:lnTo>
                    <a:pt x="46" y="477"/>
                  </a:lnTo>
                  <a:lnTo>
                    <a:pt x="20" y="455"/>
                  </a:lnTo>
                  <a:lnTo>
                    <a:pt x="7" y="427"/>
                  </a:lnTo>
                  <a:lnTo>
                    <a:pt x="0" y="396"/>
                  </a:lnTo>
                  <a:lnTo>
                    <a:pt x="0" y="364"/>
                  </a:lnTo>
                  <a:lnTo>
                    <a:pt x="9" y="330"/>
                  </a:lnTo>
                  <a:lnTo>
                    <a:pt x="26" y="305"/>
                  </a:lnTo>
                  <a:lnTo>
                    <a:pt x="55" y="278"/>
                  </a:lnTo>
                  <a:lnTo>
                    <a:pt x="85" y="257"/>
                  </a:lnTo>
                  <a:lnTo>
                    <a:pt x="121" y="237"/>
                  </a:lnTo>
                  <a:lnTo>
                    <a:pt x="167" y="224"/>
                  </a:lnTo>
                  <a:lnTo>
                    <a:pt x="211" y="216"/>
                  </a:lnTo>
                  <a:lnTo>
                    <a:pt x="231" y="213"/>
                  </a:lnTo>
                  <a:lnTo>
                    <a:pt x="232" y="192"/>
                  </a:lnTo>
                </a:path>
              </a:pathLst>
            </a:custGeom>
            <a:solidFill>
              <a:srgbClr val="FFFFFF"/>
            </a:solidFill>
            <a:ln w="12700" cap="rnd">
              <a:solidFill>
                <a:srgbClr val="000000"/>
              </a:solidFill>
              <a:round/>
              <a:headEnd/>
              <a:tailEnd/>
            </a:ln>
          </p:spPr>
          <p:txBody>
            <a:bodyPr/>
            <a:lstStyle/>
            <a:p>
              <a:endParaRPr lang="en-US"/>
            </a:p>
          </p:txBody>
        </p:sp>
        <p:grpSp>
          <p:nvGrpSpPr>
            <p:cNvPr id="12315" name="Group 21">
              <a:extLst>
                <a:ext uri="{FF2B5EF4-FFF2-40B4-BE49-F238E27FC236}">
                  <a16:creationId xmlns:a16="http://schemas.microsoft.com/office/drawing/2014/main" id="{1A55D2F1-AE21-A2E0-4867-7ABE85963A9C}"/>
                </a:ext>
              </a:extLst>
            </p:cNvPr>
            <p:cNvGrpSpPr>
              <a:grpSpLocks/>
            </p:cNvGrpSpPr>
            <p:nvPr/>
          </p:nvGrpSpPr>
          <p:grpSpPr bwMode="auto">
            <a:xfrm>
              <a:off x="3647" y="2168"/>
              <a:ext cx="312" cy="182"/>
              <a:chOff x="3647" y="2168"/>
              <a:chExt cx="312" cy="182"/>
            </a:xfrm>
          </p:grpSpPr>
          <p:sp>
            <p:nvSpPr>
              <p:cNvPr id="12338" name="Oval 22">
                <a:extLst>
                  <a:ext uri="{FF2B5EF4-FFF2-40B4-BE49-F238E27FC236}">
                    <a16:creationId xmlns:a16="http://schemas.microsoft.com/office/drawing/2014/main" id="{4019C58A-1223-E6FE-A87F-6F152675A8FA}"/>
                  </a:ext>
                </a:extLst>
              </p:cNvPr>
              <p:cNvSpPr>
                <a:spLocks noChangeArrowheads="1"/>
              </p:cNvSpPr>
              <p:nvPr/>
            </p:nvSpPr>
            <p:spPr bwMode="auto">
              <a:xfrm rot="1380000">
                <a:off x="3804" y="2168"/>
                <a:ext cx="155" cy="92"/>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39" name="Oval 23">
                <a:extLst>
                  <a:ext uri="{FF2B5EF4-FFF2-40B4-BE49-F238E27FC236}">
                    <a16:creationId xmlns:a16="http://schemas.microsoft.com/office/drawing/2014/main" id="{49836F1D-44B6-C61F-4EA7-2FB133936AB2}"/>
                  </a:ext>
                </a:extLst>
              </p:cNvPr>
              <p:cNvSpPr>
                <a:spLocks noChangeArrowheads="1"/>
              </p:cNvSpPr>
              <p:nvPr/>
            </p:nvSpPr>
            <p:spPr bwMode="auto">
              <a:xfrm rot="1380000">
                <a:off x="3694" y="2250"/>
                <a:ext cx="119" cy="58"/>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40" name="Oval 24">
                <a:extLst>
                  <a:ext uri="{FF2B5EF4-FFF2-40B4-BE49-F238E27FC236}">
                    <a16:creationId xmlns:a16="http://schemas.microsoft.com/office/drawing/2014/main" id="{EBF9EE5C-D17B-3E5C-701D-FAB041199ADD}"/>
                  </a:ext>
                </a:extLst>
              </p:cNvPr>
              <p:cNvSpPr>
                <a:spLocks noChangeArrowheads="1"/>
              </p:cNvSpPr>
              <p:nvPr/>
            </p:nvSpPr>
            <p:spPr bwMode="auto">
              <a:xfrm rot="1380000">
                <a:off x="3647" y="2307"/>
                <a:ext cx="64" cy="43"/>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grpSp>
          <p:nvGrpSpPr>
            <p:cNvPr id="12316" name="Group 25">
              <a:extLst>
                <a:ext uri="{FF2B5EF4-FFF2-40B4-BE49-F238E27FC236}">
                  <a16:creationId xmlns:a16="http://schemas.microsoft.com/office/drawing/2014/main" id="{B91B0D0D-F153-36B2-5A2A-FE8180444E65}"/>
                </a:ext>
              </a:extLst>
            </p:cNvPr>
            <p:cNvGrpSpPr>
              <a:grpSpLocks/>
            </p:cNvGrpSpPr>
            <p:nvPr/>
          </p:nvGrpSpPr>
          <p:grpSpPr bwMode="auto">
            <a:xfrm rot="-1600197">
              <a:off x="1776" y="1824"/>
              <a:ext cx="162" cy="222"/>
              <a:chOff x="578" y="290"/>
              <a:chExt cx="173" cy="233"/>
            </a:xfrm>
          </p:grpSpPr>
          <p:sp>
            <p:nvSpPr>
              <p:cNvPr id="12336" name="Freeform 26">
                <a:extLst>
                  <a:ext uri="{FF2B5EF4-FFF2-40B4-BE49-F238E27FC236}">
                    <a16:creationId xmlns:a16="http://schemas.microsoft.com/office/drawing/2014/main" id="{C0D30379-49B7-3696-F3C2-93122A2DFA96}"/>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7" name="Freeform 27">
                <a:extLst>
                  <a:ext uri="{FF2B5EF4-FFF2-40B4-BE49-F238E27FC236}">
                    <a16:creationId xmlns:a16="http://schemas.microsoft.com/office/drawing/2014/main" id="{130C7EAF-2A31-CB24-29E1-DE4DC583FCD6}"/>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2317" name="Group 28">
              <a:extLst>
                <a:ext uri="{FF2B5EF4-FFF2-40B4-BE49-F238E27FC236}">
                  <a16:creationId xmlns:a16="http://schemas.microsoft.com/office/drawing/2014/main" id="{AF0DE000-448C-960F-A389-C1C4E8DF1292}"/>
                </a:ext>
              </a:extLst>
            </p:cNvPr>
            <p:cNvGrpSpPr>
              <a:grpSpLocks/>
            </p:cNvGrpSpPr>
            <p:nvPr/>
          </p:nvGrpSpPr>
          <p:grpSpPr bwMode="auto">
            <a:xfrm rot="-1600197">
              <a:off x="1680" y="2832"/>
              <a:ext cx="162" cy="222"/>
              <a:chOff x="578" y="290"/>
              <a:chExt cx="173" cy="233"/>
            </a:xfrm>
          </p:grpSpPr>
          <p:sp>
            <p:nvSpPr>
              <p:cNvPr id="12334" name="Freeform 29">
                <a:extLst>
                  <a:ext uri="{FF2B5EF4-FFF2-40B4-BE49-F238E27FC236}">
                    <a16:creationId xmlns:a16="http://schemas.microsoft.com/office/drawing/2014/main" id="{1E7E92E6-85B3-1583-227C-C0E2B878F4B8}"/>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5" name="Freeform 30">
                <a:extLst>
                  <a:ext uri="{FF2B5EF4-FFF2-40B4-BE49-F238E27FC236}">
                    <a16:creationId xmlns:a16="http://schemas.microsoft.com/office/drawing/2014/main" id="{61AD5F13-D9B6-1094-FB14-CFBD96368083}"/>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2318" name="Group 31">
              <a:extLst>
                <a:ext uri="{FF2B5EF4-FFF2-40B4-BE49-F238E27FC236}">
                  <a16:creationId xmlns:a16="http://schemas.microsoft.com/office/drawing/2014/main" id="{68D39BB9-99E2-7A07-FE67-DA9E63CCA31F}"/>
                </a:ext>
              </a:extLst>
            </p:cNvPr>
            <p:cNvGrpSpPr>
              <a:grpSpLocks/>
            </p:cNvGrpSpPr>
            <p:nvPr/>
          </p:nvGrpSpPr>
          <p:grpSpPr bwMode="auto">
            <a:xfrm rot="-1600197">
              <a:off x="3024" y="1632"/>
              <a:ext cx="162" cy="222"/>
              <a:chOff x="578" y="290"/>
              <a:chExt cx="173" cy="233"/>
            </a:xfrm>
          </p:grpSpPr>
          <p:sp>
            <p:nvSpPr>
              <p:cNvPr id="12332" name="Freeform 32">
                <a:extLst>
                  <a:ext uri="{FF2B5EF4-FFF2-40B4-BE49-F238E27FC236}">
                    <a16:creationId xmlns:a16="http://schemas.microsoft.com/office/drawing/2014/main" id="{A9C45EC5-1B7F-E8DC-156F-5F8379C23558}"/>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3" name="Freeform 33">
                <a:extLst>
                  <a:ext uri="{FF2B5EF4-FFF2-40B4-BE49-F238E27FC236}">
                    <a16:creationId xmlns:a16="http://schemas.microsoft.com/office/drawing/2014/main" id="{D1C9E121-B9FE-0C98-2AAB-857569FC92F9}"/>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2319" name="Group 34">
              <a:extLst>
                <a:ext uri="{FF2B5EF4-FFF2-40B4-BE49-F238E27FC236}">
                  <a16:creationId xmlns:a16="http://schemas.microsoft.com/office/drawing/2014/main" id="{3C9B8DB6-B7A8-2B12-E85B-E37564A5525E}"/>
                </a:ext>
              </a:extLst>
            </p:cNvPr>
            <p:cNvGrpSpPr>
              <a:grpSpLocks/>
            </p:cNvGrpSpPr>
            <p:nvPr/>
          </p:nvGrpSpPr>
          <p:grpSpPr bwMode="auto">
            <a:xfrm rot="-1600197">
              <a:off x="4368" y="1728"/>
              <a:ext cx="162" cy="222"/>
              <a:chOff x="578" y="290"/>
              <a:chExt cx="173" cy="233"/>
            </a:xfrm>
          </p:grpSpPr>
          <p:sp>
            <p:nvSpPr>
              <p:cNvPr id="12330" name="Freeform 35">
                <a:extLst>
                  <a:ext uri="{FF2B5EF4-FFF2-40B4-BE49-F238E27FC236}">
                    <a16:creationId xmlns:a16="http://schemas.microsoft.com/office/drawing/2014/main" id="{82C1AC09-259A-C96F-DB88-AA399478F081}"/>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1" name="Freeform 36">
                <a:extLst>
                  <a:ext uri="{FF2B5EF4-FFF2-40B4-BE49-F238E27FC236}">
                    <a16:creationId xmlns:a16="http://schemas.microsoft.com/office/drawing/2014/main" id="{44202F4F-2F7D-8C18-DF01-9AE72389BDD2}"/>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2320" name="Group 37">
              <a:extLst>
                <a:ext uri="{FF2B5EF4-FFF2-40B4-BE49-F238E27FC236}">
                  <a16:creationId xmlns:a16="http://schemas.microsoft.com/office/drawing/2014/main" id="{24993FB6-887E-9D0E-4158-931015464215}"/>
                </a:ext>
              </a:extLst>
            </p:cNvPr>
            <p:cNvGrpSpPr>
              <a:grpSpLocks/>
            </p:cNvGrpSpPr>
            <p:nvPr/>
          </p:nvGrpSpPr>
          <p:grpSpPr bwMode="auto">
            <a:xfrm rot="-1600197">
              <a:off x="4800" y="2736"/>
              <a:ext cx="162" cy="222"/>
              <a:chOff x="578" y="290"/>
              <a:chExt cx="173" cy="233"/>
            </a:xfrm>
          </p:grpSpPr>
          <p:sp>
            <p:nvSpPr>
              <p:cNvPr id="12328" name="Freeform 38">
                <a:extLst>
                  <a:ext uri="{FF2B5EF4-FFF2-40B4-BE49-F238E27FC236}">
                    <a16:creationId xmlns:a16="http://schemas.microsoft.com/office/drawing/2014/main" id="{3EE95EE2-45E3-8F02-5D1B-B5BB0405BA6A}"/>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9" name="Freeform 39">
                <a:extLst>
                  <a:ext uri="{FF2B5EF4-FFF2-40B4-BE49-F238E27FC236}">
                    <a16:creationId xmlns:a16="http://schemas.microsoft.com/office/drawing/2014/main" id="{B114BED3-8C52-1ABA-1EC1-31743B259384}"/>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2321" name="Group 40">
              <a:extLst>
                <a:ext uri="{FF2B5EF4-FFF2-40B4-BE49-F238E27FC236}">
                  <a16:creationId xmlns:a16="http://schemas.microsoft.com/office/drawing/2014/main" id="{B6CFB789-447A-27CC-3C62-E96C6D58412E}"/>
                </a:ext>
              </a:extLst>
            </p:cNvPr>
            <p:cNvGrpSpPr>
              <a:grpSpLocks/>
            </p:cNvGrpSpPr>
            <p:nvPr/>
          </p:nvGrpSpPr>
          <p:grpSpPr bwMode="auto">
            <a:xfrm>
              <a:off x="2945" y="2377"/>
              <a:ext cx="724" cy="1441"/>
              <a:chOff x="2867" y="2410"/>
              <a:chExt cx="724" cy="1441"/>
            </a:xfrm>
          </p:grpSpPr>
          <p:sp>
            <p:nvSpPr>
              <p:cNvPr id="12322" name="Freeform 41">
                <a:extLst>
                  <a:ext uri="{FF2B5EF4-FFF2-40B4-BE49-F238E27FC236}">
                    <a16:creationId xmlns:a16="http://schemas.microsoft.com/office/drawing/2014/main" id="{C40300AF-2A32-A3F7-8DD7-164D4A91560F}"/>
                  </a:ext>
                </a:extLst>
              </p:cNvPr>
              <p:cNvSpPr>
                <a:spLocks/>
              </p:cNvSpPr>
              <p:nvPr/>
            </p:nvSpPr>
            <p:spPr bwMode="auto">
              <a:xfrm>
                <a:off x="3098" y="2491"/>
                <a:ext cx="284" cy="314"/>
              </a:xfrm>
              <a:custGeom>
                <a:avLst/>
                <a:gdLst>
                  <a:gd name="T0" fmla="*/ 10 w 567"/>
                  <a:gd name="T1" fmla="*/ 4 h 630"/>
                  <a:gd name="T2" fmla="*/ 8 w 567"/>
                  <a:gd name="T3" fmla="*/ 2 h 630"/>
                  <a:gd name="T4" fmla="*/ 6 w 567"/>
                  <a:gd name="T5" fmla="*/ 1 h 630"/>
                  <a:gd name="T6" fmla="*/ 4 w 567"/>
                  <a:gd name="T7" fmla="*/ 0 h 630"/>
                  <a:gd name="T8" fmla="*/ 3 w 567"/>
                  <a:gd name="T9" fmla="*/ 0 h 630"/>
                  <a:gd name="T10" fmla="*/ 1 w 567"/>
                  <a:gd name="T11" fmla="*/ 1 h 630"/>
                  <a:gd name="T12" fmla="*/ 0 w 567"/>
                  <a:gd name="T13" fmla="*/ 4 h 630"/>
                  <a:gd name="T14" fmla="*/ 1 w 567"/>
                  <a:gd name="T15" fmla="*/ 8 h 630"/>
                  <a:gd name="T16" fmla="*/ 2 w 567"/>
                  <a:gd name="T17" fmla="*/ 12 h 630"/>
                  <a:gd name="T18" fmla="*/ 3 w 567"/>
                  <a:gd name="T19" fmla="*/ 15 h 630"/>
                  <a:gd name="T20" fmla="*/ 5 w 567"/>
                  <a:gd name="T21" fmla="*/ 18 h 630"/>
                  <a:gd name="T22" fmla="*/ 6 w 567"/>
                  <a:gd name="T23" fmla="*/ 19 h 630"/>
                  <a:gd name="T24" fmla="*/ 9 w 567"/>
                  <a:gd name="T25" fmla="*/ 19 h 630"/>
                  <a:gd name="T26" fmla="*/ 11 w 567"/>
                  <a:gd name="T27" fmla="*/ 18 h 630"/>
                  <a:gd name="T28" fmla="*/ 12 w 567"/>
                  <a:gd name="T29" fmla="*/ 16 h 630"/>
                  <a:gd name="T30" fmla="*/ 13 w 567"/>
                  <a:gd name="T31" fmla="*/ 13 h 630"/>
                  <a:gd name="T32" fmla="*/ 13 w 567"/>
                  <a:gd name="T33" fmla="*/ 10 h 630"/>
                  <a:gd name="T34" fmla="*/ 18 w 567"/>
                  <a:gd name="T35" fmla="*/ 10 h 630"/>
                  <a:gd name="T36" fmla="*/ 18 w 567"/>
                  <a:gd name="T37" fmla="*/ 9 h 630"/>
                  <a:gd name="T38" fmla="*/ 12 w 567"/>
                  <a:gd name="T39" fmla="*/ 8 h 630"/>
                  <a:gd name="T40" fmla="*/ 10 w 567"/>
                  <a:gd name="T41" fmla="*/ 5 h 630"/>
                  <a:gd name="T42" fmla="*/ 10 w 567"/>
                  <a:gd name="T43" fmla="*/ 4 h 6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67"/>
                  <a:gd name="T67" fmla="*/ 0 h 630"/>
                  <a:gd name="T68" fmla="*/ 567 w 567"/>
                  <a:gd name="T69" fmla="*/ 630 h 63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67" h="630">
                    <a:moveTo>
                      <a:pt x="296" y="146"/>
                    </a:moveTo>
                    <a:lnTo>
                      <a:pt x="246" y="81"/>
                    </a:lnTo>
                    <a:lnTo>
                      <a:pt x="176" y="33"/>
                    </a:lnTo>
                    <a:lnTo>
                      <a:pt x="114" y="0"/>
                    </a:lnTo>
                    <a:lnTo>
                      <a:pt x="65" y="9"/>
                    </a:lnTo>
                    <a:lnTo>
                      <a:pt x="29" y="45"/>
                    </a:lnTo>
                    <a:lnTo>
                      <a:pt x="0" y="154"/>
                    </a:lnTo>
                    <a:lnTo>
                      <a:pt x="11" y="280"/>
                    </a:lnTo>
                    <a:lnTo>
                      <a:pt x="41" y="400"/>
                    </a:lnTo>
                    <a:lnTo>
                      <a:pt x="73" y="493"/>
                    </a:lnTo>
                    <a:lnTo>
                      <a:pt x="135" y="590"/>
                    </a:lnTo>
                    <a:lnTo>
                      <a:pt x="189" y="630"/>
                    </a:lnTo>
                    <a:lnTo>
                      <a:pt x="262" y="630"/>
                    </a:lnTo>
                    <a:lnTo>
                      <a:pt x="336" y="602"/>
                    </a:lnTo>
                    <a:lnTo>
                      <a:pt x="374" y="533"/>
                    </a:lnTo>
                    <a:lnTo>
                      <a:pt x="394" y="445"/>
                    </a:lnTo>
                    <a:lnTo>
                      <a:pt x="386" y="335"/>
                    </a:lnTo>
                    <a:lnTo>
                      <a:pt x="559" y="348"/>
                    </a:lnTo>
                    <a:lnTo>
                      <a:pt x="567" y="299"/>
                    </a:lnTo>
                    <a:lnTo>
                      <a:pt x="370" y="280"/>
                    </a:lnTo>
                    <a:lnTo>
                      <a:pt x="320" y="167"/>
                    </a:lnTo>
                    <a:lnTo>
                      <a:pt x="296" y="146"/>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3" name="Freeform 42">
                <a:extLst>
                  <a:ext uri="{FF2B5EF4-FFF2-40B4-BE49-F238E27FC236}">
                    <a16:creationId xmlns:a16="http://schemas.microsoft.com/office/drawing/2014/main" id="{6FF18381-C563-F8DE-E274-595F760A2E33}"/>
                  </a:ext>
                </a:extLst>
              </p:cNvPr>
              <p:cNvSpPr>
                <a:spLocks/>
              </p:cNvSpPr>
              <p:nvPr/>
            </p:nvSpPr>
            <p:spPr bwMode="auto">
              <a:xfrm>
                <a:off x="2867" y="2410"/>
                <a:ext cx="327" cy="505"/>
              </a:xfrm>
              <a:custGeom>
                <a:avLst/>
                <a:gdLst>
                  <a:gd name="T0" fmla="*/ 12 w 653"/>
                  <a:gd name="T1" fmla="*/ 1 h 1009"/>
                  <a:gd name="T2" fmla="*/ 15 w 653"/>
                  <a:gd name="T3" fmla="*/ 0 h 1009"/>
                  <a:gd name="T4" fmla="*/ 17 w 653"/>
                  <a:gd name="T5" fmla="*/ 1 h 1009"/>
                  <a:gd name="T6" fmla="*/ 19 w 653"/>
                  <a:gd name="T7" fmla="*/ 2 h 1009"/>
                  <a:gd name="T8" fmla="*/ 20 w 653"/>
                  <a:gd name="T9" fmla="*/ 4 h 1009"/>
                  <a:gd name="T10" fmla="*/ 19 w 653"/>
                  <a:gd name="T11" fmla="*/ 5 h 1009"/>
                  <a:gd name="T12" fmla="*/ 18 w 653"/>
                  <a:gd name="T13" fmla="*/ 5 h 1009"/>
                  <a:gd name="T14" fmla="*/ 18 w 653"/>
                  <a:gd name="T15" fmla="*/ 4 h 1009"/>
                  <a:gd name="T16" fmla="*/ 17 w 653"/>
                  <a:gd name="T17" fmla="*/ 3 h 1009"/>
                  <a:gd name="T18" fmla="*/ 16 w 653"/>
                  <a:gd name="T19" fmla="*/ 2 h 1009"/>
                  <a:gd name="T20" fmla="*/ 14 w 653"/>
                  <a:gd name="T21" fmla="*/ 3 h 1009"/>
                  <a:gd name="T22" fmla="*/ 15 w 653"/>
                  <a:gd name="T23" fmla="*/ 4 h 1009"/>
                  <a:gd name="T24" fmla="*/ 15 w 653"/>
                  <a:gd name="T25" fmla="*/ 5 h 1009"/>
                  <a:gd name="T26" fmla="*/ 15 w 653"/>
                  <a:gd name="T27" fmla="*/ 7 h 1009"/>
                  <a:gd name="T28" fmla="*/ 13 w 653"/>
                  <a:gd name="T29" fmla="*/ 7 h 1009"/>
                  <a:gd name="T30" fmla="*/ 11 w 653"/>
                  <a:gd name="T31" fmla="*/ 7 h 1009"/>
                  <a:gd name="T32" fmla="*/ 10 w 653"/>
                  <a:gd name="T33" fmla="*/ 6 h 1009"/>
                  <a:gd name="T34" fmla="*/ 8 w 653"/>
                  <a:gd name="T35" fmla="*/ 8 h 1009"/>
                  <a:gd name="T36" fmla="*/ 7 w 653"/>
                  <a:gd name="T37" fmla="*/ 11 h 1009"/>
                  <a:gd name="T38" fmla="*/ 5 w 653"/>
                  <a:gd name="T39" fmla="*/ 14 h 1009"/>
                  <a:gd name="T40" fmla="*/ 4 w 653"/>
                  <a:gd name="T41" fmla="*/ 17 h 1009"/>
                  <a:gd name="T42" fmla="*/ 3 w 653"/>
                  <a:gd name="T43" fmla="*/ 20 h 1009"/>
                  <a:gd name="T44" fmla="*/ 4 w 653"/>
                  <a:gd name="T45" fmla="*/ 22 h 1009"/>
                  <a:gd name="T46" fmla="*/ 6 w 653"/>
                  <a:gd name="T47" fmla="*/ 24 h 1009"/>
                  <a:gd name="T48" fmla="*/ 10 w 653"/>
                  <a:gd name="T49" fmla="*/ 25 h 1009"/>
                  <a:gd name="T50" fmla="*/ 12 w 653"/>
                  <a:gd name="T51" fmla="*/ 26 h 1009"/>
                  <a:gd name="T52" fmla="*/ 15 w 653"/>
                  <a:gd name="T53" fmla="*/ 26 h 1009"/>
                  <a:gd name="T54" fmla="*/ 18 w 653"/>
                  <a:gd name="T55" fmla="*/ 28 h 1009"/>
                  <a:gd name="T56" fmla="*/ 21 w 653"/>
                  <a:gd name="T57" fmla="*/ 29 h 1009"/>
                  <a:gd name="T58" fmla="*/ 21 w 653"/>
                  <a:gd name="T59" fmla="*/ 30 h 1009"/>
                  <a:gd name="T60" fmla="*/ 20 w 653"/>
                  <a:gd name="T61" fmla="*/ 32 h 1009"/>
                  <a:gd name="T62" fmla="*/ 18 w 653"/>
                  <a:gd name="T63" fmla="*/ 32 h 1009"/>
                  <a:gd name="T64" fmla="*/ 16 w 653"/>
                  <a:gd name="T65" fmla="*/ 31 h 1009"/>
                  <a:gd name="T66" fmla="*/ 10 w 653"/>
                  <a:gd name="T67" fmla="*/ 28 h 1009"/>
                  <a:gd name="T68" fmla="*/ 6 w 653"/>
                  <a:gd name="T69" fmla="*/ 26 h 1009"/>
                  <a:gd name="T70" fmla="*/ 3 w 653"/>
                  <a:gd name="T71" fmla="*/ 24 h 1009"/>
                  <a:gd name="T72" fmla="*/ 1 w 653"/>
                  <a:gd name="T73" fmla="*/ 22 h 1009"/>
                  <a:gd name="T74" fmla="*/ 0 w 653"/>
                  <a:gd name="T75" fmla="*/ 20 h 1009"/>
                  <a:gd name="T76" fmla="*/ 2 w 653"/>
                  <a:gd name="T77" fmla="*/ 17 h 1009"/>
                  <a:gd name="T78" fmla="*/ 4 w 653"/>
                  <a:gd name="T79" fmla="*/ 12 h 1009"/>
                  <a:gd name="T80" fmla="*/ 6 w 653"/>
                  <a:gd name="T81" fmla="*/ 9 h 1009"/>
                  <a:gd name="T82" fmla="*/ 9 w 653"/>
                  <a:gd name="T83" fmla="*/ 5 h 1009"/>
                  <a:gd name="T84" fmla="*/ 11 w 653"/>
                  <a:gd name="T85" fmla="*/ 2 h 1009"/>
                  <a:gd name="T86" fmla="*/ 13 w 653"/>
                  <a:gd name="T87" fmla="*/ 1 h 1009"/>
                  <a:gd name="T88" fmla="*/ 12 w 653"/>
                  <a:gd name="T89" fmla="*/ 1 h 100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1009"/>
                  <a:gd name="T137" fmla="*/ 653 w 653"/>
                  <a:gd name="T138" fmla="*/ 1009 h 100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1009">
                    <a:moveTo>
                      <a:pt x="381" y="24"/>
                    </a:moveTo>
                    <a:lnTo>
                      <a:pt x="463" y="0"/>
                    </a:lnTo>
                    <a:lnTo>
                      <a:pt x="529" y="4"/>
                    </a:lnTo>
                    <a:lnTo>
                      <a:pt x="579" y="40"/>
                    </a:lnTo>
                    <a:lnTo>
                      <a:pt x="612" y="97"/>
                    </a:lnTo>
                    <a:lnTo>
                      <a:pt x="600" y="156"/>
                    </a:lnTo>
                    <a:lnTo>
                      <a:pt x="554" y="156"/>
                    </a:lnTo>
                    <a:lnTo>
                      <a:pt x="566" y="108"/>
                    </a:lnTo>
                    <a:lnTo>
                      <a:pt x="529" y="65"/>
                    </a:lnTo>
                    <a:lnTo>
                      <a:pt x="493" y="48"/>
                    </a:lnTo>
                    <a:lnTo>
                      <a:pt x="431" y="65"/>
                    </a:lnTo>
                    <a:lnTo>
                      <a:pt x="456" y="113"/>
                    </a:lnTo>
                    <a:lnTo>
                      <a:pt x="463" y="156"/>
                    </a:lnTo>
                    <a:lnTo>
                      <a:pt x="456" y="194"/>
                    </a:lnTo>
                    <a:lnTo>
                      <a:pt x="394" y="210"/>
                    </a:lnTo>
                    <a:lnTo>
                      <a:pt x="328" y="197"/>
                    </a:lnTo>
                    <a:lnTo>
                      <a:pt x="316" y="169"/>
                    </a:lnTo>
                    <a:lnTo>
                      <a:pt x="246" y="246"/>
                    </a:lnTo>
                    <a:lnTo>
                      <a:pt x="205" y="330"/>
                    </a:lnTo>
                    <a:lnTo>
                      <a:pt x="148" y="439"/>
                    </a:lnTo>
                    <a:lnTo>
                      <a:pt x="111" y="536"/>
                    </a:lnTo>
                    <a:lnTo>
                      <a:pt x="95" y="629"/>
                    </a:lnTo>
                    <a:lnTo>
                      <a:pt x="107" y="678"/>
                    </a:lnTo>
                    <a:lnTo>
                      <a:pt x="173" y="739"/>
                    </a:lnTo>
                    <a:lnTo>
                      <a:pt x="308" y="791"/>
                    </a:lnTo>
                    <a:lnTo>
                      <a:pt x="381" y="814"/>
                    </a:lnTo>
                    <a:lnTo>
                      <a:pt x="456" y="827"/>
                    </a:lnTo>
                    <a:lnTo>
                      <a:pt x="566" y="871"/>
                    </a:lnTo>
                    <a:lnTo>
                      <a:pt x="648" y="900"/>
                    </a:lnTo>
                    <a:lnTo>
                      <a:pt x="653" y="956"/>
                    </a:lnTo>
                    <a:lnTo>
                      <a:pt x="612" y="997"/>
                    </a:lnTo>
                    <a:lnTo>
                      <a:pt x="563" y="1009"/>
                    </a:lnTo>
                    <a:lnTo>
                      <a:pt x="488" y="972"/>
                    </a:lnTo>
                    <a:lnTo>
                      <a:pt x="316" y="884"/>
                    </a:lnTo>
                    <a:lnTo>
                      <a:pt x="173" y="823"/>
                    </a:lnTo>
                    <a:lnTo>
                      <a:pt x="74" y="755"/>
                    </a:lnTo>
                    <a:lnTo>
                      <a:pt x="8" y="694"/>
                    </a:lnTo>
                    <a:lnTo>
                      <a:pt x="0" y="621"/>
                    </a:lnTo>
                    <a:lnTo>
                      <a:pt x="36" y="524"/>
                    </a:lnTo>
                    <a:lnTo>
                      <a:pt x="111" y="379"/>
                    </a:lnTo>
                    <a:lnTo>
                      <a:pt x="180" y="258"/>
                    </a:lnTo>
                    <a:lnTo>
                      <a:pt x="267" y="133"/>
                    </a:lnTo>
                    <a:lnTo>
                      <a:pt x="333" y="60"/>
                    </a:lnTo>
                    <a:lnTo>
                      <a:pt x="415" y="24"/>
                    </a:lnTo>
                    <a:lnTo>
                      <a:pt x="381" y="24"/>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4" name="Freeform 43">
                <a:extLst>
                  <a:ext uri="{FF2B5EF4-FFF2-40B4-BE49-F238E27FC236}">
                    <a16:creationId xmlns:a16="http://schemas.microsoft.com/office/drawing/2014/main" id="{C06C0B94-7BF8-E3F8-72E6-CCE064BC036A}"/>
                  </a:ext>
                </a:extLst>
              </p:cNvPr>
              <p:cNvSpPr>
                <a:spLocks/>
              </p:cNvSpPr>
              <p:nvPr/>
            </p:nvSpPr>
            <p:spPr bwMode="auto">
              <a:xfrm>
                <a:off x="3175" y="2828"/>
                <a:ext cx="171" cy="474"/>
              </a:xfrm>
              <a:custGeom>
                <a:avLst/>
                <a:gdLst>
                  <a:gd name="T0" fmla="*/ 1 w 341"/>
                  <a:gd name="T1" fmla="*/ 3 h 947"/>
                  <a:gd name="T2" fmla="*/ 2 w 341"/>
                  <a:gd name="T3" fmla="*/ 1 h 947"/>
                  <a:gd name="T4" fmla="*/ 3 w 341"/>
                  <a:gd name="T5" fmla="*/ 0 h 947"/>
                  <a:gd name="T6" fmla="*/ 5 w 341"/>
                  <a:gd name="T7" fmla="*/ 0 h 947"/>
                  <a:gd name="T8" fmla="*/ 7 w 341"/>
                  <a:gd name="T9" fmla="*/ 2 h 947"/>
                  <a:gd name="T10" fmla="*/ 8 w 341"/>
                  <a:gd name="T11" fmla="*/ 4 h 947"/>
                  <a:gd name="T12" fmla="*/ 10 w 341"/>
                  <a:gd name="T13" fmla="*/ 7 h 947"/>
                  <a:gd name="T14" fmla="*/ 10 w 341"/>
                  <a:gd name="T15" fmla="*/ 11 h 947"/>
                  <a:gd name="T16" fmla="*/ 11 w 341"/>
                  <a:gd name="T17" fmla="*/ 15 h 947"/>
                  <a:gd name="T18" fmla="*/ 11 w 341"/>
                  <a:gd name="T19" fmla="*/ 19 h 947"/>
                  <a:gd name="T20" fmla="*/ 11 w 341"/>
                  <a:gd name="T21" fmla="*/ 25 h 947"/>
                  <a:gd name="T22" fmla="*/ 10 w 341"/>
                  <a:gd name="T23" fmla="*/ 28 h 947"/>
                  <a:gd name="T24" fmla="*/ 9 w 341"/>
                  <a:gd name="T25" fmla="*/ 30 h 947"/>
                  <a:gd name="T26" fmla="*/ 7 w 341"/>
                  <a:gd name="T27" fmla="*/ 30 h 947"/>
                  <a:gd name="T28" fmla="*/ 4 w 341"/>
                  <a:gd name="T29" fmla="*/ 30 h 947"/>
                  <a:gd name="T30" fmla="*/ 3 w 341"/>
                  <a:gd name="T31" fmla="*/ 28 h 947"/>
                  <a:gd name="T32" fmla="*/ 2 w 341"/>
                  <a:gd name="T33" fmla="*/ 26 h 947"/>
                  <a:gd name="T34" fmla="*/ 1 w 341"/>
                  <a:gd name="T35" fmla="*/ 23 h 947"/>
                  <a:gd name="T36" fmla="*/ 1 w 341"/>
                  <a:gd name="T37" fmla="*/ 18 h 947"/>
                  <a:gd name="T38" fmla="*/ 0 w 341"/>
                  <a:gd name="T39" fmla="*/ 13 h 947"/>
                  <a:gd name="T40" fmla="*/ 0 w 341"/>
                  <a:gd name="T41" fmla="*/ 7 h 947"/>
                  <a:gd name="T42" fmla="*/ 1 w 341"/>
                  <a:gd name="T43" fmla="*/ 4 h 947"/>
                  <a:gd name="T44" fmla="*/ 1 w 341"/>
                  <a:gd name="T45" fmla="*/ 3 h 9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41"/>
                  <a:gd name="T70" fmla="*/ 0 h 947"/>
                  <a:gd name="T71" fmla="*/ 341 w 341"/>
                  <a:gd name="T72" fmla="*/ 947 h 94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41" h="947">
                    <a:moveTo>
                      <a:pt x="21" y="73"/>
                    </a:moveTo>
                    <a:lnTo>
                      <a:pt x="34" y="24"/>
                    </a:lnTo>
                    <a:lnTo>
                      <a:pt x="87" y="0"/>
                    </a:lnTo>
                    <a:lnTo>
                      <a:pt x="135" y="0"/>
                    </a:lnTo>
                    <a:lnTo>
                      <a:pt x="197" y="36"/>
                    </a:lnTo>
                    <a:lnTo>
                      <a:pt x="256" y="121"/>
                    </a:lnTo>
                    <a:lnTo>
                      <a:pt x="297" y="209"/>
                    </a:lnTo>
                    <a:lnTo>
                      <a:pt x="316" y="330"/>
                    </a:lnTo>
                    <a:lnTo>
                      <a:pt x="334" y="471"/>
                    </a:lnTo>
                    <a:lnTo>
                      <a:pt x="341" y="608"/>
                    </a:lnTo>
                    <a:lnTo>
                      <a:pt x="341" y="785"/>
                    </a:lnTo>
                    <a:lnTo>
                      <a:pt x="316" y="894"/>
                    </a:lnTo>
                    <a:lnTo>
                      <a:pt x="272" y="934"/>
                    </a:lnTo>
                    <a:lnTo>
                      <a:pt x="194" y="947"/>
                    </a:lnTo>
                    <a:lnTo>
                      <a:pt x="112" y="943"/>
                    </a:lnTo>
                    <a:lnTo>
                      <a:pt x="70" y="894"/>
                    </a:lnTo>
                    <a:lnTo>
                      <a:pt x="46" y="810"/>
                    </a:lnTo>
                    <a:lnTo>
                      <a:pt x="25" y="726"/>
                    </a:lnTo>
                    <a:lnTo>
                      <a:pt x="9" y="572"/>
                    </a:lnTo>
                    <a:lnTo>
                      <a:pt x="0" y="399"/>
                    </a:lnTo>
                    <a:lnTo>
                      <a:pt x="0" y="197"/>
                    </a:lnTo>
                    <a:lnTo>
                      <a:pt x="21" y="109"/>
                    </a:lnTo>
                    <a:lnTo>
                      <a:pt x="21" y="73"/>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5" name="Freeform 44">
                <a:extLst>
                  <a:ext uri="{FF2B5EF4-FFF2-40B4-BE49-F238E27FC236}">
                    <a16:creationId xmlns:a16="http://schemas.microsoft.com/office/drawing/2014/main" id="{CCE99D74-9A1D-AC88-D54E-53C378FD6B5B}"/>
                  </a:ext>
                </a:extLst>
              </p:cNvPr>
              <p:cNvSpPr>
                <a:spLocks/>
              </p:cNvSpPr>
              <p:nvPr/>
            </p:nvSpPr>
            <p:spPr bwMode="auto">
              <a:xfrm>
                <a:off x="3254" y="2841"/>
                <a:ext cx="260" cy="364"/>
              </a:xfrm>
              <a:custGeom>
                <a:avLst/>
                <a:gdLst>
                  <a:gd name="T0" fmla="*/ 0 w 521"/>
                  <a:gd name="T1" fmla="*/ 0 h 727"/>
                  <a:gd name="T2" fmla="*/ 4 w 521"/>
                  <a:gd name="T3" fmla="*/ 1 h 727"/>
                  <a:gd name="T4" fmla="*/ 7 w 521"/>
                  <a:gd name="T5" fmla="*/ 1 h 727"/>
                  <a:gd name="T6" fmla="*/ 11 w 521"/>
                  <a:gd name="T7" fmla="*/ 3 h 727"/>
                  <a:gd name="T8" fmla="*/ 13 w 521"/>
                  <a:gd name="T9" fmla="*/ 5 h 727"/>
                  <a:gd name="T10" fmla="*/ 15 w 521"/>
                  <a:gd name="T11" fmla="*/ 7 h 727"/>
                  <a:gd name="T12" fmla="*/ 16 w 521"/>
                  <a:gd name="T13" fmla="*/ 8 h 727"/>
                  <a:gd name="T14" fmla="*/ 14 w 521"/>
                  <a:gd name="T15" fmla="*/ 12 h 727"/>
                  <a:gd name="T16" fmla="*/ 12 w 521"/>
                  <a:gd name="T17" fmla="*/ 14 h 727"/>
                  <a:gd name="T18" fmla="*/ 9 w 521"/>
                  <a:gd name="T19" fmla="*/ 16 h 727"/>
                  <a:gd name="T20" fmla="*/ 7 w 521"/>
                  <a:gd name="T21" fmla="*/ 17 h 727"/>
                  <a:gd name="T22" fmla="*/ 5 w 521"/>
                  <a:gd name="T23" fmla="*/ 18 h 727"/>
                  <a:gd name="T24" fmla="*/ 5 w 521"/>
                  <a:gd name="T25" fmla="*/ 19 h 727"/>
                  <a:gd name="T26" fmla="*/ 7 w 521"/>
                  <a:gd name="T27" fmla="*/ 19 h 727"/>
                  <a:gd name="T28" fmla="*/ 10 w 521"/>
                  <a:gd name="T29" fmla="*/ 20 h 727"/>
                  <a:gd name="T30" fmla="*/ 12 w 521"/>
                  <a:gd name="T31" fmla="*/ 22 h 727"/>
                  <a:gd name="T32" fmla="*/ 11 w 521"/>
                  <a:gd name="T33" fmla="*/ 23 h 727"/>
                  <a:gd name="T34" fmla="*/ 10 w 521"/>
                  <a:gd name="T35" fmla="*/ 23 h 727"/>
                  <a:gd name="T36" fmla="*/ 8 w 521"/>
                  <a:gd name="T37" fmla="*/ 22 h 727"/>
                  <a:gd name="T38" fmla="*/ 6 w 521"/>
                  <a:gd name="T39" fmla="*/ 21 h 727"/>
                  <a:gd name="T40" fmla="*/ 4 w 521"/>
                  <a:gd name="T41" fmla="*/ 20 h 727"/>
                  <a:gd name="T42" fmla="*/ 4 w 521"/>
                  <a:gd name="T43" fmla="*/ 18 h 727"/>
                  <a:gd name="T44" fmla="*/ 4 w 521"/>
                  <a:gd name="T45" fmla="*/ 17 h 727"/>
                  <a:gd name="T46" fmla="*/ 5 w 521"/>
                  <a:gd name="T47" fmla="*/ 16 h 727"/>
                  <a:gd name="T48" fmla="*/ 10 w 521"/>
                  <a:gd name="T49" fmla="*/ 14 h 727"/>
                  <a:gd name="T50" fmla="*/ 12 w 521"/>
                  <a:gd name="T51" fmla="*/ 12 h 727"/>
                  <a:gd name="T52" fmla="*/ 13 w 521"/>
                  <a:gd name="T53" fmla="*/ 9 h 727"/>
                  <a:gd name="T54" fmla="*/ 13 w 521"/>
                  <a:gd name="T55" fmla="*/ 8 h 727"/>
                  <a:gd name="T56" fmla="*/ 12 w 521"/>
                  <a:gd name="T57" fmla="*/ 6 h 727"/>
                  <a:gd name="T58" fmla="*/ 9 w 521"/>
                  <a:gd name="T59" fmla="*/ 4 h 727"/>
                  <a:gd name="T60" fmla="*/ 5 w 521"/>
                  <a:gd name="T61" fmla="*/ 3 h 727"/>
                  <a:gd name="T62" fmla="*/ 3 w 521"/>
                  <a:gd name="T63" fmla="*/ 3 h 727"/>
                  <a:gd name="T64" fmla="*/ 0 w 521"/>
                  <a:gd name="T65" fmla="*/ 3 h 727"/>
                  <a:gd name="T66" fmla="*/ 0 w 521"/>
                  <a:gd name="T67" fmla="*/ 2 h 727"/>
                  <a:gd name="T68" fmla="*/ 0 w 521"/>
                  <a:gd name="T69" fmla="*/ 0 h 7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1"/>
                  <a:gd name="T106" fmla="*/ 0 h 727"/>
                  <a:gd name="T107" fmla="*/ 521 w 521"/>
                  <a:gd name="T108" fmla="*/ 727 h 7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1" h="727">
                    <a:moveTo>
                      <a:pt x="28" y="0"/>
                    </a:moveTo>
                    <a:lnTo>
                      <a:pt x="135" y="12"/>
                    </a:lnTo>
                    <a:lnTo>
                      <a:pt x="245" y="32"/>
                    </a:lnTo>
                    <a:lnTo>
                      <a:pt x="361" y="96"/>
                    </a:lnTo>
                    <a:lnTo>
                      <a:pt x="443" y="145"/>
                    </a:lnTo>
                    <a:lnTo>
                      <a:pt x="496" y="214"/>
                    </a:lnTo>
                    <a:lnTo>
                      <a:pt x="521" y="254"/>
                    </a:lnTo>
                    <a:lnTo>
                      <a:pt x="471" y="372"/>
                    </a:lnTo>
                    <a:lnTo>
                      <a:pt x="393" y="444"/>
                    </a:lnTo>
                    <a:lnTo>
                      <a:pt x="299" y="496"/>
                    </a:lnTo>
                    <a:lnTo>
                      <a:pt x="249" y="528"/>
                    </a:lnTo>
                    <a:lnTo>
                      <a:pt x="163" y="545"/>
                    </a:lnTo>
                    <a:lnTo>
                      <a:pt x="160" y="577"/>
                    </a:lnTo>
                    <a:lnTo>
                      <a:pt x="226" y="605"/>
                    </a:lnTo>
                    <a:lnTo>
                      <a:pt x="320" y="630"/>
                    </a:lnTo>
                    <a:lnTo>
                      <a:pt x="409" y="679"/>
                    </a:lnTo>
                    <a:lnTo>
                      <a:pt x="373" y="715"/>
                    </a:lnTo>
                    <a:lnTo>
                      <a:pt x="336" y="727"/>
                    </a:lnTo>
                    <a:lnTo>
                      <a:pt x="283" y="674"/>
                    </a:lnTo>
                    <a:lnTo>
                      <a:pt x="201" y="641"/>
                    </a:lnTo>
                    <a:lnTo>
                      <a:pt x="135" y="618"/>
                    </a:lnTo>
                    <a:lnTo>
                      <a:pt x="135" y="569"/>
                    </a:lnTo>
                    <a:lnTo>
                      <a:pt x="147" y="517"/>
                    </a:lnTo>
                    <a:lnTo>
                      <a:pt x="188" y="496"/>
                    </a:lnTo>
                    <a:lnTo>
                      <a:pt x="320" y="444"/>
                    </a:lnTo>
                    <a:lnTo>
                      <a:pt x="393" y="363"/>
                    </a:lnTo>
                    <a:lnTo>
                      <a:pt x="446" y="279"/>
                    </a:lnTo>
                    <a:lnTo>
                      <a:pt x="434" y="238"/>
                    </a:lnTo>
                    <a:lnTo>
                      <a:pt x="393" y="190"/>
                    </a:lnTo>
                    <a:lnTo>
                      <a:pt x="295" y="121"/>
                    </a:lnTo>
                    <a:lnTo>
                      <a:pt x="176" y="96"/>
                    </a:lnTo>
                    <a:lnTo>
                      <a:pt x="98" y="93"/>
                    </a:lnTo>
                    <a:lnTo>
                      <a:pt x="28" y="93"/>
                    </a:lnTo>
                    <a:lnTo>
                      <a:pt x="0" y="48"/>
                    </a:lnTo>
                    <a:lnTo>
                      <a:pt x="28"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6" name="Freeform 45">
                <a:extLst>
                  <a:ext uri="{FF2B5EF4-FFF2-40B4-BE49-F238E27FC236}">
                    <a16:creationId xmlns:a16="http://schemas.microsoft.com/office/drawing/2014/main" id="{5D8E4035-E41A-E24E-FF96-CB2A6509742A}"/>
                  </a:ext>
                </a:extLst>
              </p:cNvPr>
              <p:cNvSpPr>
                <a:spLocks/>
              </p:cNvSpPr>
              <p:nvPr/>
            </p:nvSpPr>
            <p:spPr bwMode="auto">
              <a:xfrm>
                <a:off x="3274" y="3253"/>
                <a:ext cx="317" cy="588"/>
              </a:xfrm>
              <a:custGeom>
                <a:avLst/>
                <a:gdLst>
                  <a:gd name="T0" fmla="*/ 3 w 634"/>
                  <a:gd name="T1" fmla="*/ 0 h 1175"/>
                  <a:gd name="T2" fmla="*/ 1 w 634"/>
                  <a:gd name="T3" fmla="*/ 0 h 1175"/>
                  <a:gd name="T4" fmla="*/ 0 w 634"/>
                  <a:gd name="T5" fmla="*/ 3 h 1175"/>
                  <a:gd name="T6" fmla="*/ 2 w 634"/>
                  <a:gd name="T7" fmla="*/ 5 h 1175"/>
                  <a:gd name="T8" fmla="*/ 6 w 634"/>
                  <a:gd name="T9" fmla="*/ 8 h 1175"/>
                  <a:gd name="T10" fmla="*/ 9 w 634"/>
                  <a:gd name="T11" fmla="*/ 13 h 1175"/>
                  <a:gd name="T12" fmla="*/ 12 w 634"/>
                  <a:gd name="T13" fmla="*/ 18 h 1175"/>
                  <a:gd name="T14" fmla="*/ 12 w 634"/>
                  <a:gd name="T15" fmla="*/ 21 h 1175"/>
                  <a:gd name="T16" fmla="*/ 12 w 634"/>
                  <a:gd name="T17" fmla="*/ 23 h 1175"/>
                  <a:gd name="T18" fmla="*/ 11 w 634"/>
                  <a:gd name="T19" fmla="*/ 28 h 1175"/>
                  <a:gd name="T20" fmla="*/ 10 w 634"/>
                  <a:gd name="T21" fmla="*/ 33 h 1175"/>
                  <a:gd name="T22" fmla="*/ 9 w 634"/>
                  <a:gd name="T23" fmla="*/ 35 h 1175"/>
                  <a:gd name="T24" fmla="*/ 8 w 634"/>
                  <a:gd name="T25" fmla="*/ 36 h 1175"/>
                  <a:gd name="T26" fmla="*/ 9 w 634"/>
                  <a:gd name="T27" fmla="*/ 36 h 1175"/>
                  <a:gd name="T28" fmla="*/ 11 w 634"/>
                  <a:gd name="T29" fmla="*/ 36 h 1175"/>
                  <a:gd name="T30" fmla="*/ 12 w 634"/>
                  <a:gd name="T31" fmla="*/ 36 h 1175"/>
                  <a:gd name="T32" fmla="*/ 15 w 634"/>
                  <a:gd name="T33" fmla="*/ 36 h 1175"/>
                  <a:gd name="T34" fmla="*/ 18 w 634"/>
                  <a:gd name="T35" fmla="*/ 37 h 1175"/>
                  <a:gd name="T36" fmla="*/ 19 w 634"/>
                  <a:gd name="T37" fmla="*/ 37 h 1175"/>
                  <a:gd name="T38" fmla="*/ 20 w 634"/>
                  <a:gd name="T39" fmla="*/ 35 h 1175"/>
                  <a:gd name="T40" fmla="*/ 19 w 634"/>
                  <a:gd name="T41" fmla="*/ 34 h 1175"/>
                  <a:gd name="T42" fmla="*/ 15 w 634"/>
                  <a:gd name="T43" fmla="*/ 34 h 1175"/>
                  <a:gd name="T44" fmla="*/ 12 w 634"/>
                  <a:gd name="T45" fmla="*/ 34 h 1175"/>
                  <a:gd name="T46" fmla="*/ 11 w 634"/>
                  <a:gd name="T47" fmla="*/ 35 h 1175"/>
                  <a:gd name="T48" fmla="*/ 11 w 634"/>
                  <a:gd name="T49" fmla="*/ 33 h 1175"/>
                  <a:gd name="T50" fmla="*/ 12 w 634"/>
                  <a:gd name="T51" fmla="*/ 30 h 1175"/>
                  <a:gd name="T52" fmla="*/ 14 w 634"/>
                  <a:gd name="T53" fmla="*/ 26 h 1175"/>
                  <a:gd name="T54" fmla="*/ 15 w 634"/>
                  <a:gd name="T55" fmla="*/ 23 h 1175"/>
                  <a:gd name="T56" fmla="*/ 14 w 634"/>
                  <a:gd name="T57" fmla="*/ 19 h 1175"/>
                  <a:gd name="T58" fmla="*/ 13 w 634"/>
                  <a:gd name="T59" fmla="*/ 14 h 1175"/>
                  <a:gd name="T60" fmla="*/ 10 w 634"/>
                  <a:gd name="T61" fmla="*/ 9 h 1175"/>
                  <a:gd name="T62" fmla="*/ 7 w 634"/>
                  <a:gd name="T63" fmla="*/ 5 h 1175"/>
                  <a:gd name="T64" fmla="*/ 4 w 634"/>
                  <a:gd name="T65" fmla="*/ 2 h 1175"/>
                  <a:gd name="T66" fmla="*/ 3 w 634"/>
                  <a:gd name="T67" fmla="*/ 0 h 11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4"/>
                  <a:gd name="T103" fmla="*/ 0 h 1175"/>
                  <a:gd name="T104" fmla="*/ 634 w 634"/>
                  <a:gd name="T105" fmla="*/ 1175 h 11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4" h="1175">
                    <a:moveTo>
                      <a:pt x="73" y="0"/>
                    </a:moveTo>
                    <a:lnTo>
                      <a:pt x="16" y="0"/>
                    </a:lnTo>
                    <a:lnTo>
                      <a:pt x="0" y="84"/>
                    </a:lnTo>
                    <a:lnTo>
                      <a:pt x="41" y="134"/>
                    </a:lnTo>
                    <a:lnTo>
                      <a:pt x="172" y="250"/>
                    </a:lnTo>
                    <a:lnTo>
                      <a:pt x="288" y="399"/>
                    </a:lnTo>
                    <a:lnTo>
                      <a:pt x="362" y="553"/>
                    </a:lnTo>
                    <a:lnTo>
                      <a:pt x="373" y="654"/>
                    </a:lnTo>
                    <a:lnTo>
                      <a:pt x="369" y="727"/>
                    </a:lnTo>
                    <a:lnTo>
                      <a:pt x="337" y="892"/>
                    </a:lnTo>
                    <a:lnTo>
                      <a:pt x="295" y="1026"/>
                    </a:lnTo>
                    <a:lnTo>
                      <a:pt x="259" y="1103"/>
                    </a:lnTo>
                    <a:lnTo>
                      <a:pt x="250" y="1152"/>
                    </a:lnTo>
                    <a:lnTo>
                      <a:pt x="288" y="1152"/>
                    </a:lnTo>
                    <a:lnTo>
                      <a:pt x="345" y="1135"/>
                    </a:lnTo>
                    <a:lnTo>
                      <a:pt x="362" y="1139"/>
                    </a:lnTo>
                    <a:lnTo>
                      <a:pt x="481" y="1147"/>
                    </a:lnTo>
                    <a:lnTo>
                      <a:pt x="572" y="1175"/>
                    </a:lnTo>
                    <a:lnTo>
                      <a:pt x="604" y="1159"/>
                    </a:lnTo>
                    <a:lnTo>
                      <a:pt x="634" y="1098"/>
                    </a:lnTo>
                    <a:lnTo>
                      <a:pt x="604" y="1066"/>
                    </a:lnTo>
                    <a:lnTo>
                      <a:pt x="469" y="1062"/>
                    </a:lnTo>
                    <a:lnTo>
                      <a:pt x="373" y="1075"/>
                    </a:lnTo>
                    <a:lnTo>
                      <a:pt x="325" y="1098"/>
                    </a:lnTo>
                    <a:lnTo>
                      <a:pt x="332" y="1042"/>
                    </a:lnTo>
                    <a:lnTo>
                      <a:pt x="382" y="957"/>
                    </a:lnTo>
                    <a:lnTo>
                      <a:pt x="423" y="824"/>
                    </a:lnTo>
                    <a:lnTo>
                      <a:pt x="456" y="711"/>
                    </a:lnTo>
                    <a:lnTo>
                      <a:pt x="431" y="582"/>
                    </a:lnTo>
                    <a:lnTo>
                      <a:pt x="394" y="444"/>
                    </a:lnTo>
                    <a:lnTo>
                      <a:pt x="320" y="286"/>
                    </a:lnTo>
                    <a:lnTo>
                      <a:pt x="213" y="141"/>
                    </a:lnTo>
                    <a:lnTo>
                      <a:pt x="122" y="36"/>
                    </a:lnTo>
                    <a:lnTo>
                      <a:pt x="73"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7" name="Freeform 46">
                <a:extLst>
                  <a:ext uri="{FF2B5EF4-FFF2-40B4-BE49-F238E27FC236}">
                    <a16:creationId xmlns:a16="http://schemas.microsoft.com/office/drawing/2014/main" id="{EB91175D-83F5-24B5-7334-2288765ED31C}"/>
                  </a:ext>
                </a:extLst>
              </p:cNvPr>
              <p:cNvSpPr>
                <a:spLocks/>
              </p:cNvSpPr>
              <p:nvPr/>
            </p:nvSpPr>
            <p:spPr bwMode="auto">
              <a:xfrm>
                <a:off x="3075" y="3252"/>
                <a:ext cx="214" cy="599"/>
              </a:xfrm>
              <a:custGeom>
                <a:avLst/>
                <a:gdLst>
                  <a:gd name="T0" fmla="*/ 10 w 427"/>
                  <a:gd name="T1" fmla="*/ 0 h 1198"/>
                  <a:gd name="T2" fmla="*/ 8 w 427"/>
                  <a:gd name="T3" fmla="*/ 4 h 1198"/>
                  <a:gd name="T4" fmla="*/ 7 w 427"/>
                  <a:gd name="T5" fmla="*/ 9 h 1198"/>
                  <a:gd name="T6" fmla="*/ 5 w 427"/>
                  <a:gd name="T7" fmla="*/ 15 h 1198"/>
                  <a:gd name="T8" fmla="*/ 4 w 427"/>
                  <a:gd name="T9" fmla="*/ 21 h 1198"/>
                  <a:gd name="T10" fmla="*/ 4 w 427"/>
                  <a:gd name="T11" fmla="*/ 23 h 1198"/>
                  <a:gd name="T12" fmla="*/ 5 w 427"/>
                  <a:gd name="T13" fmla="*/ 27 h 1198"/>
                  <a:gd name="T14" fmla="*/ 7 w 427"/>
                  <a:gd name="T15" fmla="*/ 29 h 1198"/>
                  <a:gd name="T16" fmla="*/ 9 w 427"/>
                  <a:gd name="T17" fmla="*/ 31 h 1198"/>
                  <a:gd name="T18" fmla="*/ 10 w 427"/>
                  <a:gd name="T19" fmla="*/ 33 h 1198"/>
                  <a:gd name="T20" fmla="*/ 10 w 427"/>
                  <a:gd name="T21" fmla="*/ 34 h 1198"/>
                  <a:gd name="T22" fmla="*/ 7 w 427"/>
                  <a:gd name="T23" fmla="*/ 34 h 1198"/>
                  <a:gd name="T24" fmla="*/ 2 w 427"/>
                  <a:gd name="T25" fmla="*/ 35 h 1198"/>
                  <a:gd name="T26" fmla="*/ 0 w 427"/>
                  <a:gd name="T27" fmla="*/ 36 h 1198"/>
                  <a:gd name="T28" fmla="*/ 2 w 427"/>
                  <a:gd name="T29" fmla="*/ 37 h 1198"/>
                  <a:gd name="T30" fmla="*/ 4 w 427"/>
                  <a:gd name="T31" fmla="*/ 38 h 1198"/>
                  <a:gd name="T32" fmla="*/ 7 w 427"/>
                  <a:gd name="T33" fmla="*/ 36 h 1198"/>
                  <a:gd name="T34" fmla="*/ 10 w 427"/>
                  <a:gd name="T35" fmla="*/ 35 h 1198"/>
                  <a:gd name="T36" fmla="*/ 13 w 427"/>
                  <a:gd name="T37" fmla="*/ 35 h 1198"/>
                  <a:gd name="T38" fmla="*/ 14 w 427"/>
                  <a:gd name="T39" fmla="*/ 35 h 1198"/>
                  <a:gd name="T40" fmla="*/ 13 w 427"/>
                  <a:gd name="T41" fmla="*/ 33 h 1198"/>
                  <a:gd name="T42" fmla="*/ 10 w 427"/>
                  <a:gd name="T43" fmla="*/ 30 h 1198"/>
                  <a:gd name="T44" fmla="*/ 8 w 427"/>
                  <a:gd name="T45" fmla="*/ 27 h 1198"/>
                  <a:gd name="T46" fmla="*/ 7 w 427"/>
                  <a:gd name="T47" fmla="*/ 24 h 1198"/>
                  <a:gd name="T48" fmla="*/ 6 w 427"/>
                  <a:gd name="T49" fmla="*/ 22 h 1198"/>
                  <a:gd name="T50" fmla="*/ 7 w 427"/>
                  <a:gd name="T51" fmla="*/ 18 h 1198"/>
                  <a:gd name="T52" fmla="*/ 9 w 427"/>
                  <a:gd name="T53" fmla="*/ 14 h 1198"/>
                  <a:gd name="T54" fmla="*/ 11 w 427"/>
                  <a:gd name="T55" fmla="*/ 8 h 1198"/>
                  <a:gd name="T56" fmla="*/ 12 w 427"/>
                  <a:gd name="T57" fmla="*/ 4 h 1198"/>
                  <a:gd name="T58" fmla="*/ 12 w 427"/>
                  <a:gd name="T59" fmla="*/ 2 h 1198"/>
                  <a:gd name="T60" fmla="*/ 11 w 427"/>
                  <a:gd name="T61" fmla="*/ 0 h 1198"/>
                  <a:gd name="T62" fmla="*/ 10 w 427"/>
                  <a:gd name="T63" fmla="*/ 0 h 11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7"/>
                  <a:gd name="T97" fmla="*/ 0 h 1198"/>
                  <a:gd name="T98" fmla="*/ 427 w 427"/>
                  <a:gd name="T99" fmla="*/ 1198 h 119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7" h="1198">
                    <a:moveTo>
                      <a:pt x="296" y="0"/>
                    </a:moveTo>
                    <a:lnTo>
                      <a:pt x="242" y="113"/>
                    </a:lnTo>
                    <a:lnTo>
                      <a:pt x="205" y="278"/>
                    </a:lnTo>
                    <a:lnTo>
                      <a:pt x="160" y="461"/>
                    </a:lnTo>
                    <a:lnTo>
                      <a:pt x="119" y="646"/>
                    </a:lnTo>
                    <a:lnTo>
                      <a:pt x="119" y="714"/>
                    </a:lnTo>
                    <a:lnTo>
                      <a:pt x="160" y="836"/>
                    </a:lnTo>
                    <a:lnTo>
                      <a:pt x="217" y="900"/>
                    </a:lnTo>
                    <a:lnTo>
                      <a:pt x="271" y="981"/>
                    </a:lnTo>
                    <a:lnTo>
                      <a:pt x="308" y="1040"/>
                    </a:lnTo>
                    <a:lnTo>
                      <a:pt x="292" y="1069"/>
                    </a:lnTo>
                    <a:lnTo>
                      <a:pt x="198" y="1081"/>
                    </a:lnTo>
                    <a:lnTo>
                      <a:pt x="45" y="1105"/>
                    </a:lnTo>
                    <a:lnTo>
                      <a:pt x="0" y="1142"/>
                    </a:lnTo>
                    <a:lnTo>
                      <a:pt x="37" y="1174"/>
                    </a:lnTo>
                    <a:lnTo>
                      <a:pt x="123" y="1198"/>
                    </a:lnTo>
                    <a:lnTo>
                      <a:pt x="222" y="1150"/>
                    </a:lnTo>
                    <a:lnTo>
                      <a:pt x="296" y="1117"/>
                    </a:lnTo>
                    <a:lnTo>
                      <a:pt x="390" y="1105"/>
                    </a:lnTo>
                    <a:lnTo>
                      <a:pt x="427" y="1094"/>
                    </a:lnTo>
                    <a:lnTo>
                      <a:pt x="415" y="1053"/>
                    </a:lnTo>
                    <a:lnTo>
                      <a:pt x="308" y="949"/>
                    </a:lnTo>
                    <a:lnTo>
                      <a:pt x="246" y="839"/>
                    </a:lnTo>
                    <a:lnTo>
                      <a:pt x="193" y="766"/>
                    </a:lnTo>
                    <a:lnTo>
                      <a:pt x="185" y="694"/>
                    </a:lnTo>
                    <a:lnTo>
                      <a:pt x="210" y="574"/>
                    </a:lnTo>
                    <a:lnTo>
                      <a:pt x="267" y="448"/>
                    </a:lnTo>
                    <a:lnTo>
                      <a:pt x="329" y="235"/>
                    </a:lnTo>
                    <a:lnTo>
                      <a:pt x="382" y="110"/>
                    </a:lnTo>
                    <a:lnTo>
                      <a:pt x="377" y="36"/>
                    </a:lnTo>
                    <a:lnTo>
                      <a:pt x="329" y="0"/>
                    </a:lnTo>
                    <a:lnTo>
                      <a:pt x="296"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13" name="Group 47">
            <a:extLst>
              <a:ext uri="{FF2B5EF4-FFF2-40B4-BE49-F238E27FC236}">
                <a16:creationId xmlns:a16="http://schemas.microsoft.com/office/drawing/2014/main" id="{2FA86200-ACBF-E3A9-436E-2993F2E531AA}"/>
              </a:ext>
              <a:ext uri="{C183D7F6-B498-43B3-948B-1728B52AA6E4}">
                <adec:decorative xmlns:adec="http://schemas.microsoft.com/office/drawing/2017/decorative" val="1"/>
              </a:ext>
            </a:extLst>
          </p:cNvPr>
          <p:cNvGrpSpPr>
            <a:grpSpLocks/>
          </p:cNvGrpSpPr>
          <p:nvPr/>
        </p:nvGrpSpPr>
        <p:grpSpPr bwMode="auto">
          <a:xfrm>
            <a:off x="1055688" y="4495800"/>
            <a:ext cx="1889125" cy="822325"/>
            <a:chOff x="-7" y="3168"/>
            <a:chExt cx="1190" cy="518"/>
          </a:xfrm>
        </p:grpSpPr>
        <p:sp>
          <p:nvSpPr>
            <p:cNvPr id="12305" name="Rectangle 48">
              <a:extLst>
                <a:ext uri="{FF2B5EF4-FFF2-40B4-BE49-F238E27FC236}">
                  <a16:creationId xmlns:a16="http://schemas.microsoft.com/office/drawing/2014/main" id="{3F16AC53-F4BB-F328-4EF9-E4F2B90588E7}"/>
                </a:ext>
              </a:extLst>
            </p:cNvPr>
            <p:cNvSpPr>
              <a:spLocks noChangeArrowheads="1"/>
            </p:cNvSpPr>
            <p:nvPr/>
          </p:nvSpPr>
          <p:spPr bwMode="auto">
            <a:xfrm>
              <a:off x="432" y="3264"/>
              <a:ext cx="240"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06" name="Text Box 49">
              <a:extLst>
                <a:ext uri="{FF2B5EF4-FFF2-40B4-BE49-F238E27FC236}">
                  <a16:creationId xmlns:a16="http://schemas.microsoft.com/office/drawing/2014/main" id="{5CCF0047-0710-4134-D6DD-79E4F2F9D3DE}"/>
                </a:ext>
              </a:extLst>
            </p:cNvPr>
            <p:cNvSpPr txBox="1">
              <a:spLocks noChangeArrowheads="1"/>
            </p:cNvSpPr>
            <p:nvPr/>
          </p:nvSpPr>
          <p:spPr bwMode="auto">
            <a:xfrm>
              <a:off x="-7" y="3168"/>
              <a:ext cx="119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2400" b="1" dirty="0"/>
                <a:t>What am I </a:t>
              </a:r>
              <a:br>
                <a:rPr lang="en-US" altLang="en-US" sz="2400" b="1" dirty="0"/>
              </a:br>
              <a:r>
                <a:rPr lang="en-US" altLang="en-US" sz="2400" b="1" dirty="0"/>
                <a:t>good at?</a:t>
              </a:r>
            </a:p>
          </p:txBody>
        </p:sp>
      </p:grpSp>
      <p:grpSp>
        <p:nvGrpSpPr>
          <p:cNvPr id="14" name="Group 50">
            <a:extLst>
              <a:ext uri="{FF2B5EF4-FFF2-40B4-BE49-F238E27FC236}">
                <a16:creationId xmlns:a16="http://schemas.microsoft.com/office/drawing/2014/main" id="{FB537FD3-6B1E-7FDA-A722-AFE3653CA5A5}"/>
              </a:ext>
              <a:ext uri="{C183D7F6-B498-43B3-948B-1728B52AA6E4}">
                <adec:decorative xmlns:adec="http://schemas.microsoft.com/office/drawing/2017/decorative" val="1"/>
              </a:ext>
            </a:extLst>
          </p:cNvPr>
          <p:cNvGrpSpPr>
            <a:grpSpLocks/>
          </p:cNvGrpSpPr>
          <p:nvPr/>
        </p:nvGrpSpPr>
        <p:grpSpPr bwMode="auto">
          <a:xfrm>
            <a:off x="838200" y="2743200"/>
            <a:ext cx="2451100" cy="1187450"/>
            <a:chOff x="528" y="1728"/>
            <a:chExt cx="1544" cy="748"/>
          </a:xfrm>
        </p:grpSpPr>
        <p:sp>
          <p:nvSpPr>
            <p:cNvPr id="12303" name="Rectangle 51">
              <a:extLst>
                <a:ext uri="{FF2B5EF4-FFF2-40B4-BE49-F238E27FC236}">
                  <a16:creationId xmlns:a16="http://schemas.microsoft.com/office/drawing/2014/main" id="{FA612315-2B62-A68C-33FC-BB90DEAEC36C}"/>
                </a:ext>
              </a:extLst>
            </p:cNvPr>
            <p:cNvSpPr>
              <a:spLocks noChangeArrowheads="1"/>
            </p:cNvSpPr>
            <p:nvPr/>
          </p:nvSpPr>
          <p:spPr bwMode="auto">
            <a:xfrm>
              <a:off x="1200" y="1920"/>
              <a:ext cx="336"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04" name="Text Box 52">
              <a:extLst>
                <a:ext uri="{FF2B5EF4-FFF2-40B4-BE49-F238E27FC236}">
                  <a16:creationId xmlns:a16="http://schemas.microsoft.com/office/drawing/2014/main" id="{579FC501-35CD-4CA8-0DF5-03F968BF5F5D}"/>
                </a:ext>
              </a:extLst>
            </p:cNvPr>
            <p:cNvSpPr txBox="1">
              <a:spLocks noChangeArrowheads="1"/>
            </p:cNvSpPr>
            <p:nvPr/>
          </p:nvSpPr>
          <p:spPr bwMode="auto">
            <a:xfrm>
              <a:off x="528" y="1728"/>
              <a:ext cx="154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2400" b="1"/>
                <a:t>How much</a:t>
              </a:r>
              <a:br>
                <a:rPr lang="en-US" altLang="en-US" sz="2400" b="1"/>
              </a:br>
              <a:r>
                <a:rPr lang="en-US" altLang="en-US" sz="2400" b="1"/>
                <a:t>impact do I</a:t>
              </a:r>
              <a:br>
                <a:rPr lang="en-US" altLang="en-US" sz="2400" b="1"/>
              </a:br>
              <a:r>
                <a:rPr lang="en-US" altLang="en-US" sz="2400" b="1"/>
                <a:t> want to have?</a:t>
              </a:r>
            </a:p>
          </p:txBody>
        </p:sp>
      </p:grpSp>
      <p:grpSp>
        <p:nvGrpSpPr>
          <p:cNvPr id="15" name="Group 53">
            <a:extLst>
              <a:ext uri="{FF2B5EF4-FFF2-40B4-BE49-F238E27FC236}">
                <a16:creationId xmlns:a16="http://schemas.microsoft.com/office/drawing/2014/main" id="{C16EDD63-39A3-1A08-FEC1-4EC83D48BDD1}"/>
              </a:ext>
              <a:ext uri="{C183D7F6-B498-43B3-948B-1728B52AA6E4}">
                <adec:decorative xmlns:adec="http://schemas.microsoft.com/office/drawing/2017/decorative" val="1"/>
              </a:ext>
            </a:extLst>
          </p:cNvPr>
          <p:cNvGrpSpPr>
            <a:grpSpLocks/>
          </p:cNvGrpSpPr>
          <p:nvPr/>
        </p:nvGrpSpPr>
        <p:grpSpPr bwMode="auto">
          <a:xfrm>
            <a:off x="3276600" y="2438400"/>
            <a:ext cx="1701800" cy="1187450"/>
            <a:chOff x="2064" y="1536"/>
            <a:chExt cx="1072" cy="748"/>
          </a:xfrm>
        </p:grpSpPr>
        <p:sp>
          <p:nvSpPr>
            <p:cNvPr id="12301" name="Rectangle 54">
              <a:extLst>
                <a:ext uri="{FF2B5EF4-FFF2-40B4-BE49-F238E27FC236}">
                  <a16:creationId xmlns:a16="http://schemas.microsoft.com/office/drawing/2014/main" id="{E8784672-31C7-AA5A-04A6-1B924842BFD5}"/>
                </a:ext>
              </a:extLst>
            </p:cNvPr>
            <p:cNvSpPr>
              <a:spLocks noChangeArrowheads="1"/>
            </p:cNvSpPr>
            <p:nvPr/>
          </p:nvSpPr>
          <p:spPr bwMode="auto">
            <a:xfrm>
              <a:off x="2448" y="1728"/>
              <a:ext cx="336"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02" name="Text Box 55">
              <a:extLst>
                <a:ext uri="{FF2B5EF4-FFF2-40B4-BE49-F238E27FC236}">
                  <a16:creationId xmlns:a16="http://schemas.microsoft.com/office/drawing/2014/main" id="{5E8B4509-DA2E-DE01-59D5-D987ADDC3830}"/>
                </a:ext>
              </a:extLst>
            </p:cNvPr>
            <p:cNvSpPr txBox="1">
              <a:spLocks noChangeArrowheads="1"/>
            </p:cNvSpPr>
            <p:nvPr/>
          </p:nvSpPr>
          <p:spPr bwMode="auto">
            <a:xfrm>
              <a:off x="2064" y="1536"/>
              <a:ext cx="107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2400" b="1"/>
                <a:t>How </a:t>
              </a:r>
              <a:br>
                <a:rPr lang="en-US" altLang="en-US" sz="2400" b="1"/>
              </a:br>
              <a:r>
                <a:rPr lang="en-US" altLang="en-US" sz="2400" b="1"/>
                <a:t>ambitious</a:t>
              </a:r>
              <a:br>
                <a:rPr lang="en-US" altLang="en-US" sz="2400" b="1"/>
              </a:br>
              <a:r>
                <a:rPr lang="en-US" altLang="en-US" sz="2400" b="1"/>
                <a:t>am I?</a:t>
              </a:r>
            </a:p>
          </p:txBody>
        </p:sp>
      </p:grpSp>
      <p:grpSp>
        <p:nvGrpSpPr>
          <p:cNvPr id="16" name="Group 56">
            <a:extLst>
              <a:ext uri="{FF2B5EF4-FFF2-40B4-BE49-F238E27FC236}">
                <a16:creationId xmlns:a16="http://schemas.microsoft.com/office/drawing/2014/main" id="{B8B113CD-4A59-BD82-7864-4737F8CD3A0E}"/>
              </a:ext>
              <a:ext uri="{C183D7F6-B498-43B3-948B-1728B52AA6E4}">
                <adec:decorative xmlns:adec="http://schemas.microsoft.com/office/drawing/2017/decorative" val="1"/>
              </a:ext>
            </a:extLst>
          </p:cNvPr>
          <p:cNvGrpSpPr>
            <a:grpSpLocks/>
          </p:cNvGrpSpPr>
          <p:nvPr/>
        </p:nvGrpSpPr>
        <p:grpSpPr bwMode="auto">
          <a:xfrm>
            <a:off x="5105400" y="2514600"/>
            <a:ext cx="2317750" cy="1187450"/>
            <a:chOff x="3216" y="1584"/>
            <a:chExt cx="1460" cy="748"/>
          </a:xfrm>
        </p:grpSpPr>
        <p:sp>
          <p:nvSpPr>
            <p:cNvPr id="12299" name="Rectangle 57">
              <a:extLst>
                <a:ext uri="{FF2B5EF4-FFF2-40B4-BE49-F238E27FC236}">
                  <a16:creationId xmlns:a16="http://schemas.microsoft.com/office/drawing/2014/main" id="{91FC2F1F-61B4-CD5F-B5DB-A13DA61A8EA0}"/>
                </a:ext>
              </a:extLst>
            </p:cNvPr>
            <p:cNvSpPr>
              <a:spLocks noChangeArrowheads="1"/>
            </p:cNvSpPr>
            <p:nvPr/>
          </p:nvSpPr>
          <p:spPr bwMode="auto">
            <a:xfrm>
              <a:off x="3792" y="1824"/>
              <a:ext cx="336"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300" name="Text Box 58">
              <a:extLst>
                <a:ext uri="{FF2B5EF4-FFF2-40B4-BE49-F238E27FC236}">
                  <a16:creationId xmlns:a16="http://schemas.microsoft.com/office/drawing/2014/main" id="{88B6FB02-71F8-3887-49B8-286C0D816F91}"/>
                </a:ext>
              </a:extLst>
            </p:cNvPr>
            <p:cNvSpPr txBox="1">
              <a:spLocks noChangeArrowheads="1"/>
            </p:cNvSpPr>
            <p:nvPr/>
          </p:nvSpPr>
          <p:spPr bwMode="auto">
            <a:xfrm>
              <a:off x="3216" y="1584"/>
              <a:ext cx="1460"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2400" b="1"/>
                <a:t>How Long</a:t>
              </a:r>
              <a:br>
                <a:rPr lang="en-US" altLang="en-US" sz="2400" b="1"/>
              </a:br>
              <a:r>
                <a:rPr lang="en-US" altLang="en-US" sz="2400" b="1"/>
                <a:t>will My</a:t>
              </a:r>
              <a:br>
                <a:rPr lang="en-US" altLang="en-US" sz="2400" b="1"/>
              </a:br>
              <a:r>
                <a:rPr lang="en-US" altLang="en-US" sz="2400" b="1"/>
                <a:t>Schooling be?</a:t>
              </a:r>
            </a:p>
          </p:txBody>
        </p:sp>
      </p:grpSp>
      <p:grpSp>
        <p:nvGrpSpPr>
          <p:cNvPr id="17" name="Group 59">
            <a:extLst>
              <a:ext uri="{FF2B5EF4-FFF2-40B4-BE49-F238E27FC236}">
                <a16:creationId xmlns:a16="http://schemas.microsoft.com/office/drawing/2014/main" id="{AA7F02DC-9FE9-CC13-8ACE-3C7C12637E7C}"/>
              </a:ext>
              <a:ext uri="{C183D7F6-B498-43B3-948B-1728B52AA6E4}">
                <adec:decorative xmlns:adec="http://schemas.microsoft.com/office/drawing/2017/decorative" val="1"/>
              </a:ext>
            </a:extLst>
          </p:cNvPr>
          <p:cNvGrpSpPr>
            <a:grpSpLocks/>
          </p:cNvGrpSpPr>
          <p:nvPr/>
        </p:nvGrpSpPr>
        <p:grpSpPr bwMode="auto">
          <a:xfrm>
            <a:off x="6005513" y="4114800"/>
            <a:ext cx="1754187" cy="1187450"/>
            <a:chOff x="3783" y="2592"/>
            <a:chExt cx="1105" cy="748"/>
          </a:xfrm>
        </p:grpSpPr>
        <p:sp>
          <p:nvSpPr>
            <p:cNvPr id="12297" name="Rectangle 60">
              <a:extLst>
                <a:ext uri="{FF2B5EF4-FFF2-40B4-BE49-F238E27FC236}">
                  <a16:creationId xmlns:a16="http://schemas.microsoft.com/office/drawing/2014/main" id="{8FEBDEEA-EDBC-722D-F3A0-2C46E1660049}"/>
                </a:ext>
              </a:extLst>
            </p:cNvPr>
            <p:cNvSpPr>
              <a:spLocks noChangeArrowheads="1"/>
            </p:cNvSpPr>
            <p:nvPr/>
          </p:nvSpPr>
          <p:spPr bwMode="auto">
            <a:xfrm>
              <a:off x="4224" y="2832"/>
              <a:ext cx="336"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12298" name="Text Box 61">
              <a:extLst>
                <a:ext uri="{FF2B5EF4-FFF2-40B4-BE49-F238E27FC236}">
                  <a16:creationId xmlns:a16="http://schemas.microsoft.com/office/drawing/2014/main" id="{ECF4F79E-38DD-5C70-700B-381C5DF97DB5}"/>
                </a:ext>
              </a:extLst>
            </p:cNvPr>
            <p:cNvSpPr txBox="1">
              <a:spLocks noChangeArrowheads="1"/>
            </p:cNvSpPr>
            <p:nvPr/>
          </p:nvSpPr>
          <p:spPr bwMode="auto">
            <a:xfrm>
              <a:off x="3783" y="2592"/>
              <a:ext cx="1105"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2400" b="1"/>
                <a:t>What are</a:t>
              </a:r>
              <a:br>
                <a:rPr lang="en-US" altLang="en-US" sz="2400" b="1"/>
              </a:br>
              <a:r>
                <a:rPr lang="en-US" altLang="en-US" sz="2400" b="1"/>
                <a:t>my Values</a:t>
              </a:r>
              <a:br>
                <a:rPr lang="en-US" altLang="en-US" sz="2400" b="1"/>
              </a:br>
              <a:r>
                <a:rPr lang="en-US" altLang="en-US" sz="2400" b="1"/>
                <a:t>in Life?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000"/>
                                        <p:tgtEl>
                                          <p:spTgt spid="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6C51C4D7-A7EE-37F2-ABB9-EFA3CE416AEB}"/>
              </a:ext>
            </a:extLst>
          </p:cNvPr>
          <p:cNvSpPr>
            <a:spLocks noGrp="1" noRot="1" noChangeArrowheads="1"/>
          </p:cNvSpPr>
          <p:nvPr>
            <p:ph type="title"/>
          </p:nvPr>
        </p:nvSpPr>
        <p:spPr/>
        <p:txBody>
          <a:bodyPr/>
          <a:lstStyle/>
          <a:p>
            <a:pPr eaLnBrk="1" hangingPunct="1">
              <a:defRPr/>
            </a:pPr>
            <a:r>
              <a:rPr lang="en-US" dirty="0"/>
              <a:t>Getting Good Answers…</a:t>
            </a:r>
          </a:p>
        </p:txBody>
      </p:sp>
      <p:sp>
        <p:nvSpPr>
          <p:cNvPr id="293891" name="Rectangle 3">
            <a:extLst>
              <a:ext uri="{FF2B5EF4-FFF2-40B4-BE49-F238E27FC236}">
                <a16:creationId xmlns:a16="http://schemas.microsoft.com/office/drawing/2014/main" id="{E2E8C04D-6852-05A1-3034-8CCCBCF13CE2}"/>
              </a:ext>
            </a:extLst>
          </p:cNvPr>
          <p:cNvSpPr>
            <a:spLocks noGrp="1" noRot="1" noChangeArrowheads="1"/>
          </p:cNvSpPr>
          <p:nvPr>
            <p:ph type="body" idx="1"/>
          </p:nvPr>
        </p:nvSpPr>
        <p:spPr/>
        <p:txBody>
          <a:bodyPr/>
          <a:lstStyle/>
          <a:p>
            <a:pPr eaLnBrk="1" hangingPunct="1">
              <a:buFont typeface="Arial" charset="0"/>
              <a:buChar char="►"/>
              <a:defRPr/>
            </a:pPr>
            <a:r>
              <a:rPr lang="en-US" dirty="0"/>
              <a:t>Arise from Good Questions you ask</a:t>
            </a:r>
          </a:p>
          <a:p>
            <a:pPr eaLnBrk="1" hangingPunct="1">
              <a:buFont typeface="Arial" charset="0"/>
              <a:buChar char="►"/>
              <a:defRPr/>
            </a:pPr>
            <a:r>
              <a:rPr lang="en-US" dirty="0"/>
              <a:t>Must be based on CORRECT information</a:t>
            </a:r>
          </a:p>
          <a:p>
            <a:pPr eaLnBrk="1" hangingPunct="1">
              <a:buFont typeface="Arial" charset="0"/>
              <a:buChar char="►"/>
              <a:defRPr/>
            </a:pPr>
            <a:r>
              <a:rPr lang="en-US" dirty="0"/>
              <a:t>Must arise from adequate self-knowledge</a:t>
            </a:r>
          </a:p>
          <a:p>
            <a:pPr eaLnBrk="1" hangingPunct="1">
              <a:buFont typeface="Arial" charset="0"/>
              <a:buChar char="►"/>
              <a:defRPr/>
            </a:pPr>
            <a:r>
              <a:rPr lang="en-US" dirty="0"/>
              <a:t>Time should be “loosely” considered, compared to “dreams”</a:t>
            </a:r>
          </a:p>
          <a:p>
            <a:pPr eaLnBrk="1" hangingPunct="1">
              <a:buFont typeface="Arial" charset="0"/>
              <a:buChar char="►"/>
              <a:defRPr/>
            </a:pPr>
            <a:r>
              <a:rPr lang="en-US" dirty="0"/>
              <a:t>Should NOT be based on fear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D1EBC854-28D9-16C7-37FB-35A9356F9B6C}"/>
              </a:ext>
            </a:extLst>
          </p:cNvPr>
          <p:cNvSpPr>
            <a:spLocks noGrp="1" noRot="1" noChangeArrowheads="1"/>
          </p:cNvSpPr>
          <p:nvPr>
            <p:ph type="title"/>
          </p:nvPr>
        </p:nvSpPr>
        <p:spPr/>
        <p:txBody>
          <a:bodyPr/>
          <a:lstStyle/>
          <a:p>
            <a:pPr eaLnBrk="1" hangingPunct="1">
              <a:defRPr/>
            </a:pPr>
            <a:r>
              <a:rPr lang="en-US"/>
              <a:t>How to Find out about a Career…</a:t>
            </a:r>
          </a:p>
        </p:txBody>
      </p:sp>
      <p:sp>
        <p:nvSpPr>
          <p:cNvPr id="295939" name="Rectangle 3">
            <a:extLst>
              <a:ext uri="{FF2B5EF4-FFF2-40B4-BE49-F238E27FC236}">
                <a16:creationId xmlns:a16="http://schemas.microsoft.com/office/drawing/2014/main" id="{89F5636A-E42C-FCAF-9E49-1E6F8A8A4BD9}"/>
              </a:ext>
            </a:extLst>
          </p:cNvPr>
          <p:cNvSpPr>
            <a:spLocks noGrp="1" noRot="1" noChangeArrowheads="1"/>
          </p:cNvSpPr>
          <p:nvPr>
            <p:ph type="body" sz="half" idx="1"/>
          </p:nvPr>
        </p:nvSpPr>
        <p:spPr/>
        <p:txBody>
          <a:bodyPr/>
          <a:lstStyle/>
          <a:p>
            <a:pPr eaLnBrk="1" hangingPunct="1">
              <a:lnSpc>
                <a:spcPct val="90000"/>
              </a:lnSpc>
              <a:buFont typeface="Arial" charset="0"/>
              <a:buChar char="►"/>
              <a:defRPr/>
            </a:pPr>
            <a:r>
              <a:rPr lang="en-US"/>
              <a:t>Family history</a:t>
            </a:r>
          </a:p>
          <a:p>
            <a:pPr eaLnBrk="1" hangingPunct="1">
              <a:lnSpc>
                <a:spcPct val="90000"/>
              </a:lnSpc>
              <a:buFont typeface="Arial" charset="0"/>
              <a:buChar char="►"/>
              <a:defRPr/>
            </a:pPr>
            <a:r>
              <a:rPr lang="en-US"/>
              <a:t>Personal History</a:t>
            </a:r>
          </a:p>
          <a:p>
            <a:pPr lvl="1" eaLnBrk="1" hangingPunct="1">
              <a:lnSpc>
                <a:spcPct val="90000"/>
              </a:lnSpc>
              <a:defRPr/>
            </a:pPr>
            <a:r>
              <a:rPr lang="en-US"/>
              <a:t>Teacher impacted you</a:t>
            </a:r>
          </a:p>
          <a:p>
            <a:pPr lvl="1" eaLnBrk="1" hangingPunct="1">
              <a:lnSpc>
                <a:spcPct val="90000"/>
              </a:lnSpc>
              <a:defRPr/>
            </a:pPr>
            <a:r>
              <a:rPr lang="en-US"/>
              <a:t>Doctor helped you</a:t>
            </a:r>
          </a:p>
          <a:p>
            <a:pPr eaLnBrk="1" hangingPunct="1">
              <a:lnSpc>
                <a:spcPct val="90000"/>
              </a:lnSpc>
              <a:buFont typeface="Arial" charset="0"/>
              <a:buChar char="►"/>
              <a:defRPr/>
            </a:pPr>
            <a:r>
              <a:rPr lang="en-US"/>
              <a:t>Mentor, friends &amp; acquaintances</a:t>
            </a:r>
          </a:p>
          <a:p>
            <a:pPr eaLnBrk="1" hangingPunct="1">
              <a:lnSpc>
                <a:spcPct val="90000"/>
              </a:lnSpc>
              <a:buFont typeface="Arial" charset="0"/>
              <a:buChar char="►"/>
              <a:defRPr/>
            </a:pPr>
            <a:r>
              <a:rPr lang="en-US"/>
              <a:t>Television</a:t>
            </a:r>
          </a:p>
          <a:p>
            <a:pPr eaLnBrk="1" hangingPunct="1">
              <a:lnSpc>
                <a:spcPct val="90000"/>
              </a:lnSpc>
              <a:buFont typeface="Arial" charset="0"/>
              <a:buChar char="►"/>
              <a:defRPr/>
            </a:pPr>
            <a:r>
              <a:rPr lang="en-US"/>
              <a:t>Internet</a:t>
            </a:r>
          </a:p>
          <a:p>
            <a:pPr eaLnBrk="1" hangingPunct="1">
              <a:lnSpc>
                <a:spcPct val="90000"/>
              </a:lnSpc>
              <a:buFont typeface="Arial" charset="0"/>
              <a:buChar char="►"/>
              <a:defRPr/>
            </a:pPr>
            <a:r>
              <a:rPr lang="en-US"/>
              <a:t>Counselors/Career Center</a:t>
            </a:r>
          </a:p>
        </p:txBody>
      </p:sp>
      <p:sp>
        <p:nvSpPr>
          <p:cNvPr id="295940" name="Rectangle 4">
            <a:extLst>
              <a:ext uri="{FF2B5EF4-FFF2-40B4-BE49-F238E27FC236}">
                <a16:creationId xmlns:a16="http://schemas.microsoft.com/office/drawing/2014/main" id="{742FDC8F-3360-53A4-CC66-8EF260AFFD94}"/>
              </a:ext>
            </a:extLst>
          </p:cNvPr>
          <p:cNvSpPr>
            <a:spLocks noGrp="1" noRot="1" noChangeArrowheads="1"/>
          </p:cNvSpPr>
          <p:nvPr>
            <p:ph type="body" sz="half" idx="2"/>
          </p:nvPr>
        </p:nvSpPr>
        <p:spPr/>
        <p:txBody>
          <a:bodyPr/>
          <a:lstStyle/>
          <a:p>
            <a:pPr eaLnBrk="1" hangingPunct="1">
              <a:lnSpc>
                <a:spcPct val="90000"/>
              </a:lnSpc>
              <a:buFont typeface="Arial" charset="0"/>
              <a:buChar char="►"/>
              <a:defRPr/>
            </a:pPr>
            <a:r>
              <a:rPr lang="en-US"/>
              <a:t>Take courses/classes</a:t>
            </a:r>
          </a:p>
          <a:p>
            <a:pPr eaLnBrk="1" hangingPunct="1">
              <a:lnSpc>
                <a:spcPct val="90000"/>
              </a:lnSpc>
              <a:buFont typeface="Arial" charset="0"/>
              <a:buChar char="►"/>
              <a:defRPr/>
            </a:pPr>
            <a:r>
              <a:rPr lang="en-US"/>
              <a:t>Summer programs &amp; internships </a:t>
            </a:r>
          </a:p>
          <a:p>
            <a:pPr eaLnBrk="1" hangingPunct="1">
              <a:lnSpc>
                <a:spcPct val="90000"/>
              </a:lnSpc>
              <a:buFont typeface="Arial" charset="0"/>
              <a:buChar char="►"/>
              <a:defRPr/>
            </a:pPr>
            <a:r>
              <a:rPr lang="en-US"/>
              <a:t>Shadowing someone </a:t>
            </a:r>
          </a:p>
          <a:p>
            <a:pPr eaLnBrk="1" hangingPunct="1">
              <a:lnSpc>
                <a:spcPct val="90000"/>
              </a:lnSpc>
              <a:buFont typeface="Arial" charset="0"/>
              <a:buChar char="►"/>
              <a:defRPr/>
            </a:pPr>
            <a:r>
              <a:rPr lang="en-US"/>
              <a:t>Advertisements</a:t>
            </a:r>
          </a:p>
          <a:p>
            <a:pPr eaLnBrk="1" hangingPunct="1">
              <a:lnSpc>
                <a:spcPct val="90000"/>
              </a:lnSpc>
              <a:buFont typeface="Arial" charset="0"/>
              <a:buChar char="►"/>
              <a:defRPr/>
            </a:pPr>
            <a:endParaRPr lang="en-US"/>
          </a:p>
          <a:p>
            <a:pPr eaLnBrk="1" hangingPunct="1">
              <a:lnSpc>
                <a:spcPct val="90000"/>
              </a:lnSpc>
              <a:buFont typeface="Arial" charset="0"/>
              <a:buChar char="►"/>
              <a:defRPr/>
            </a:pPr>
            <a:r>
              <a:rPr lang="en-US"/>
              <a:t>Or…</a:t>
            </a:r>
          </a:p>
          <a:p>
            <a:pPr eaLnBrk="1" hangingPunct="1">
              <a:lnSpc>
                <a:spcPct val="90000"/>
              </a:lnSpc>
              <a:buFont typeface="Arial" charset="0"/>
              <a:buChar char="►"/>
              <a:defRPr/>
            </a:pP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a:extLst>
              <a:ext uri="{FF2B5EF4-FFF2-40B4-BE49-F238E27FC236}">
                <a16:creationId xmlns:a16="http://schemas.microsoft.com/office/drawing/2014/main" id="{BDA82073-E578-F316-70D8-08663BFEC23F}"/>
              </a:ext>
            </a:extLst>
          </p:cNvPr>
          <p:cNvSpPr>
            <a:spLocks noGrp="1" noChangeArrowheads="1"/>
          </p:cNvSpPr>
          <p:nvPr>
            <p:ph type="ctrTitle"/>
          </p:nvPr>
        </p:nvSpPr>
        <p:spPr/>
        <p:txBody>
          <a:bodyPr/>
          <a:lstStyle/>
          <a:p>
            <a:pPr eaLnBrk="1" hangingPunct="1">
              <a:defRPr/>
            </a:pPr>
            <a:r>
              <a:rPr lang="en-US"/>
              <a:t>Training Programs, Like RISE and MARC</a:t>
            </a:r>
          </a:p>
        </p:txBody>
      </p:sp>
      <p:sp>
        <p:nvSpPr>
          <p:cNvPr id="297987" name="Rectangle 3">
            <a:extLst>
              <a:ext uri="{FF2B5EF4-FFF2-40B4-BE49-F238E27FC236}">
                <a16:creationId xmlns:a16="http://schemas.microsoft.com/office/drawing/2014/main" id="{6B91BD85-49E8-839D-2D4F-CD69346F7E50}"/>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B8397128-7CE8-1F8D-11CE-06CD9809835A}"/>
              </a:ext>
            </a:extLst>
          </p:cNvPr>
          <p:cNvSpPr>
            <a:spLocks noGrp="1" noChangeArrowheads="1"/>
          </p:cNvSpPr>
          <p:nvPr>
            <p:ph type="ctrTitle"/>
          </p:nvPr>
        </p:nvSpPr>
        <p:spPr>
          <a:xfrm>
            <a:off x="609600" y="762000"/>
            <a:ext cx="7772400" cy="1143000"/>
          </a:xfrm>
        </p:spPr>
        <p:txBody>
          <a:bodyPr/>
          <a:lstStyle/>
          <a:p>
            <a:pPr eaLnBrk="1" hangingPunct="1">
              <a:defRPr/>
            </a:pPr>
            <a:r>
              <a:rPr lang="en-US"/>
              <a:t>Which do You Want?</a:t>
            </a:r>
          </a:p>
        </p:txBody>
      </p:sp>
      <p:sp>
        <p:nvSpPr>
          <p:cNvPr id="289795" name="Rectangle 3">
            <a:extLst>
              <a:ext uri="{FF2B5EF4-FFF2-40B4-BE49-F238E27FC236}">
                <a16:creationId xmlns:a16="http://schemas.microsoft.com/office/drawing/2014/main" id="{CF0900F7-3FED-06C8-FDBC-C91C741A31AD}"/>
              </a:ext>
            </a:extLst>
          </p:cNvPr>
          <p:cNvSpPr>
            <a:spLocks noGrp="1" noChangeArrowheads="1"/>
          </p:cNvSpPr>
          <p:nvPr>
            <p:ph type="subTitle" idx="1"/>
          </p:nvPr>
        </p:nvSpPr>
        <p:spPr>
          <a:xfrm>
            <a:off x="0" y="3886200"/>
            <a:ext cx="8839200" cy="1752600"/>
          </a:xfrm>
        </p:spPr>
        <p:txBody>
          <a:bodyPr/>
          <a:lstStyle/>
          <a:p>
            <a:pPr eaLnBrk="1" hangingPunct="1">
              <a:defRPr/>
            </a:pPr>
            <a:r>
              <a:rPr lang="en-US" sz="4400" b="1" dirty="0"/>
              <a:t>Job or Career?</a:t>
            </a:r>
          </a:p>
          <a:p>
            <a:pPr eaLnBrk="1" hangingPunct="1">
              <a:defRPr/>
            </a:pPr>
            <a:r>
              <a:rPr lang="en-US" sz="4400" b="1" dirty="0"/>
              <a:t>You have decided Career….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9545626B-05C3-A39D-C99A-B7897DD12513}"/>
              </a:ext>
            </a:extLst>
          </p:cNvPr>
          <p:cNvSpPr>
            <a:spLocks noGrp="1" noChangeArrowheads="1"/>
          </p:cNvSpPr>
          <p:nvPr>
            <p:ph type="ctrTitle"/>
          </p:nvPr>
        </p:nvSpPr>
        <p:spPr/>
        <p:txBody>
          <a:bodyPr/>
          <a:lstStyle/>
          <a:p>
            <a:pPr eaLnBrk="1" hangingPunct="1">
              <a:defRPr/>
            </a:pPr>
            <a:r>
              <a:rPr lang="en-US"/>
              <a:t>Attributes of a Successful Scientist</a:t>
            </a:r>
          </a:p>
        </p:txBody>
      </p:sp>
      <p:sp>
        <p:nvSpPr>
          <p:cNvPr id="123907" name="Rectangle 3">
            <a:extLst>
              <a:ext uri="{FF2B5EF4-FFF2-40B4-BE49-F238E27FC236}">
                <a16:creationId xmlns:a16="http://schemas.microsoft.com/office/drawing/2014/main" id="{BB69029F-C3E9-D132-6ECD-B0492D200804}"/>
              </a:ext>
            </a:extLst>
          </p:cNvPr>
          <p:cNvSpPr>
            <a:spLocks noGrp="1" noChangeArrowheads="1"/>
          </p:cNvSpPr>
          <p:nvPr>
            <p:ph type="subTitle" idx="1"/>
          </p:nvPr>
        </p:nvSpPr>
        <p:spPr/>
        <p:txBody>
          <a:bodyPr/>
          <a:lstStyle/>
          <a:p>
            <a:pPr eaLnBrk="1" hangingPunct="1">
              <a:defRPr/>
            </a:pPr>
            <a:r>
              <a:rPr lang="en-US"/>
              <a:t>Depends on whom you ask….</a:t>
            </a:r>
          </a:p>
          <a:p>
            <a:pPr marL="457200" lvl="1" indent="0" algn="ctr" eaLnBrk="1" hangingPunct="1">
              <a:buFont typeface="Wingdings" panose="05000000000000000000" pitchFamily="2" charset="2"/>
              <a:buNone/>
              <a:defRPr/>
            </a:pPr>
            <a:endParaRPr lang="en-US"/>
          </a:p>
        </p:txBody>
      </p:sp>
      <p:sp>
        <p:nvSpPr>
          <p:cNvPr id="17412" name="Rectangle 4">
            <a:extLst>
              <a:ext uri="{FF2B5EF4-FFF2-40B4-BE49-F238E27FC236}">
                <a16:creationId xmlns:a16="http://schemas.microsoft.com/office/drawing/2014/main" id="{AE3209DB-2DA9-EA9E-97F0-7E32A5A41DE8}"/>
              </a:ext>
            </a:extLst>
          </p:cNvPr>
          <p:cNvSpPr>
            <a:spLocks noChangeArrowheads="1"/>
          </p:cNvSpPr>
          <p:nvPr/>
        </p:nvSpPr>
        <p:spPr bwMode="auto">
          <a:xfrm>
            <a:off x="304800" y="6248400"/>
            <a:ext cx="6216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http://www.nap.edu/readingroom/books/careers/appb.html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8" name="Rectangle 4">
            <a:extLst>
              <a:ext uri="{FF2B5EF4-FFF2-40B4-BE49-F238E27FC236}">
                <a16:creationId xmlns:a16="http://schemas.microsoft.com/office/drawing/2014/main" id="{F61F9EA6-436C-6CE5-2B06-E5122FC5354B}"/>
              </a:ext>
            </a:extLst>
          </p:cNvPr>
          <p:cNvSpPr>
            <a:spLocks noGrp="1" noChangeArrowheads="1"/>
          </p:cNvSpPr>
          <p:nvPr>
            <p:ph type="ctrTitle"/>
          </p:nvPr>
        </p:nvSpPr>
        <p:spPr/>
        <p:txBody>
          <a:bodyPr/>
          <a:lstStyle/>
          <a:p>
            <a:pPr eaLnBrk="1" hangingPunct="1">
              <a:defRPr/>
            </a:pPr>
            <a:r>
              <a:rPr lang="en-US" sz="3600" dirty="0">
                <a:solidFill>
                  <a:schemeClr val="hlink"/>
                </a:solidFill>
              </a:rPr>
              <a:t>What do you think are the primary attributes of successful scientists?</a:t>
            </a:r>
          </a:p>
        </p:txBody>
      </p:sp>
      <p:sp>
        <p:nvSpPr>
          <p:cNvPr id="190469" name="Rectangle 5">
            <a:extLst>
              <a:ext uri="{FF2B5EF4-FFF2-40B4-BE49-F238E27FC236}">
                <a16:creationId xmlns:a16="http://schemas.microsoft.com/office/drawing/2014/main" id="{FCE35AEA-A29C-50EE-BB78-8EFBC449BEF5}"/>
              </a:ext>
            </a:extLst>
          </p:cNvPr>
          <p:cNvSpPr>
            <a:spLocks noGrp="1" noChangeArrowheads="1"/>
          </p:cNvSpPr>
          <p:nvPr>
            <p:ph type="subTitle" idx="1"/>
          </p:nvPr>
        </p:nvSpPr>
        <p:spPr/>
        <p:txBody>
          <a:bodyPr/>
          <a:lstStyle/>
          <a:p>
            <a:pPr eaLnBrk="1" hangingPunct="1">
              <a:defRPr/>
            </a:pPr>
            <a:r>
              <a:rPr lang="en-US" dirty="0"/>
              <a:t>Get together into groups and discuss for 5 minutes…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8" name="Rectangle 4">
            <a:extLst>
              <a:ext uri="{FF2B5EF4-FFF2-40B4-BE49-F238E27FC236}">
                <a16:creationId xmlns:a16="http://schemas.microsoft.com/office/drawing/2014/main" id="{57DA1DFC-2871-86F0-0E98-0EE72964CBE5}"/>
              </a:ext>
            </a:extLst>
          </p:cNvPr>
          <p:cNvSpPr>
            <a:spLocks noGrp="1" noChangeArrowheads="1"/>
          </p:cNvSpPr>
          <p:nvPr>
            <p:ph type="ctrTitle"/>
          </p:nvPr>
        </p:nvSpPr>
        <p:spPr/>
        <p:txBody>
          <a:bodyPr/>
          <a:lstStyle/>
          <a:p>
            <a:pPr eaLnBrk="1" hangingPunct="1">
              <a:defRPr/>
            </a:pPr>
            <a:r>
              <a:rPr lang="en-US" sz="3600">
                <a:solidFill>
                  <a:schemeClr val="hlink"/>
                </a:solidFill>
              </a:rPr>
              <a:t>How does the Media Portray Scientists?</a:t>
            </a:r>
          </a:p>
        </p:txBody>
      </p:sp>
      <p:sp>
        <p:nvSpPr>
          <p:cNvPr id="190469" name="Rectangle 5">
            <a:extLst>
              <a:ext uri="{FF2B5EF4-FFF2-40B4-BE49-F238E27FC236}">
                <a16:creationId xmlns:a16="http://schemas.microsoft.com/office/drawing/2014/main" id="{CD141DBD-2BCA-EA96-D3B4-B2546B2B3DF7}"/>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AF7F59FD-EE14-0389-8E5F-0949D9E22036}"/>
              </a:ext>
            </a:extLst>
          </p:cNvPr>
          <p:cNvSpPr>
            <a:spLocks noGrp="1" noRot="1" noChangeArrowheads="1"/>
          </p:cNvSpPr>
          <p:nvPr>
            <p:ph type="title"/>
          </p:nvPr>
        </p:nvSpPr>
        <p:spPr/>
        <p:txBody>
          <a:bodyPr/>
          <a:lstStyle/>
          <a:p>
            <a:pPr eaLnBrk="1" hangingPunct="1">
              <a:defRPr/>
            </a:pPr>
            <a:r>
              <a:rPr lang="en-US" sz="4000"/>
              <a:t>Characteristics of Scientists</a:t>
            </a:r>
          </a:p>
        </p:txBody>
      </p:sp>
      <p:sp>
        <p:nvSpPr>
          <p:cNvPr id="125955" name="Rectangle 3">
            <a:extLst>
              <a:ext uri="{FF2B5EF4-FFF2-40B4-BE49-F238E27FC236}">
                <a16:creationId xmlns:a16="http://schemas.microsoft.com/office/drawing/2014/main" id="{1A6B5DD0-94B2-22B6-9972-D824664BDB92}"/>
              </a:ext>
            </a:extLst>
          </p:cNvPr>
          <p:cNvSpPr>
            <a:spLocks noGrp="1" noRot="1" noChangeArrowheads="1"/>
          </p:cNvSpPr>
          <p:nvPr>
            <p:ph type="body" idx="1"/>
          </p:nvPr>
        </p:nvSpPr>
        <p:spPr/>
        <p:txBody>
          <a:bodyPr/>
          <a:lstStyle/>
          <a:p>
            <a:pPr eaLnBrk="1" hangingPunct="1">
              <a:buFont typeface="Arial" charset="0"/>
              <a:buNone/>
              <a:defRPr/>
            </a:pPr>
            <a:r>
              <a:rPr lang="en-US" sz="2100" b="1"/>
              <a:t>Scientists are people of very dissimilar temperaments doing different things in very different ways. Among scientists are collectors, classifiers and compulsive tidiers-up; many are detectives by temperament and many are explorers; some are artists and others artisans. There are poet-scientists and philosopher-scientists and even a few mystics.</a:t>
            </a:r>
            <a:br>
              <a:rPr lang="en-US" sz="2100"/>
            </a:br>
            <a:br>
              <a:rPr lang="en-US" sz="1900"/>
            </a:br>
            <a:r>
              <a:rPr lang="en-US" sz="1600" b="1"/>
              <a:t>—PETER MEDAWAR, Pluto's Republic, Oxford University Press, New York, 1982, p. 116.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945C70EE-C2EF-CAD7-56F9-2129F79E924D}"/>
              </a:ext>
            </a:extLst>
          </p:cNvPr>
          <p:cNvSpPr>
            <a:spLocks noGrp="1" noRot="1" noChangeArrowheads="1"/>
          </p:cNvSpPr>
          <p:nvPr>
            <p:ph type="title"/>
          </p:nvPr>
        </p:nvSpPr>
        <p:spPr>
          <a:xfrm>
            <a:off x="0" y="0"/>
            <a:ext cx="9144000" cy="1066800"/>
          </a:xfrm>
        </p:spPr>
        <p:txBody>
          <a:bodyPr/>
          <a:lstStyle/>
          <a:p>
            <a:pPr eaLnBrk="1" hangingPunct="1">
              <a:defRPr/>
            </a:pPr>
            <a:r>
              <a:rPr lang="en-US" dirty="0"/>
              <a:t>Characteristics of Scientists cont’d</a:t>
            </a:r>
          </a:p>
        </p:txBody>
      </p:sp>
      <p:sp>
        <p:nvSpPr>
          <p:cNvPr id="124931" name="Rectangle 3">
            <a:extLst>
              <a:ext uri="{FF2B5EF4-FFF2-40B4-BE49-F238E27FC236}">
                <a16:creationId xmlns:a16="http://schemas.microsoft.com/office/drawing/2014/main" id="{2B614861-18B5-0188-294D-7B9EC4B94021}"/>
              </a:ext>
            </a:extLst>
          </p:cNvPr>
          <p:cNvSpPr>
            <a:spLocks noGrp="1" noRot="1" noChangeArrowheads="1"/>
          </p:cNvSpPr>
          <p:nvPr>
            <p:ph type="body" idx="1"/>
          </p:nvPr>
        </p:nvSpPr>
        <p:spPr/>
        <p:txBody>
          <a:bodyPr/>
          <a:lstStyle/>
          <a:p>
            <a:pPr eaLnBrk="1" hangingPunct="1">
              <a:lnSpc>
                <a:spcPct val="90000"/>
              </a:lnSpc>
              <a:buFont typeface="Arial" charset="0"/>
              <a:buChar char="►"/>
              <a:defRPr/>
            </a:pPr>
            <a:r>
              <a:rPr lang="en-US" sz="2400"/>
              <a:t>"When most people think of science, they think of white coats, laboratories, and high-powered computers. But science is science even without such superficial trimmings. At its heart is a very simple idea: "check it out." People who approach the world as scientists do are skeptical. They are not content to take someone else's word that anything is so, no matter how eminent an authority that someone may be. Scientific knowledge is based not on hearsay, but on reality. Scientists take nothing on faith." </a:t>
            </a:r>
          </a:p>
          <a:p>
            <a:pPr eaLnBrk="1" hangingPunct="1">
              <a:lnSpc>
                <a:spcPct val="90000"/>
              </a:lnSpc>
              <a:buFont typeface="Arial" charset="0"/>
              <a:buNone/>
              <a:defRPr/>
            </a:pPr>
            <a:endParaRPr lang="en-US" sz="2400"/>
          </a:p>
          <a:p>
            <a:pPr eaLnBrk="1" hangingPunct="1">
              <a:lnSpc>
                <a:spcPct val="90000"/>
              </a:lnSpc>
              <a:buFont typeface="Arial" charset="0"/>
              <a:buChar char="►"/>
              <a:defRPr/>
            </a:pPr>
            <a:r>
              <a:rPr lang="en-US" sz="2400"/>
              <a:t>Thomas Easton, Careers in Science, 2004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E3D90C0-00A3-028C-E223-E3A5FD5685F2}"/>
              </a:ext>
            </a:extLst>
          </p:cNvPr>
          <p:cNvSpPr>
            <a:spLocks noGrp="1" noRot="1" noChangeArrowheads="1"/>
          </p:cNvSpPr>
          <p:nvPr>
            <p:ph type="title"/>
          </p:nvPr>
        </p:nvSpPr>
        <p:spPr>
          <a:xfrm>
            <a:off x="301625" y="763588"/>
            <a:ext cx="8540750" cy="608012"/>
          </a:xfrm>
        </p:spPr>
        <p:txBody>
          <a:bodyPr/>
          <a:lstStyle/>
          <a:p>
            <a:pPr eaLnBrk="1" hangingPunct="1">
              <a:defRPr/>
            </a:pPr>
            <a:r>
              <a:rPr lang="en-US" sz="4000"/>
              <a:t>Dr. Gail P. Taylor</a:t>
            </a:r>
          </a:p>
        </p:txBody>
      </p:sp>
      <p:sp>
        <p:nvSpPr>
          <p:cNvPr id="115715" name="Rectangle 3">
            <a:extLst>
              <a:ext uri="{FF2B5EF4-FFF2-40B4-BE49-F238E27FC236}">
                <a16:creationId xmlns:a16="http://schemas.microsoft.com/office/drawing/2014/main" id="{6E382E1D-EDCC-04C0-21AE-EDFFE258DC75}"/>
              </a:ext>
            </a:extLst>
          </p:cNvPr>
          <p:cNvSpPr>
            <a:spLocks noGrp="1" noRot="1" noChangeArrowheads="1"/>
          </p:cNvSpPr>
          <p:nvPr>
            <p:ph type="body" idx="1"/>
          </p:nvPr>
        </p:nvSpPr>
        <p:spPr/>
        <p:txBody>
          <a:bodyPr/>
          <a:lstStyle/>
          <a:p>
            <a:pPr eaLnBrk="1" hangingPunct="1">
              <a:buFont typeface="Arial" charset="0"/>
              <a:buChar char="►"/>
              <a:defRPr/>
            </a:pPr>
            <a:r>
              <a:rPr lang="en-US"/>
              <a:t>Asst. Program Director MBRS-RISE</a:t>
            </a:r>
          </a:p>
          <a:p>
            <a:pPr eaLnBrk="1" hangingPunct="1">
              <a:buFont typeface="Arial" charset="0"/>
              <a:buChar char="►"/>
              <a:defRPr/>
            </a:pPr>
            <a:r>
              <a:rPr lang="en-US"/>
              <a:t>Research Training Program Specialist</a:t>
            </a:r>
          </a:p>
          <a:p>
            <a:pPr eaLnBrk="1" hangingPunct="1">
              <a:buFont typeface="Arial" charset="0"/>
              <a:buChar char="►"/>
              <a:defRPr/>
            </a:pPr>
            <a:r>
              <a:rPr lang="en-US"/>
              <a:t>Professional Development Coordinator</a:t>
            </a:r>
          </a:p>
          <a:p>
            <a:pPr eaLnBrk="1" hangingPunct="1">
              <a:buFont typeface="Arial" charset="0"/>
              <a:buChar char="►"/>
              <a:defRPr/>
            </a:pP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318A88D5-C70C-F05D-0DD7-B3BDDB0CC693}"/>
              </a:ext>
            </a:extLst>
          </p:cNvPr>
          <p:cNvSpPr>
            <a:spLocks noGrp="1" noRot="1" noChangeArrowheads="1"/>
          </p:cNvSpPr>
          <p:nvPr>
            <p:ph type="title"/>
          </p:nvPr>
        </p:nvSpPr>
        <p:spPr/>
        <p:txBody>
          <a:bodyPr/>
          <a:lstStyle/>
          <a:p>
            <a:pPr eaLnBrk="1" hangingPunct="1">
              <a:defRPr/>
            </a:pPr>
            <a:r>
              <a:rPr lang="en-US"/>
              <a:t>Attributes of a Scientist I</a:t>
            </a:r>
          </a:p>
        </p:txBody>
      </p:sp>
      <p:sp>
        <p:nvSpPr>
          <p:cNvPr id="126979" name="Rectangle 3">
            <a:extLst>
              <a:ext uri="{FF2B5EF4-FFF2-40B4-BE49-F238E27FC236}">
                <a16:creationId xmlns:a16="http://schemas.microsoft.com/office/drawing/2014/main" id="{F12C2D38-977F-8A3A-0AF8-66BA0C47C707}"/>
              </a:ext>
            </a:extLst>
          </p:cNvPr>
          <p:cNvSpPr>
            <a:spLocks noGrp="1" noRot="1" noChangeArrowheads="1"/>
          </p:cNvSpPr>
          <p:nvPr>
            <p:ph type="body" sz="half" idx="1"/>
          </p:nvPr>
        </p:nvSpPr>
        <p:spPr/>
        <p:txBody>
          <a:bodyPr/>
          <a:lstStyle/>
          <a:p>
            <a:pPr eaLnBrk="1" hangingPunct="1">
              <a:buFont typeface="Arial" charset="0"/>
              <a:buChar char="►"/>
              <a:defRPr/>
            </a:pPr>
            <a:r>
              <a:rPr lang="en-US"/>
              <a:t>“One does not have to be terrifically brainy to be a good scientist…”</a:t>
            </a:r>
          </a:p>
          <a:p>
            <a:pPr eaLnBrk="1" hangingPunct="1">
              <a:buFont typeface="Arial" charset="0"/>
              <a:buChar char="►"/>
              <a:defRPr/>
            </a:pPr>
            <a:r>
              <a:rPr lang="en-US"/>
              <a:t>Yes, if hooked…</a:t>
            </a:r>
          </a:p>
          <a:p>
            <a:pPr lvl="1" eaLnBrk="1" hangingPunct="1">
              <a:defRPr/>
            </a:pPr>
            <a:r>
              <a:rPr lang="en-US"/>
              <a:t>Exhilaration of discovery</a:t>
            </a:r>
          </a:p>
          <a:p>
            <a:pPr lvl="1" eaLnBrk="1" hangingPunct="1">
              <a:defRPr/>
            </a:pPr>
            <a:r>
              <a:rPr lang="en-US"/>
              <a:t>Satisfaction of solved problems</a:t>
            </a:r>
          </a:p>
        </p:txBody>
      </p:sp>
      <p:sp>
        <p:nvSpPr>
          <p:cNvPr id="126980" name="Rectangle 4">
            <a:extLst>
              <a:ext uri="{FF2B5EF4-FFF2-40B4-BE49-F238E27FC236}">
                <a16:creationId xmlns:a16="http://schemas.microsoft.com/office/drawing/2014/main" id="{CA8A4EC1-65E8-2401-0EC4-8B23546097DF}"/>
              </a:ext>
            </a:extLst>
          </p:cNvPr>
          <p:cNvSpPr>
            <a:spLocks noGrp="1" noRot="1" noChangeArrowheads="1"/>
          </p:cNvSpPr>
          <p:nvPr>
            <p:ph type="body" sz="half" idx="2"/>
          </p:nvPr>
        </p:nvSpPr>
        <p:spPr/>
        <p:txBody>
          <a:bodyPr/>
          <a:lstStyle/>
          <a:p>
            <a:pPr eaLnBrk="1" hangingPunct="1">
              <a:buFont typeface="Arial" charset="0"/>
              <a:buChar char="►"/>
              <a:defRPr/>
            </a:pPr>
            <a:r>
              <a:rPr lang="en-US" sz="2400"/>
              <a:t>Virtues:  </a:t>
            </a:r>
          </a:p>
          <a:p>
            <a:pPr lvl="1" eaLnBrk="1" hangingPunct="1">
              <a:defRPr/>
            </a:pPr>
            <a:r>
              <a:rPr lang="en-US" sz="2000"/>
              <a:t>Common sense</a:t>
            </a:r>
          </a:p>
          <a:p>
            <a:pPr lvl="1" eaLnBrk="1" hangingPunct="1">
              <a:defRPr/>
            </a:pPr>
            <a:r>
              <a:rPr lang="en-US" sz="2000"/>
              <a:t>Application</a:t>
            </a:r>
          </a:p>
          <a:p>
            <a:pPr lvl="1" eaLnBrk="1" hangingPunct="1">
              <a:defRPr/>
            </a:pPr>
            <a:r>
              <a:rPr lang="en-US" sz="2000"/>
              <a:t>Diligence</a:t>
            </a:r>
          </a:p>
          <a:p>
            <a:pPr lvl="1" eaLnBrk="1" hangingPunct="1">
              <a:defRPr/>
            </a:pPr>
            <a:r>
              <a:rPr lang="en-US" sz="2000"/>
              <a:t>Sense of purpose</a:t>
            </a:r>
          </a:p>
          <a:p>
            <a:pPr lvl="1" eaLnBrk="1" hangingPunct="1">
              <a:defRPr/>
            </a:pPr>
            <a:r>
              <a:rPr lang="en-US" sz="2000"/>
              <a:t>Concentration</a:t>
            </a:r>
          </a:p>
          <a:p>
            <a:pPr lvl="1" eaLnBrk="1" hangingPunct="1">
              <a:defRPr/>
            </a:pPr>
            <a:r>
              <a:rPr lang="en-US" sz="2000"/>
              <a:t>Perseverance in adversity…</a:t>
            </a:r>
          </a:p>
          <a:p>
            <a:pPr eaLnBrk="1" hangingPunct="1">
              <a:buFont typeface="Arial" charset="0"/>
              <a:buChar char="►"/>
              <a:defRPr/>
            </a:pPr>
            <a:endParaRPr lang="en-US" sz="2400"/>
          </a:p>
        </p:txBody>
      </p:sp>
      <p:sp>
        <p:nvSpPr>
          <p:cNvPr id="22533" name="Text Box 5">
            <a:extLst>
              <a:ext uri="{FF2B5EF4-FFF2-40B4-BE49-F238E27FC236}">
                <a16:creationId xmlns:a16="http://schemas.microsoft.com/office/drawing/2014/main" id="{9DDA3D1C-1682-4148-40F2-EA935F9FA1E1}"/>
              </a:ext>
            </a:extLst>
          </p:cNvPr>
          <p:cNvSpPr txBox="1">
            <a:spLocks noChangeArrowheads="1"/>
          </p:cNvSpPr>
          <p:nvPr/>
        </p:nvSpPr>
        <p:spPr bwMode="auto">
          <a:xfrm>
            <a:off x="288925" y="6203950"/>
            <a:ext cx="4648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Peter Medawar, </a:t>
            </a:r>
            <a:r>
              <a:rPr lang="en-US" altLang="en-US" sz="1800" i="1"/>
              <a:t>Advice to a Young Scientist</a:t>
            </a:r>
            <a:r>
              <a:rPr lang="en-US" altLang="en-US" sz="180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6D2C4F0-7303-A7F6-83B4-7C96B0150873}"/>
              </a:ext>
            </a:extLst>
          </p:cNvPr>
          <p:cNvSpPr>
            <a:spLocks noGrp="1" noRot="1" noChangeArrowheads="1"/>
          </p:cNvSpPr>
          <p:nvPr>
            <p:ph type="title"/>
          </p:nvPr>
        </p:nvSpPr>
        <p:spPr/>
        <p:txBody>
          <a:bodyPr/>
          <a:lstStyle/>
          <a:p>
            <a:pPr eaLnBrk="1" hangingPunct="1">
              <a:defRPr/>
            </a:pPr>
            <a:r>
              <a:rPr lang="en-US" dirty="0"/>
              <a:t>Scientist Characteristics II</a:t>
            </a:r>
          </a:p>
        </p:txBody>
      </p:sp>
      <p:sp>
        <p:nvSpPr>
          <p:cNvPr id="129027" name="Rectangle 3">
            <a:extLst>
              <a:ext uri="{FF2B5EF4-FFF2-40B4-BE49-F238E27FC236}">
                <a16:creationId xmlns:a16="http://schemas.microsoft.com/office/drawing/2014/main" id="{6FEA9AA4-C4BE-F03C-A5A0-33E39503EF42}"/>
              </a:ext>
            </a:extLst>
          </p:cNvPr>
          <p:cNvSpPr>
            <a:spLocks noGrp="1" noRot="1" noChangeArrowheads="1"/>
          </p:cNvSpPr>
          <p:nvPr>
            <p:ph type="body" idx="1"/>
          </p:nvPr>
        </p:nvSpPr>
        <p:spPr>
          <a:xfrm>
            <a:off x="301625" y="1825625"/>
            <a:ext cx="8540750" cy="4498975"/>
          </a:xfrm>
        </p:spPr>
        <p:txBody>
          <a:bodyPr/>
          <a:lstStyle/>
          <a:p>
            <a:pPr eaLnBrk="1" hangingPunct="1">
              <a:buFont typeface="Arial" charset="0"/>
              <a:buChar char="►"/>
              <a:defRPr/>
            </a:pPr>
            <a:r>
              <a:rPr lang="en-US"/>
              <a:t>1. imagination</a:t>
            </a:r>
          </a:p>
          <a:p>
            <a:pPr eaLnBrk="1" hangingPunct="1">
              <a:buFont typeface="Arial" charset="0"/>
              <a:buChar char="►"/>
              <a:defRPr/>
            </a:pPr>
            <a:r>
              <a:rPr lang="en-US"/>
              <a:t>2. concentration </a:t>
            </a:r>
          </a:p>
          <a:p>
            <a:pPr eaLnBrk="1" hangingPunct="1">
              <a:buFont typeface="Arial" charset="0"/>
              <a:buChar char="►"/>
              <a:defRPr/>
            </a:pPr>
            <a:r>
              <a:rPr lang="en-US"/>
              <a:t>3. integrity </a:t>
            </a:r>
          </a:p>
          <a:p>
            <a:pPr eaLnBrk="1" hangingPunct="1">
              <a:buFont typeface="Arial" charset="0"/>
              <a:buChar char="►"/>
              <a:defRPr/>
            </a:pPr>
            <a:endParaRPr lang="en-US"/>
          </a:p>
          <a:p>
            <a:pPr eaLnBrk="1" hangingPunct="1">
              <a:buFont typeface="Arial" charset="0"/>
              <a:buChar char="►"/>
              <a:defRPr/>
            </a:pPr>
            <a:endParaRPr lang="en-US"/>
          </a:p>
          <a:p>
            <a:pPr eaLnBrk="1" hangingPunct="1">
              <a:buFont typeface="Arial" charset="0"/>
              <a:buNone/>
              <a:defRPr/>
            </a:pPr>
            <a:r>
              <a:rPr lang="en-US"/>
              <a:t>Peter Faletra Ph.D. Office of Science Department of Energy </a:t>
            </a:r>
          </a:p>
        </p:txBody>
      </p:sp>
      <p:sp>
        <p:nvSpPr>
          <p:cNvPr id="23556" name="Rectangle 4">
            <a:extLst>
              <a:ext uri="{FF2B5EF4-FFF2-40B4-BE49-F238E27FC236}">
                <a16:creationId xmlns:a16="http://schemas.microsoft.com/office/drawing/2014/main" id="{FAC10BD4-3081-5031-1017-C295A3EA92E2}"/>
              </a:ext>
            </a:extLst>
          </p:cNvPr>
          <p:cNvSpPr>
            <a:spLocks noChangeArrowheads="1"/>
          </p:cNvSpPr>
          <p:nvPr/>
        </p:nvSpPr>
        <p:spPr bwMode="auto">
          <a:xfrm>
            <a:off x="76200" y="6096000"/>
            <a:ext cx="8794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Newton Website, DOE </a:t>
            </a:r>
            <a:r>
              <a:rPr lang="en-US" altLang="en-US" sz="1800">
                <a:hlinkClick r:id="rId3"/>
              </a:rPr>
              <a:t>http://www.newton.dep.anl.gov/askasci/gen99/gen99983.htm</a:t>
            </a:r>
            <a:br>
              <a:rPr lang="en-US" altLang="en-US" sz="1800"/>
            </a:br>
            <a:endParaRPr lang="en-US" altLang="en-US"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7C0A69F8-EF52-C325-AEA8-6BF1C9B20A8F}"/>
              </a:ext>
            </a:extLst>
          </p:cNvPr>
          <p:cNvSpPr>
            <a:spLocks noGrp="1" noRot="1" noChangeArrowheads="1"/>
          </p:cNvSpPr>
          <p:nvPr>
            <p:ph type="title"/>
          </p:nvPr>
        </p:nvSpPr>
        <p:spPr/>
        <p:txBody>
          <a:bodyPr/>
          <a:lstStyle/>
          <a:p>
            <a:pPr eaLnBrk="1" hangingPunct="1">
              <a:defRPr/>
            </a:pPr>
            <a:r>
              <a:rPr lang="en-US" dirty="0"/>
              <a:t>Scientist </a:t>
            </a:r>
            <a:r>
              <a:rPr lang="en-US"/>
              <a:t>Characteristics IV</a:t>
            </a:r>
            <a:endParaRPr lang="en-US" dirty="0"/>
          </a:p>
        </p:txBody>
      </p:sp>
      <p:sp>
        <p:nvSpPr>
          <p:cNvPr id="130051" name="Rectangle 3">
            <a:extLst>
              <a:ext uri="{FF2B5EF4-FFF2-40B4-BE49-F238E27FC236}">
                <a16:creationId xmlns:a16="http://schemas.microsoft.com/office/drawing/2014/main" id="{A302931A-6F7D-0CE0-2A1F-6B5CA8712B95}"/>
              </a:ext>
            </a:extLst>
          </p:cNvPr>
          <p:cNvSpPr>
            <a:spLocks noGrp="1" noRot="1" noChangeArrowheads="1"/>
          </p:cNvSpPr>
          <p:nvPr>
            <p:ph type="body" idx="1"/>
          </p:nvPr>
        </p:nvSpPr>
        <p:spPr>
          <a:xfrm>
            <a:off x="301625" y="1825625"/>
            <a:ext cx="8540750" cy="4498975"/>
          </a:xfrm>
        </p:spPr>
        <p:txBody>
          <a:bodyPr/>
          <a:lstStyle/>
          <a:p>
            <a:pPr eaLnBrk="1" hangingPunct="1">
              <a:buFont typeface="Arial" charset="0"/>
              <a:buChar char="►"/>
              <a:defRPr/>
            </a:pPr>
            <a:r>
              <a:rPr lang="en-US" dirty="0"/>
              <a:t>1. A keen sense of curiosity</a:t>
            </a:r>
          </a:p>
          <a:p>
            <a:pPr eaLnBrk="1" hangingPunct="1">
              <a:buFont typeface="Arial" charset="0"/>
              <a:buChar char="►"/>
              <a:defRPr/>
            </a:pPr>
            <a:r>
              <a:rPr lang="en-US" dirty="0"/>
              <a:t>2. Natural skeptic- </a:t>
            </a:r>
          </a:p>
          <a:p>
            <a:pPr lvl="1" eaLnBrk="1" hangingPunct="1">
              <a:defRPr/>
            </a:pPr>
            <a:r>
              <a:rPr lang="en-US" dirty="0"/>
              <a:t>strong reliance on "the data“</a:t>
            </a:r>
          </a:p>
          <a:p>
            <a:pPr lvl="1" eaLnBrk="1" hangingPunct="1">
              <a:defRPr/>
            </a:pPr>
            <a:r>
              <a:rPr lang="en-US" dirty="0"/>
              <a:t>“show me your numbers".</a:t>
            </a:r>
          </a:p>
          <a:p>
            <a:pPr eaLnBrk="1" hangingPunct="1">
              <a:buFont typeface="Arial" charset="0"/>
              <a:buChar char="►"/>
              <a:defRPr/>
            </a:pPr>
            <a:r>
              <a:rPr lang="en-US" dirty="0"/>
              <a:t>3. Tenacity</a:t>
            </a:r>
          </a:p>
          <a:p>
            <a:pPr eaLnBrk="1" hangingPunct="1">
              <a:buFont typeface="Arial" charset="0"/>
              <a:buChar char="►"/>
              <a:defRPr/>
            </a:pPr>
            <a:r>
              <a:rPr lang="en-US" dirty="0"/>
              <a:t>4. Analytical skills</a:t>
            </a:r>
          </a:p>
          <a:p>
            <a:pPr eaLnBrk="1" hangingPunct="1">
              <a:buFont typeface="Arial" charset="0"/>
              <a:buChar char="►"/>
              <a:defRPr/>
            </a:pPr>
            <a:r>
              <a:rPr lang="en-US" dirty="0"/>
              <a:t>5. Critical thinking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a:extLst>
              <a:ext uri="{FF2B5EF4-FFF2-40B4-BE49-F238E27FC236}">
                <a16:creationId xmlns:a16="http://schemas.microsoft.com/office/drawing/2014/main" id="{AEAC2904-BB77-A633-905F-19E59CFE8469}"/>
              </a:ext>
            </a:extLst>
          </p:cNvPr>
          <p:cNvSpPr>
            <a:spLocks noGrp="1" noChangeArrowheads="1"/>
          </p:cNvSpPr>
          <p:nvPr>
            <p:ph type="ctrTitle"/>
          </p:nvPr>
        </p:nvSpPr>
        <p:spPr/>
        <p:txBody>
          <a:bodyPr/>
          <a:lstStyle/>
          <a:p>
            <a:pPr eaLnBrk="1" hangingPunct="1">
              <a:defRPr/>
            </a:pPr>
            <a:r>
              <a:rPr lang="en-US" dirty="0"/>
              <a:t>Training for a Doctoral Degree</a:t>
            </a:r>
          </a:p>
        </p:txBody>
      </p:sp>
      <p:sp>
        <p:nvSpPr>
          <p:cNvPr id="359427" name="Rectangle 3">
            <a:extLst>
              <a:ext uri="{FF2B5EF4-FFF2-40B4-BE49-F238E27FC236}">
                <a16:creationId xmlns:a16="http://schemas.microsoft.com/office/drawing/2014/main" id="{5168C772-25DF-E110-461E-319C32BB29F5}"/>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a:extLst>
              <a:ext uri="{FF2B5EF4-FFF2-40B4-BE49-F238E27FC236}">
                <a16:creationId xmlns:a16="http://schemas.microsoft.com/office/drawing/2014/main" id="{1E2D111D-D4B4-648D-DF7F-51C8141F2D5C}"/>
              </a:ext>
            </a:extLst>
          </p:cNvPr>
          <p:cNvSpPr>
            <a:spLocks noGrp="1" noRot="1" noChangeArrowheads="1"/>
          </p:cNvSpPr>
          <p:nvPr>
            <p:ph type="title"/>
          </p:nvPr>
        </p:nvSpPr>
        <p:spPr>
          <a:xfrm>
            <a:off x="301625" y="228600"/>
            <a:ext cx="8540750" cy="762000"/>
          </a:xfrm>
        </p:spPr>
        <p:txBody>
          <a:bodyPr/>
          <a:lstStyle/>
          <a:p>
            <a:pPr eaLnBrk="1" hangingPunct="1">
              <a:defRPr/>
            </a:pPr>
            <a:r>
              <a:rPr lang="en-US"/>
              <a:t>What is “Graduate School?”</a:t>
            </a:r>
          </a:p>
        </p:txBody>
      </p:sp>
      <p:sp>
        <p:nvSpPr>
          <p:cNvPr id="349187" name="Rectangle 3">
            <a:extLst>
              <a:ext uri="{FF2B5EF4-FFF2-40B4-BE49-F238E27FC236}">
                <a16:creationId xmlns:a16="http://schemas.microsoft.com/office/drawing/2014/main" id="{A15D1D46-B192-FB83-B12A-1D8D79E584B9}"/>
              </a:ext>
            </a:extLst>
          </p:cNvPr>
          <p:cNvSpPr>
            <a:spLocks noGrp="1" noRot="1" noChangeArrowheads="1"/>
          </p:cNvSpPr>
          <p:nvPr>
            <p:ph type="body" idx="1"/>
          </p:nvPr>
        </p:nvSpPr>
        <p:spPr>
          <a:xfrm>
            <a:off x="301625" y="1295400"/>
            <a:ext cx="8540750" cy="5257800"/>
          </a:xfrm>
        </p:spPr>
        <p:txBody>
          <a:bodyPr/>
          <a:lstStyle/>
          <a:p>
            <a:pPr eaLnBrk="1" hangingPunct="1">
              <a:buFont typeface="Arial" charset="0"/>
              <a:buChar char="►"/>
              <a:defRPr/>
            </a:pPr>
            <a:r>
              <a:rPr lang="en-US" sz="2800"/>
              <a:t>Additional education beyond undergraduate years</a:t>
            </a:r>
          </a:p>
          <a:p>
            <a:pPr eaLnBrk="1" hangingPunct="1">
              <a:buFont typeface="Arial" charset="0"/>
              <a:buChar char="►"/>
              <a:defRPr/>
            </a:pPr>
            <a:r>
              <a:rPr lang="en-US" sz="2800"/>
              <a:t>To obtain a degree higher than a bachelor's degree. </a:t>
            </a:r>
          </a:p>
          <a:p>
            <a:pPr eaLnBrk="1" hangingPunct="1">
              <a:buFont typeface="Arial" charset="0"/>
              <a:buChar char="►"/>
              <a:defRPr/>
            </a:pPr>
            <a:r>
              <a:rPr lang="en-US" sz="2800"/>
              <a:t>Degrees range from</a:t>
            </a:r>
          </a:p>
          <a:p>
            <a:pPr lvl="1" eaLnBrk="1" hangingPunct="1">
              <a:defRPr/>
            </a:pPr>
            <a:r>
              <a:rPr lang="en-US" sz="2400"/>
              <a:t>Master's degrees (M.A., M.S./M.Sc., M.Ed., etc.),</a:t>
            </a:r>
          </a:p>
          <a:p>
            <a:pPr lvl="1" eaLnBrk="1" hangingPunct="1">
              <a:defRPr/>
            </a:pPr>
            <a:r>
              <a:rPr lang="en-US" sz="2400"/>
              <a:t>Doctorate (Ph.D., Ed.D., D.A., D.Sc., D.M.A., Th.D., etc.)</a:t>
            </a:r>
          </a:p>
          <a:p>
            <a:pPr lvl="1" eaLnBrk="1" hangingPunct="1">
              <a:defRPr/>
            </a:pPr>
            <a:r>
              <a:rPr lang="en-US" sz="2400"/>
              <a:t>Other postgraduate qualification (MBA), such as a graduate certificate, as well as some professional degrees. </a:t>
            </a:r>
          </a:p>
          <a:p>
            <a:pPr eaLnBrk="1" hangingPunct="1">
              <a:buFont typeface="Arial" charset="0"/>
              <a:buChar char="►"/>
              <a:defRPr/>
            </a:pPr>
            <a:r>
              <a:rPr lang="en-US" sz="1800">
                <a:effectLst/>
                <a:hlinkClick r:id="rId3"/>
              </a:rPr>
              <a:t>en.wikipedia.org/wiki/Graduate_school</a:t>
            </a:r>
            <a:r>
              <a:rPr lang="en-US" sz="1800">
                <a:effectLst/>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F08D9C37-44D8-1DD7-E2D4-F722E5C06646}"/>
              </a:ext>
            </a:extLst>
          </p:cNvPr>
          <p:cNvSpPr>
            <a:spLocks noGrp="1" noRot="1" noChangeArrowheads="1"/>
          </p:cNvSpPr>
          <p:nvPr>
            <p:ph type="title"/>
          </p:nvPr>
        </p:nvSpPr>
        <p:spPr/>
        <p:txBody>
          <a:bodyPr/>
          <a:lstStyle/>
          <a:p>
            <a:pPr eaLnBrk="1" hangingPunct="1">
              <a:defRPr/>
            </a:pPr>
            <a:r>
              <a:rPr lang="en-US"/>
              <a:t>Training…</a:t>
            </a:r>
          </a:p>
        </p:txBody>
      </p:sp>
      <p:sp>
        <p:nvSpPr>
          <p:cNvPr id="361475" name="Rectangle 3">
            <a:extLst>
              <a:ext uri="{FF2B5EF4-FFF2-40B4-BE49-F238E27FC236}">
                <a16:creationId xmlns:a16="http://schemas.microsoft.com/office/drawing/2014/main" id="{1F4CDF31-14F2-871B-E024-ADE826DBF3A3}"/>
              </a:ext>
            </a:extLst>
          </p:cNvPr>
          <p:cNvSpPr>
            <a:spLocks noGrp="1" noRot="1" noChangeArrowheads="1"/>
          </p:cNvSpPr>
          <p:nvPr>
            <p:ph type="body" idx="1"/>
          </p:nvPr>
        </p:nvSpPr>
        <p:spPr/>
        <p:txBody>
          <a:bodyPr/>
          <a:lstStyle/>
          <a:p>
            <a:pPr eaLnBrk="1" hangingPunct="1">
              <a:buFont typeface="Arial" charset="0"/>
              <a:buChar char="►"/>
              <a:defRPr/>
            </a:pPr>
            <a:r>
              <a:rPr lang="en-US" dirty="0"/>
              <a:t>All of the careers requiring a Doctorate come out of basic training as a research scientist, chemist or engineer, in an academic institution</a:t>
            </a:r>
          </a:p>
          <a:p>
            <a:pPr eaLnBrk="1" hangingPunct="1">
              <a:buFont typeface="Arial" charset="0"/>
              <a:buChar char="►"/>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a:extLst>
              <a:ext uri="{FF2B5EF4-FFF2-40B4-BE49-F238E27FC236}">
                <a16:creationId xmlns:a16="http://schemas.microsoft.com/office/drawing/2014/main" id="{D445613B-9518-49CD-F172-9853E662AAC6}"/>
              </a:ext>
            </a:extLst>
          </p:cNvPr>
          <p:cNvSpPr>
            <a:spLocks noGrp="1" noRot="1" noChangeArrowheads="1"/>
          </p:cNvSpPr>
          <p:nvPr>
            <p:ph type="title"/>
          </p:nvPr>
        </p:nvSpPr>
        <p:spPr>
          <a:xfrm>
            <a:off x="457200" y="0"/>
            <a:ext cx="8229600" cy="1143000"/>
          </a:xfrm>
        </p:spPr>
        <p:txBody>
          <a:bodyPr/>
          <a:lstStyle/>
          <a:p>
            <a:pPr eaLnBrk="1" hangingPunct="1">
              <a:defRPr/>
            </a:pPr>
            <a:r>
              <a:rPr lang="en-US" dirty="0"/>
              <a:t>Standard Ph.D. Training Path</a:t>
            </a:r>
          </a:p>
        </p:txBody>
      </p:sp>
      <p:sp>
        <p:nvSpPr>
          <p:cNvPr id="28702" name="Text Box 30">
            <a:extLst>
              <a:ext uri="{FF2B5EF4-FFF2-40B4-BE49-F238E27FC236}">
                <a16:creationId xmlns:a16="http://schemas.microsoft.com/office/drawing/2014/main" id="{AEE85B7E-2C78-711A-600E-66855C355FC4}"/>
              </a:ext>
            </a:extLst>
          </p:cNvPr>
          <p:cNvSpPr txBox="1">
            <a:spLocks noChangeArrowheads="1"/>
          </p:cNvSpPr>
          <p:nvPr/>
        </p:nvSpPr>
        <p:spPr bwMode="auto">
          <a:xfrm>
            <a:off x="1828800" y="1066800"/>
            <a:ext cx="9048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1-2 Yrs</a:t>
            </a:r>
          </a:p>
        </p:txBody>
      </p:sp>
      <p:sp>
        <p:nvSpPr>
          <p:cNvPr id="28675" name="Rectangle 3">
            <a:extLst>
              <a:ext uri="{FF2B5EF4-FFF2-40B4-BE49-F238E27FC236}">
                <a16:creationId xmlns:a16="http://schemas.microsoft.com/office/drawing/2014/main" id="{A70A279F-F85C-EBC4-BCFC-BB3FD0756DBE}"/>
              </a:ext>
            </a:extLst>
          </p:cNvPr>
          <p:cNvSpPr>
            <a:spLocks noChangeArrowheads="1"/>
          </p:cNvSpPr>
          <p:nvPr/>
        </p:nvSpPr>
        <p:spPr bwMode="auto">
          <a:xfrm>
            <a:off x="76200" y="2438400"/>
            <a:ext cx="1143000" cy="838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UG – </a:t>
            </a:r>
          </a:p>
          <a:p>
            <a:pPr algn="ctr">
              <a:spcBef>
                <a:spcPct val="0"/>
              </a:spcBef>
              <a:buClrTx/>
              <a:buSzTx/>
              <a:buFontTx/>
              <a:buNone/>
            </a:pPr>
            <a:r>
              <a:rPr lang="en-US" altLang="en-US" sz="1600"/>
              <a:t>Biological</a:t>
            </a:r>
            <a:br>
              <a:rPr lang="en-US" altLang="en-US" sz="1600"/>
            </a:br>
            <a:r>
              <a:rPr lang="en-US" altLang="en-US" sz="1600"/>
              <a:t>Chemistry</a:t>
            </a:r>
          </a:p>
        </p:txBody>
      </p:sp>
      <p:sp>
        <p:nvSpPr>
          <p:cNvPr id="28706" name="Rectangle 34">
            <a:extLst>
              <a:ext uri="{FF2B5EF4-FFF2-40B4-BE49-F238E27FC236}">
                <a16:creationId xmlns:a16="http://schemas.microsoft.com/office/drawing/2014/main" id="{B1116077-6DC1-16FD-9A4F-962D4326C5AC}"/>
              </a:ext>
            </a:extLst>
          </p:cNvPr>
          <p:cNvSpPr>
            <a:spLocks noChangeArrowheads="1"/>
          </p:cNvSpPr>
          <p:nvPr/>
        </p:nvSpPr>
        <p:spPr bwMode="auto">
          <a:xfrm>
            <a:off x="76200" y="3352800"/>
            <a:ext cx="1143000" cy="6858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UG –</a:t>
            </a:r>
          </a:p>
          <a:p>
            <a:pPr algn="ctr">
              <a:spcBef>
                <a:spcPct val="0"/>
              </a:spcBef>
              <a:buClrTx/>
              <a:buSzTx/>
              <a:buFontTx/>
              <a:buNone/>
            </a:pPr>
            <a:r>
              <a:rPr lang="en-US" altLang="en-US" sz="1600"/>
              <a:t> Engineering</a:t>
            </a:r>
          </a:p>
        </p:txBody>
      </p:sp>
      <p:sp>
        <p:nvSpPr>
          <p:cNvPr id="28709" name="Rectangle 37">
            <a:extLst>
              <a:ext uri="{FF2B5EF4-FFF2-40B4-BE49-F238E27FC236}">
                <a16:creationId xmlns:a16="http://schemas.microsoft.com/office/drawing/2014/main" id="{C3DDE96F-046B-76C6-14BC-837071962885}"/>
              </a:ext>
            </a:extLst>
          </p:cNvPr>
          <p:cNvSpPr>
            <a:spLocks noChangeArrowheads="1"/>
          </p:cNvSpPr>
          <p:nvPr/>
        </p:nvSpPr>
        <p:spPr bwMode="auto">
          <a:xfrm>
            <a:off x="762000" y="5791200"/>
            <a:ext cx="1371600" cy="838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Work</a:t>
            </a:r>
          </a:p>
        </p:txBody>
      </p:sp>
      <p:sp>
        <p:nvSpPr>
          <p:cNvPr id="28678" name="Rectangle 6">
            <a:extLst>
              <a:ext uri="{FF2B5EF4-FFF2-40B4-BE49-F238E27FC236}">
                <a16:creationId xmlns:a16="http://schemas.microsoft.com/office/drawing/2014/main" id="{99FA75D3-A08F-A119-1BDB-DCAEE8998197}"/>
              </a:ext>
            </a:extLst>
          </p:cNvPr>
          <p:cNvSpPr>
            <a:spLocks noChangeArrowheads="1"/>
          </p:cNvSpPr>
          <p:nvPr/>
        </p:nvSpPr>
        <p:spPr bwMode="auto">
          <a:xfrm>
            <a:off x="1524000" y="1447800"/>
            <a:ext cx="1371600" cy="838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Post Bacc</a:t>
            </a:r>
          </a:p>
          <a:p>
            <a:pPr algn="ctr">
              <a:spcBef>
                <a:spcPct val="0"/>
              </a:spcBef>
              <a:buClrTx/>
              <a:buSzTx/>
              <a:buFontTx/>
              <a:buNone/>
            </a:pPr>
            <a:r>
              <a:rPr lang="en-US" altLang="en-US" sz="1600"/>
              <a:t>Research</a:t>
            </a:r>
          </a:p>
        </p:txBody>
      </p:sp>
      <p:sp>
        <p:nvSpPr>
          <p:cNvPr id="28680" name="Line 8">
            <a:extLst>
              <a:ext uri="{FF2B5EF4-FFF2-40B4-BE49-F238E27FC236}">
                <a16:creationId xmlns:a16="http://schemas.microsoft.com/office/drawing/2014/main" id="{11A52939-D940-D1DA-1FA8-E48DEA93C1CB}"/>
              </a:ext>
              <a:ext uri="{C183D7F6-B498-43B3-948B-1728B52AA6E4}">
                <adec:decorative xmlns:adec="http://schemas.microsoft.com/office/drawing/2017/decorative" val="1"/>
              </a:ext>
            </a:extLst>
          </p:cNvPr>
          <p:cNvSpPr>
            <a:spLocks noChangeShapeType="1"/>
          </p:cNvSpPr>
          <p:nvPr/>
        </p:nvSpPr>
        <p:spPr bwMode="auto">
          <a:xfrm flipV="1">
            <a:off x="1295400" y="2362200"/>
            <a:ext cx="5334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76" name="Line 4">
            <a:extLst>
              <a:ext uri="{FF2B5EF4-FFF2-40B4-BE49-F238E27FC236}">
                <a16:creationId xmlns:a16="http://schemas.microsoft.com/office/drawing/2014/main" id="{C3C5A44A-7DDE-BF13-8313-21FA66567467}"/>
              </a:ext>
              <a:ext uri="{C183D7F6-B498-43B3-948B-1728B52AA6E4}">
                <adec:decorative xmlns:adec="http://schemas.microsoft.com/office/drawing/2017/decorative" val="1"/>
              </a:ext>
            </a:extLst>
          </p:cNvPr>
          <p:cNvSpPr>
            <a:spLocks noChangeShapeType="1"/>
          </p:cNvSpPr>
          <p:nvPr/>
        </p:nvSpPr>
        <p:spPr bwMode="auto">
          <a:xfrm flipV="1">
            <a:off x="1371600" y="3276600"/>
            <a:ext cx="1295400" cy="76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81" name="Line 9">
            <a:extLst>
              <a:ext uri="{FF2B5EF4-FFF2-40B4-BE49-F238E27FC236}">
                <a16:creationId xmlns:a16="http://schemas.microsoft.com/office/drawing/2014/main" id="{16114EC2-C89C-15AA-77BC-71FF2EB05D5D}"/>
              </a:ext>
              <a:ext uri="{C183D7F6-B498-43B3-948B-1728B52AA6E4}">
                <adec:decorative xmlns:adec="http://schemas.microsoft.com/office/drawing/2017/decorative" val="1"/>
              </a:ext>
            </a:extLst>
          </p:cNvPr>
          <p:cNvSpPr>
            <a:spLocks noChangeShapeType="1"/>
          </p:cNvSpPr>
          <p:nvPr/>
        </p:nvSpPr>
        <p:spPr bwMode="auto">
          <a:xfrm>
            <a:off x="1371600" y="3352800"/>
            <a:ext cx="152400" cy="2286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12" name="Line 40">
            <a:extLst>
              <a:ext uri="{FF2B5EF4-FFF2-40B4-BE49-F238E27FC236}">
                <a16:creationId xmlns:a16="http://schemas.microsoft.com/office/drawing/2014/main" id="{6476F778-D06C-FDCB-DB3D-A2664885DA15}"/>
              </a:ext>
              <a:ext uri="{C183D7F6-B498-43B3-948B-1728B52AA6E4}">
                <adec:decorative xmlns:adec="http://schemas.microsoft.com/office/drawing/2017/decorative" val="1"/>
              </a:ext>
            </a:extLst>
          </p:cNvPr>
          <p:cNvSpPr>
            <a:spLocks noChangeShapeType="1"/>
          </p:cNvSpPr>
          <p:nvPr/>
        </p:nvSpPr>
        <p:spPr bwMode="auto">
          <a:xfrm>
            <a:off x="1371600" y="3352800"/>
            <a:ext cx="762000" cy="1676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08" name="Line 36">
            <a:extLst>
              <a:ext uri="{FF2B5EF4-FFF2-40B4-BE49-F238E27FC236}">
                <a16:creationId xmlns:a16="http://schemas.microsoft.com/office/drawing/2014/main" id="{5625930C-3375-7E8B-16C0-192F0FA89D15}"/>
              </a:ext>
              <a:ext uri="{C183D7F6-B498-43B3-948B-1728B52AA6E4}">
                <adec:decorative xmlns:adec="http://schemas.microsoft.com/office/drawing/2017/decorative" val="1"/>
              </a:ext>
            </a:extLst>
          </p:cNvPr>
          <p:cNvSpPr>
            <a:spLocks noChangeShapeType="1"/>
          </p:cNvSpPr>
          <p:nvPr/>
        </p:nvSpPr>
        <p:spPr bwMode="auto">
          <a:xfrm flipV="1">
            <a:off x="1752600" y="5334000"/>
            <a:ext cx="38100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11" name="Line 39">
            <a:extLst>
              <a:ext uri="{FF2B5EF4-FFF2-40B4-BE49-F238E27FC236}">
                <a16:creationId xmlns:a16="http://schemas.microsoft.com/office/drawing/2014/main" id="{E7DB7094-EA0D-3F85-41D1-8CE33B714740}"/>
              </a:ext>
              <a:ext uri="{C183D7F6-B498-43B3-948B-1728B52AA6E4}">
                <adec:decorative xmlns:adec="http://schemas.microsoft.com/office/drawing/2017/decorative" val="1"/>
              </a:ext>
            </a:extLst>
          </p:cNvPr>
          <p:cNvSpPr>
            <a:spLocks noChangeShapeType="1"/>
          </p:cNvSpPr>
          <p:nvPr/>
        </p:nvSpPr>
        <p:spPr bwMode="auto">
          <a:xfrm flipV="1">
            <a:off x="1676400" y="3505200"/>
            <a:ext cx="990600" cy="1981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77" name="Rectangle 5">
            <a:extLst>
              <a:ext uri="{FF2B5EF4-FFF2-40B4-BE49-F238E27FC236}">
                <a16:creationId xmlns:a16="http://schemas.microsoft.com/office/drawing/2014/main" id="{EC180C17-D7EE-9A31-B0FE-9C0C97127D1A}"/>
              </a:ext>
            </a:extLst>
          </p:cNvPr>
          <p:cNvSpPr>
            <a:spLocks noChangeArrowheads="1"/>
          </p:cNvSpPr>
          <p:nvPr/>
        </p:nvSpPr>
        <p:spPr bwMode="auto">
          <a:xfrm>
            <a:off x="2209800" y="4724400"/>
            <a:ext cx="1371600" cy="838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M.S. Degree</a:t>
            </a:r>
          </a:p>
        </p:txBody>
      </p:sp>
      <p:sp>
        <p:nvSpPr>
          <p:cNvPr id="28682" name="Line 10">
            <a:extLst>
              <a:ext uri="{FF2B5EF4-FFF2-40B4-BE49-F238E27FC236}">
                <a16:creationId xmlns:a16="http://schemas.microsoft.com/office/drawing/2014/main" id="{14F06161-55D7-D791-584F-719A3B90C9D9}"/>
              </a:ext>
              <a:ext uri="{C183D7F6-B498-43B3-948B-1728B52AA6E4}">
                <adec:decorative xmlns:adec="http://schemas.microsoft.com/office/drawing/2017/decorative" val="1"/>
              </a:ext>
            </a:extLst>
          </p:cNvPr>
          <p:cNvSpPr>
            <a:spLocks noChangeShapeType="1"/>
          </p:cNvSpPr>
          <p:nvPr/>
        </p:nvSpPr>
        <p:spPr bwMode="auto">
          <a:xfrm>
            <a:off x="2971800" y="1981200"/>
            <a:ext cx="457200" cy="685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13" name="Text Box 41">
            <a:extLst>
              <a:ext uri="{FF2B5EF4-FFF2-40B4-BE49-F238E27FC236}">
                <a16:creationId xmlns:a16="http://schemas.microsoft.com/office/drawing/2014/main" id="{B675B9B4-FA9D-4F5A-423B-BD821236DCFB}"/>
              </a:ext>
            </a:extLst>
          </p:cNvPr>
          <p:cNvSpPr txBox="1">
            <a:spLocks noChangeArrowheads="1"/>
          </p:cNvSpPr>
          <p:nvPr/>
        </p:nvSpPr>
        <p:spPr bwMode="auto">
          <a:xfrm>
            <a:off x="3276600" y="2286000"/>
            <a:ext cx="1047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4 - 7 Yrs</a:t>
            </a:r>
          </a:p>
        </p:txBody>
      </p:sp>
      <p:sp>
        <p:nvSpPr>
          <p:cNvPr id="28679" name="Rectangle 7">
            <a:extLst>
              <a:ext uri="{FF2B5EF4-FFF2-40B4-BE49-F238E27FC236}">
                <a16:creationId xmlns:a16="http://schemas.microsoft.com/office/drawing/2014/main" id="{EC6F28CF-2977-D492-2D2F-2BE8F0F66EB5}"/>
              </a:ext>
            </a:extLst>
          </p:cNvPr>
          <p:cNvSpPr>
            <a:spLocks noChangeArrowheads="1"/>
          </p:cNvSpPr>
          <p:nvPr/>
        </p:nvSpPr>
        <p:spPr bwMode="auto">
          <a:xfrm>
            <a:off x="2971800" y="2819400"/>
            <a:ext cx="1371600" cy="838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Doctoral</a:t>
            </a:r>
          </a:p>
          <a:p>
            <a:pPr algn="ctr">
              <a:spcBef>
                <a:spcPct val="0"/>
              </a:spcBef>
              <a:buClrTx/>
              <a:buSzTx/>
              <a:buFontTx/>
              <a:buNone/>
            </a:pPr>
            <a:r>
              <a:rPr lang="en-US" altLang="en-US" sz="1600"/>
              <a:t>Studies</a:t>
            </a:r>
          </a:p>
        </p:txBody>
      </p:sp>
      <p:sp>
        <p:nvSpPr>
          <p:cNvPr id="28683" name="Line 11">
            <a:extLst>
              <a:ext uri="{FF2B5EF4-FFF2-40B4-BE49-F238E27FC236}">
                <a16:creationId xmlns:a16="http://schemas.microsoft.com/office/drawing/2014/main" id="{2B61EC19-419C-D9BB-4C09-8279891BBCF2}"/>
              </a:ext>
              <a:ext uri="{C183D7F6-B498-43B3-948B-1728B52AA6E4}">
                <adec:decorative xmlns:adec="http://schemas.microsoft.com/office/drawing/2017/decorative" val="1"/>
              </a:ext>
            </a:extLst>
          </p:cNvPr>
          <p:cNvSpPr>
            <a:spLocks noChangeShapeType="1"/>
          </p:cNvSpPr>
          <p:nvPr/>
        </p:nvSpPr>
        <p:spPr bwMode="auto">
          <a:xfrm flipV="1">
            <a:off x="2819400" y="3810000"/>
            <a:ext cx="457200" cy="685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3" name="Line 21">
            <a:extLst>
              <a:ext uri="{FF2B5EF4-FFF2-40B4-BE49-F238E27FC236}">
                <a16:creationId xmlns:a16="http://schemas.microsoft.com/office/drawing/2014/main" id="{10406FCA-79B6-BB47-87EB-42451D8ED441}"/>
              </a:ext>
              <a:ext uri="{C183D7F6-B498-43B3-948B-1728B52AA6E4}">
                <adec:decorative xmlns:adec="http://schemas.microsoft.com/office/drawing/2017/decorative" val="1"/>
              </a:ext>
            </a:extLst>
          </p:cNvPr>
          <p:cNvSpPr>
            <a:spLocks noChangeShapeType="1"/>
          </p:cNvSpPr>
          <p:nvPr/>
        </p:nvSpPr>
        <p:spPr bwMode="auto">
          <a:xfrm flipV="1">
            <a:off x="4419600" y="2286000"/>
            <a:ext cx="381000" cy="914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4" name="Line 22">
            <a:extLst>
              <a:ext uri="{FF2B5EF4-FFF2-40B4-BE49-F238E27FC236}">
                <a16:creationId xmlns:a16="http://schemas.microsoft.com/office/drawing/2014/main" id="{B186B92B-D8CA-8FF8-E94C-50651E3848BB}"/>
              </a:ext>
              <a:ext uri="{C183D7F6-B498-43B3-948B-1728B52AA6E4}">
                <adec:decorative xmlns:adec="http://schemas.microsoft.com/office/drawing/2017/decorative" val="1"/>
              </a:ext>
            </a:extLst>
          </p:cNvPr>
          <p:cNvSpPr>
            <a:spLocks noChangeShapeType="1"/>
          </p:cNvSpPr>
          <p:nvPr/>
        </p:nvSpPr>
        <p:spPr bwMode="auto">
          <a:xfrm flipV="1">
            <a:off x="4419600" y="2743200"/>
            <a:ext cx="38100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5" name="Line 23">
            <a:extLst>
              <a:ext uri="{FF2B5EF4-FFF2-40B4-BE49-F238E27FC236}">
                <a16:creationId xmlns:a16="http://schemas.microsoft.com/office/drawing/2014/main" id="{91508791-78B5-42F9-52BB-8852DD329CCC}"/>
              </a:ext>
              <a:ext uri="{C183D7F6-B498-43B3-948B-1728B52AA6E4}">
                <adec:decorative xmlns:adec="http://schemas.microsoft.com/office/drawing/2017/decorative" val="1"/>
              </a:ext>
            </a:extLst>
          </p:cNvPr>
          <p:cNvSpPr>
            <a:spLocks noChangeShapeType="1"/>
          </p:cNvSpPr>
          <p:nvPr/>
        </p:nvSpPr>
        <p:spPr bwMode="auto">
          <a:xfrm>
            <a:off x="4419600" y="3200400"/>
            <a:ext cx="381000" cy="304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6" name="Line 24">
            <a:extLst>
              <a:ext uri="{FF2B5EF4-FFF2-40B4-BE49-F238E27FC236}">
                <a16:creationId xmlns:a16="http://schemas.microsoft.com/office/drawing/2014/main" id="{77ADAC04-86E1-9328-1862-2495AF6CB947}"/>
              </a:ext>
              <a:ext uri="{C183D7F6-B498-43B3-948B-1728B52AA6E4}">
                <adec:decorative xmlns:adec="http://schemas.microsoft.com/office/drawing/2017/decorative" val="1"/>
              </a:ext>
            </a:extLst>
          </p:cNvPr>
          <p:cNvSpPr>
            <a:spLocks noChangeShapeType="1"/>
          </p:cNvSpPr>
          <p:nvPr/>
        </p:nvSpPr>
        <p:spPr bwMode="auto">
          <a:xfrm>
            <a:off x="4419600" y="3200400"/>
            <a:ext cx="381000" cy="990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7" name="Line 25">
            <a:extLst>
              <a:ext uri="{FF2B5EF4-FFF2-40B4-BE49-F238E27FC236}">
                <a16:creationId xmlns:a16="http://schemas.microsoft.com/office/drawing/2014/main" id="{66B2F2E1-A9C3-CCB2-3CAA-84E6AACA5E0C}"/>
              </a:ext>
              <a:ext uri="{C183D7F6-B498-43B3-948B-1728B52AA6E4}">
                <adec:decorative xmlns:adec="http://schemas.microsoft.com/office/drawing/2017/decorative" val="1"/>
              </a:ext>
            </a:extLst>
          </p:cNvPr>
          <p:cNvSpPr>
            <a:spLocks noChangeShapeType="1"/>
          </p:cNvSpPr>
          <p:nvPr/>
        </p:nvSpPr>
        <p:spPr bwMode="auto">
          <a:xfrm>
            <a:off x="4419600" y="3200400"/>
            <a:ext cx="381000" cy="1600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03" name="Line 31">
            <a:extLst>
              <a:ext uri="{FF2B5EF4-FFF2-40B4-BE49-F238E27FC236}">
                <a16:creationId xmlns:a16="http://schemas.microsoft.com/office/drawing/2014/main" id="{872BA480-47DE-B673-10B4-572E07C67BF0}"/>
              </a:ext>
              <a:ext uri="{C183D7F6-B498-43B3-948B-1728B52AA6E4}">
                <adec:decorative xmlns:adec="http://schemas.microsoft.com/office/drawing/2017/decorative" val="1"/>
              </a:ext>
            </a:extLst>
          </p:cNvPr>
          <p:cNvSpPr>
            <a:spLocks noChangeShapeType="1"/>
          </p:cNvSpPr>
          <p:nvPr/>
        </p:nvSpPr>
        <p:spPr bwMode="auto">
          <a:xfrm>
            <a:off x="4419600" y="3276600"/>
            <a:ext cx="0" cy="2819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8704" name="Line 32">
            <a:extLst>
              <a:ext uri="{FF2B5EF4-FFF2-40B4-BE49-F238E27FC236}">
                <a16:creationId xmlns:a16="http://schemas.microsoft.com/office/drawing/2014/main" id="{1B14780B-E225-1469-D9D5-2FECC474BB31}"/>
              </a:ext>
              <a:ext uri="{C183D7F6-B498-43B3-948B-1728B52AA6E4}">
                <adec:decorative xmlns:adec="http://schemas.microsoft.com/office/drawing/2017/decorative" val="1"/>
              </a:ext>
            </a:extLst>
          </p:cNvPr>
          <p:cNvSpPr>
            <a:spLocks noChangeShapeType="1"/>
          </p:cNvSpPr>
          <p:nvPr/>
        </p:nvSpPr>
        <p:spPr bwMode="auto">
          <a:xfrm>
            <a:off x="4419600" y="6096000"/>
            <a:ext cx="2286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8707" name="Rectangle 35">
            <a:extLst>
              <a:ext uri="{FF2B5EF4-FFF2-40B4-BE49-F238E27FC236}">
                <a16:creationId xmlns:a16="http://schemas.microsoft.com/office/drawing/2014/main" id="{FA3B0CE3-A22A-50C7-9139-51BE612F5BD4}"/>
              </a:ext>
            </a:extLst>
          </p:cNvPr>
          <p:cNvSpPr>
            <a:spLocks noChangeArrowheads="1"/>
          </p:cNvSpPr>
          <p:nvPr/>
        </p:nvSpPr>
        <p:spPr bwMode="auto">
          <a:xfrm>
            <a:off x="3810000" y="5562600"/>
            <a:ext cx="1371600" cy="838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Engineering</a:t>
            </a:r>
          </a:p>
        </p:txBody>
      </p:sp>
      <p:sp>
        <p:nvSpPr>
          <p:cNvPr id="28705" name="Line 33">
            <a:extLst>
              <a:ext uri="{FF2B5EF4-FFF2-40B4-BE49-F238E27FC236}">
                <a16:creationId xmlns:a16="http://schemas.microsoft.com/office/drawing/2014/main" id="{ECDDE682-C925-586D-5F62-5F0E7BA5F20B}"/>
              </a:ext>
              <a:ext uri="{C183D7F6-B498-43B3-948B-1728B52AA6E4}">
                <adec:decorative xmlns:adec="http://schemas.microsoft.com/office/drawing/2017/decorative" val="1"/>
              </a:ext>
            </a:extLst>
          </p:cNvPr>
          <p:cNvSpPr>
            <a:spLocks noChangeShapeType="1"/>
          </p:cNvSpPr>
          <p:nvPr/>
        </p:nvSpPr>
        <p:spPr bwMode="auto">
          <a:xfrm flipV="1">
            <a:off x="6705600" y="5257800"/>
            <a:ext cx="22860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10" name="Text Box 38">
            <a:extLst>
              <a:ext uri="{FF2B5EF4-FFF2-40B4-BE49-F238E27FC236}">
                <a16:creationId xmlns:a16="http://schemas.microsoft.com/office/drawing/2014/main" id="{3A9E34FF-36A7-C12B-633D-8CF9CE8323DF}"/>
              </a:ext>
            </a:extLst>
          </p:cNvPr>
          <p:cNvSpPr txBox="1">
            <a:spLocks noChangeArrowheads="1"/>
          </p:cNvSpPr>
          <p:nvPr/>
        </p:nvSpPr>
        <p:spPr bwMode="auto">
          <a:xfrm>
            <a:off x="5257800" y="1462088"/>
            <a:ext cx="1047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3 - 6 Yrs</a:t>
            </a:r>
          </a:p>
        </p:txBody>
      </p:sp>
      <p:sp>
        <p:nvSpPr>
          <p:cNvPr id="28684" name="Rectangle 12">
            <a:extLst>
              <a:ext uri="{FF2B5EF4-FFF2-40B4-BE49-F238E27FC236}">
                <a16:creationId xmlns:a16="http://schemas.microsoft.com/office/drawing/2014/main" id="{38628305-BD2D-4526-DDD9-87C5C62D9138}"/>
              </a:ext>
            </a:extLst>
          </p:cNvPr>
          <p:cNvSpPr>
            <a:spLocks noChangeArrowheads="1"/>
          </p:cNvSpPr>
          <p:nvPr/>
        </p:nvSpPr>
        <p:spPr bwMode="auto">
          <a:xfrm>
            <a:off x="4876800" y="1905000"/>
            <a:ext cx="1752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Academic Postdoc</a:t>
            </a:r>
          </a:p>
        </p:txBody>
      </p:sp>
      <p:sp>
        <p:nvSpPr>
          <p:cNvPr id="28686" name="Rectangle 14">
            <a:extLst>
              <a:ext uri="{FF2B5EF4-FFF2-40B4-BE49-F238E27FC236}">
                <a16:creationId xmlns:a16="http://schemas.microsoft.com/office/drawing/2014/main" id="{AA2CAD11-466F-2986-9BAD-30951C278B84}"/>
              </a:ext>
            </a:extLst>
          </p:cNvPr>
          <p:cNvSpPr>
            <a:spLocks noChangeArrowheads="1"/>
          </p:cNvSpPr>
          <p:nvPr/>
        </p:nvSpPr>
        <p:spPr bwMode="auto">
          <a:xfrm>
            <a:off x="4876800" y="2362200"/>
            <a:ext cx="1752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Government</a:t>
            </a:r>
          </a:p>
          <a:p>
            <a:pPr algn="ctr">
              <a:spcBef>
                <a:spcPct val="0"/>
              </a:spcBef>
              <a:buClrTx/>
              <a:buSzTx/>
              <a:buFontTx/>
              <a:buNone/>
            </a:pPr>
            <a:r>
              <a:rPr lang="en-US" altLang="en-US" sz="1600"/>
              <a:t> Postdoc</a:t>
            </a:r>
          </a:p>
        </p:txBody>
      </p:sp>
      <p:sp>
        <p:nvSpPr>
          <p:cNvPr id="28685" name="Rectangle 13">
            <a:extLst>
              <a:ext uri="{FF2B5EF4-FFF2-40B4-BE49-F238E27FC236}">
                <a16:creationId xmlns:a16="http://schemas.microsoft.com/office/drawing/2014/main" id="{31C2168D-5BD3-C164-555B-609C7A7FB622}"/>
              </a:ext>
            </a:extLst>
          </p:cNvPr>
          <p:cNvSpPr>
            <a:spLocks noChangeArrowheads="1"/>
          </p:cNvSpPr>
          <p:nvPr/>
        </p:nvSpPr>
        <p:spPr bwMode="auto">
          <a:xfrm>
            <a:off x="4876800" y="2819400"/>
            <a:ext cx="1752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Industry Postdoc</a:t>
            </a:r>
          </a:p>
        </p:txBody>
      </p:sp>
      <p:sp>
        <p:nvSpPr>
          <p:cNvPr id="28687" name="Rectangle 15">
            <a:extLst>
              <a:ext uri="{FF2B5EF4-FFF2-40B4-BE49-F238E27FC236}">
                <a16:creationId xmlns:a16="http://schemas.microsoft.com/office/drawing/2014/main" id="{AC80E1C4-9206-088D-2C98-1D8A791A8B2B}"/>
              </a:ext>
            </a:extLst>
          </p:cNvPr>
          <p:cNvSpPr>
            <a:spLocks noChangeArrowheads="1"/>
          </p:cNvSpPr>
          <p:nvPr/>
        </p:nvSpPr>
        <p:spPr bwMode="auto">
          <a:xfrm>
            <a:off x="4876800" y="4038600"/>
            <a:ext cx="1752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Continue</a:t>
            </a:r>
          </a:p>
          <a:p>
            <a:pPr algn="ctr">
              <a:spcBef>
                <a:spcPct val="0"/>
              </a:spcBef>
              <a:buClrTx/>
              <a:buSzTx/>
              <a:buFontTx/>
              <a:buNone/>
            </a:pPr>
            <a:r>
              <a:rPr lang="en-US" altLang="en-US" sz="1600"/>
              <a:t>Education</a:t>
            </a:r>
          </a:p>
        </p:txBody>
      </p:sp>
      <p:sp>
        <p:nvSpPr>
          <p:cNvPr id="28688" name="Rectangle 16">
            <a:extLst>
              <a:ext uri="{FF2B5EF4-FFF2-40B4-BE49-F238E27FC236}">
                <a16:creationId xmlns:a16="http://schemas.microsoft.com/office/drawing/2014/main" id="{1D26DE4A-274A-F97E-362A-6951B69C69E1}"/>
              </a:ext>
            </a:extLst>
          </p:cNvPr>
          <p:cNvSpPr>
            <a:spLocks noChangeArrowheads="1"/>
          </p:cNvSpPr>
          <p:nvPr/>
        </p:nvSpPr>
        <p:spPr bwMode="auto">
          <a:xfrm>
            <a:off x="4876800" y="4876800"/>
            <a:ext cx="1752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600"/>
              <a:t>Other Career</a:t>
            </a:r>
          </a:p>
        </p:txBody>
      </p:sp>
      <p:sp>
        <p:nvSpPr>
          <p:cNvPr id="28689" name="Rectangle 17">
            <a:extLst>
              <a:ext uri="{FF2B5EF4-FFF2-40B4-BE49-F238E27FC236}">
                <a16:creationId xmlns:a16="http://schemas.microsoft.com/office/drawing/2014/main" id="{E11D8926-B95C-31E0-45AC-4EE3A2E67BAF}"/>
              </a:ext>
            </a:extLst>
          </p:cNvPr>
          <p:cNvSpPr>
            <a:spLocks noChangeArrowheads="1"/>
          </p:cNvSpPr>
          <p:nvPr/>
        </p:nvSpPr>
        <p:spPr bwMode="auto">
          <a:xfrm>
            <a:off x="7315200" y="1524000"/>
            <a:ext cx="1447800" cy="9144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800"/>
              <a:t>Academics</a:t>
            </a:r>
          </a:p>
        </p:txBody>
      </p:sp>
      <p:sp>
        <p:nvSpPr>
          <p:cNvPr id="28700" name="Line 28">
            <a:extLst>
              <a:ext uri="{FF2B5EF4-FFF2-40B4-BE49-F238E27FC236}">
                <a16:creationId xmlns:a16="http://schemas.microsoft.com/office/drawing/2014/main" id="{F5521893-0A42-E19F-DFF3-B7405FD674BF}"/>
              </a:ext>
              <a:ext uri="{C183D7F6-B498-43B3-948B-1728B52AA6E4}">
                <adec:decorative xmlns:adec="http://schemas.microsoft.com/office/drawing/2017/decorative" val="1"/>
              </a:ext>
            </a:extLst>
          </p:cNvPr>
          <p:cNvSpPr>
            <a:spLocks noChangeShapeType="1"/>
          </p:cNvSpPr>
          <p:nvPr/>
        </p:nvSpPr>
        <p:spPr bwMode="auto">
          <a:xfrm>
            <a:off x="6705600" y="2362200"/>
            <a:ext cx="609600" cy="1371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701" name="Line 29">
            <a:extLst>
              <a:ext uri="{FF2B5EF4-FFF2-40B4-BE49-F238E27FC236}">
                <a16:creationId xmlns:a16="http://schemas.microsoft.com/office/drawing/2014/main" id="{948749EA-3636-7599-FD01-BF4F2977C080}"/>
              </a:ext>
              <a:ext uri="{C183D7F6-B498-43B3-948B-1728B52AA6E4}">
                <adec:decorative xmlns:adec="http://schemas.microsoft.com/office/drawing/2017/decorative" val="1"/>
              </a:ext>
            </a:extLst>
          </p:cNvPr>
          <p:cNvSpPr>
            <a:spLocks noChangeShapeType="1"/>
          </p:cNvSpPr>
          <p:nvPr/>
        </p:nvSpPr>
        <p:spPr bwMode="auto">
          <a:xfrm>
            <a:off x="6705600" y="2362200"/>
            <a:ext cx="533400" cy="2667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8" name="Line 26">
            <a:extLst>
              <a:ext uri="{FF2B5EF4-FFF2-40B4-BE49-F238E27FC236}">
                <a16:creationId xmlns:a16="http://schemas.microsoft.com/office/drawing/2014/main" id="{A0C3CD13-CAB8-4B67-19B6-6DD5041EAAF3}"/>
              </a:ext>
              <a:ext uri="{C183D7F6-B498-43B3-948B-1728B52AA6E4}">
                <adec:decorative xmlns:adec="http://schemas.microsoft.com/office/drawing/2017/decorative" val="1"/>
              </a:ext>
            </a:extLst>
          </p:cNvPr>
          <p:cNvSpPr>
            <a:spLocks noChangeShapeType="1"/>
          </p:cNvSpPr>
          <p:nvPr/>
        </p:nvSpPr>
        <p:spPr bwMode="auto">
          <a:xfrm flipV="1">
            <a:off x="6705600" y="1981200"/>
            <a:ext cx="53340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9" name="Line 27">
            <a:extLst>
              <a:ext uri="{FF2B5EF4-FFF2-40B4-BE49-F238E27FC236}">
                <a16:creationId xmlns:a16="http://schemas.microsoft.com/office/drawing/2014/main" id="{7D482F8A-438D-D2C8-3120-55AE230DF5BD}"/>
              </a:ext>
              <a:ext uri="{C183D7F6-B498-43B3-948B-1728B52AA6E4}">
                <adec:decorative xmlns:adec="http://schemas.microsoft.com/office/drawing/2017/decorative" val="1"/>
              </a:ext>
            </a:extLst>
          </p:cNvPr>
          <p:cNvSpPr>
            <a:spLocks noChangeShapeType="1"/>
          </p:cNvSpPr>
          <p:nvPr/>
        </p:nvSpPr>
        <p:spPr bwMode="auto">
          <a:xfrm>
            <a:off x="6705600" y="2362200"/>
            <a:ext cx="52705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8690" name="Rectangle 18">
            <a:extLst>
              <a:ext uri="{FF2B5EF4-FFF2-40B4-BE49-F238E27FC236}">
                <a16:creationId xmlns:a16="http://schemas.microsoft.com/office/drawing/2014/main" id="{D35F5AC0-4F33-8785-78FF-38B5F15E34DA}"/>
              </a:ext>
            </a:extLst>
          </p:cNvPr>
          <p:cNvSpPr>
            <a:spLocks noChangeArrowheads="1"/>
          </p:cNvSpPr>
          <p:nvPr/>
        </p:nvSpPr>
        <p:spPr bwMode="auto">
          <a:xfrm>
            <a:off x="7315200" y="2667000"/>
            <a:ext cx="1447800" cy="9144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800"/>
              <a:t>Government</a:t>
            </a:r>
          </a:p>
        </p:txBody>
      </p:sp>
      <p:sp>
        <p:nvSpPr>
          <p:cNvPr id="28691" name="Rectangle 19">
            <a:extLst>
              <a:ext uri="{FF2B5EF4-FFF2-40B4-BE49-F238E27FC236}">
                <a16:creationId xmlns:a16="http://schemas.microsoft.com/office/drawing/2014/main" id="{9A2C2EBC-1D9C-739E-D612-3FA25CFE1128}"/>
              </a:ext>
            </a:extLst>
          </p:cNvPr>
          <p:cNvSpPr>
            <a:spLocks noChangeArrowheads="1"/>
          </p:cNvSpPr>
          <p:nvPr/>
        </p:nvSpPr>
        <p:spPr bwMode="auto">
          <a:xfrm>
            <a:off x="7315200" y="3810000"/>
            <a:ext cx="1447800" cy="9144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800"/>
              <a:t>Industry</a:t>
            </a:r>
          </a:p>
        </p:txBody>
      </p:sp>
      <p:sp>
        <p:nvSpPr>
          <p:cNvPr id="28692" name="Rectangle 20">
            <a:extLst>
              <a:ext uri="{FF2B5EF4-FFF2-40B4-BE49-F238E27FC236}">
                <a16:creationId xmlns:a16="http://schemas.microsoft.com/office/drawing/2014/main" id="{8E3AF4E4-C8FA-65C0-4168-222969A0839D}"/>
              </a:ext>
            </a:extLst>
          </p:cNvPr>
          <p:cNvSpPr>
            <a:spLocks noChangeArrowheads="1"/>
          </p:cNvSpPr>
          <p:nvPr/>
        </p:nvSpPr>
        <p:spPr bwMode="auto">
          <a:xfrm>
            <a:off x="7315200" y="5029200"/>
            <a:ext cx="1447800" cy="9144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lgn="ctr">
              <a:spcBef>
                <a:spcPct val="0"/>
              </a:spcBef>
              <a:buClrTx/>
              <a:buSzTx/>
              <a:buFontTx/>
              <a:buNone/>
            </a:pPr>
            <a:r>
              <a:rPr lang="en-US" altLang="en-US" sz="1800"/>
              <a:t>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a:extLst>
              <a:ext uri="{FF2B5EF4-FFF2-40B4-BE49-F238E27FC236}">
                <a16:creationId xmlns:a16="http://schemas.microsoft.com/office/drawing/2014/main" id="{7011948D-4FE9-0DBB-7C0F-DC909D858654}"/>
              </a:ext>
            </a:extLst>
          </p:cNvPr>
          <p:cNvSpPr>
            <a:spLocks noGrp="1" noRot="1" noChangeArrowheads="1"/>
          </p:cNvSpPr>
          <p:nvPr>
            <p:ph type="title"/>
          </p:nvPr>
        </p:nvSpPr>
        <p:spPr/>
        <p:txBody>
          <a:bodyPr/>
          <a:lstStyle/>
          <a:p>
            <a:pPr eaLnBrk="1" hangingPunct="1">
              <a:defRPr/>
            </a:pPr>
            <a:r>
              <a:rPr lang="en-US"/>
              <a:t>Training</a:t>
            </a:r>
          </a:p>
        </p:txBody>
      </p:sp>
      <p:sp>
        <p:nvSpPr>
          <p:cNvPr id="365571" name="Rectangle 3">
            <a:extLst>
              <a:ext uri="{FF2B5EF4-FFF2-40B4-BE49-F238E27FC236}">
                <a16:creationId xmlns:a16="http://schemas.microsoft.com/office/drawing/2014/main" id="{46264FCF-17A4-D9C0-5C7A-F00AF3F6AE21}"/>
              </a:ext>
            </a:extLst>
          </p:cNvPr>
          <p:cNvSpPr>
            <a:spLocks noGrp="1" noRot="1" noChangeArrowheads="1"/>
          </p:cNvSpPr>
          <p:nvPr>
            <p:ph type="body" idx="1"/>
          </p:nvPr>
        </p:nvSpPr>
        <p:spPr/>
        <p:txBody>
          <a:bodyPr/>
          <a:lstStyle/>
          <a:p>
            <a:pPr eaLnBrk="1" hangingPunct="1">
              <a:lnSpc>
                <a:spcPct val="80000"/>
              </a:lnSpc>
              <a:buFont typeface="Arial" charset="0"/>
              <a:buChar char="►"/>
              <a:defRPr/>
            </a:pPr>
            <a:r>
              <a:rPr lang="en-US" sz="2800" dirty="0"/>
              <a:t>Undergraduate</a:t>
            </a:r>
          </a:p>
          <a:p>
            <a:pPr eaLnBrk="1" hangingPunct="1">
              <a:lnSpc>
                <a:spcPct val="80000"/>
              </a:lnSpc>
              <a:buFont typeface="Arial" charset="0"/>
              <a:buChar char="►"/>
              <a:defRPr/>
            </a:pPr>
            <a:r>
              <a:rPr lang="en-US" sz="2800" dirty="0"/>
              <a:t>Postbacc/MS/Work</a:t>
            </a:r>
          </a:p>
          <a:p>
            <a:pPr lvl="1" eaLnBrk="1" hangingPunct="1">
              <a:lnSpc>
                <a:spcPct val="80000"/>
              </a:lnSpc>
              <a:defRPr/>
            </a:pPr>
            <a:r>
              <a:rPr lang="en-US" sz="2400" dirty="0"/>
              <a:t>Interim- </a:t>
            </a:r>
          </a:p>
          <a:p>
            <a:pPr lvl="2" eaLnBrk="1" hangingPunct="1">
              <a:lnSpc>
                <a:spcPct val="80000"/>
              </a:lnSpc>
              <a:buFont typeface="Arial" charset="0"/>
              <a:buChar char="►"/>
              <a:defRPr/>
            </a:pPr>
            <a:r>
              <a:rPr lang="en-US" sz="2000" dirty="0"/>
              <a:t>Greater training</a:t>
            </a:r>
          </a:p>
          <a:p>
            <a:pPr lvl="2" eaLnBrk="1" hangingPunct="1">
              <a:lnSpc>
                <a:spcPct val="80000"/>
              </a:lnSpc>
              <a:buFont typeface="Arial" charset="0"/>
              <a:buChar char="►"/>
              <a:defRPr/>
            </a:pPr>
            <a:r>
              <a:rPr lang="en-US" sz="2000" dirty="0"/>
              <a:t>Maturity/confidence</a:t>
            </a:r>
          </a:p>
          <a:p>
            <a:pPr lvl="2" eaLnBrk="1" hangingPunct="1">
              <a:lnSpc>
                <a:spcPct val="80000"/>
              </a:lnSpc>
              <a:buFont typeface="Arial" charset="0"/>
              <a:buChar char="►"/>
              <a:defRPr/>
            </a:pPr>
            <a:r>
              <a:rPr lang="en-US" sz="2000" dirty="0"/>
              <a:t>Experience needed</a:t>
            </a:r>
          </a:p>
          <a:p>
            <a:pPr eaLnBrk="1" hangingPunct="1">
              <a:lnSpc>
                <a:spcPct val="80000"/>
              </a:lnSpc>
              <a:buFont typeface="Arial" charset="0"/>
              <a:buChar char="►"/>
              <a:defRPr/>
            </a:pPr>
            <a:r>
              <a:rPr lang="en-US" sz="2800" dirty="0"/>
              <a:t>Doctorate or Combined Degree</a:t>
            </a:r>
          </a:p>
          <a:p>
            <a:pPr lvl="1" eaLnBrk="1" hangingPunct="1">
              <a:lnSpc>
                <a:spcPct val="80000"/>
              </a:lnSpc>
              <a:defRPr/>
            </a:pPr>
            <a:r>
              <a:rPr lang="en-US" sz="2400" dirty="0"/>
              <a:t>Initial training- research and otherwise</a:t>
            </a:r>
          </a:p>
          <a:p>
            <a:pPr eaLnBrk="1" hangingPunct="1">
              <a:lnSpc>
                <a:spcPct val="80000"/>
              </a:lnSpc>
              <a:buFont typeface="Arial" charset="0"/>
              <a:buChar char="►"/>
              <a:defRPr/>
            </a:pPr>
            <a:r>
              <a:rPr lang="en-US" sz="2800" dirty="0"/>
              <a:t>Postdoctoral Work</a:t>
            </a:r>
          </a:p>
          <a:p>
            <a:pPr lvl="1" eaLnBrk="1" hangingPunct="1">
              <a:lnSpc>
                <a:spcPct val="80000"/>
              </a:lnSpc>
              <a:defRPr/>
            </a:pPr>
            <a:r>
              <a:rPr lang="en-US" sz="2400" dirty="0"/>
              <a:t>“advanced” apprenticeship/training</a:t>
            </a:r>
          </a:p>
          <a:p>
            <a:pPr lvl="1" eaLnBrk="1" hangingPunct="1">
              <a:lnSpc>
                <a:spcPct val="80000"/>
              </a:lnSpc>
              <a:defRPr/>
            </a:pPr>
            <a:r>
              <a:rPr lang="en-US" sz="2400" dirty="0"/>
              <a:t>Greater independence</a:t>
            </a:r>
          </a:p>
          <a:p>
            <a:pPr lvl="1" eaLnBrk="1" hangingPunct="1">
              <a:lnSpc>
                <a:spcPct val="80000"/>
              </a:lnSpc>
              <a:defRPr/>
            </a:pPr>
            <a:r>
              <a:rPr lang="en-US" sz="2400" dirty="0"/>
              <a:t>Can Change Fields…</a:t>
            </a:r>
          </a:p>
          <a:p>
            <a:pPr lvl="1" eaLnBrk="1" hangingPunct="1">
              <a:lnSpc>
                <a:spcPct val="80000"/>
              </a:lnSpc>
              <a:defRPr/>
            </a:pPr>
            <a:endParaRPr lang="en-US"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a:extLst>
              <a:ext uri="{FF2B5EF4-FFF2-40B4-BE49-F238E27FC236}">
                <a16:creationId xmlns:a16="http://schemas.microsoft.com/office/drawing/2014/main" id="{11BE3957-1C7F-D140-E64D-4F014B1A38F6}"/>
              </a:ext>
            </a:extLst>
          </p:cNvPr>
          <p:cNvSpPr>
            <a:spLocks noGrp="1" noChangeArrowheads="1"/>
          </p:cNvSpPr>
          <p:nvPr>
            <p:ph type="ctrTitle"/>
          </p:nvPr>
        </p:nvSpPr>
        <p:spPr/>
        <p:txBody>
          <a:bodyPr/>
          <a:lstStyle/>
          <a:p>
            <a:pPr eaLnBrk="1" hangingPunct="1">
              <a:defRPr/>
            </a:pPr>
            <a:r>
              <a:rPr lang="en-US" sz="4800"/>
              <a:t>What is a Doctoral Degree and Why Would you want to Earn One?</a:t>
            </a:r>
          </a:p>
        </p:txBody>
      </p:sp>
      <p:sp>
        <p:nvSpPr>
          <p:cNvPr id="343043" name="Rectangle 3">
            <a:extLst>
              <a:ext uri="{FF2B5EF4-FFF2-40B4-BE49-F238E27FC236}">
                <a16:creationId xmlns:a16="http://schemas.microsoft.com/office/drawing/2014/main" id="{43E77C2D-7C3A-B2D6-1DAB-8308B69DAA17}"/>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a:extLst>
              <a:ext uri="{FF2B5EF4-FFF2-40B4-BE49-F238E27FC236}">
                <a16:creationId xmlns:a16="http://schemas.microsoft.com/office/drawing/2014/main" id="{49878491-A8AD-4898-9E3A-3C44E89DC3FC}"/>
              </a:ext>
            </a:extLst>
          </p:cNvPr>
          <p:cNvSpPr>
            <a:spLocks noGrp="1" noRot="1" noChangeArrowheads="1"/>
          </p:cNvSpPr>
          <p:nvPr>
            <p:ph type="title"/>
          </p:nvPr>
        </p:nvSpPr>
        <p:spPr>
          <a:xfrm>
            <a:off x="457200" y="0"/>
            <a:ext cx="8229600" cy="914400"/>
          </a:xfrm>
        </p:spPr>
        <p:txBody>
          <a:bodyPr/>
          <a:lstStyle/>
          <a:p>
            <a:pPr eaLnBrk="1" hangingPunct="1">
              <a:defRPr/>
            </a:pPr>
            <a:r>
              <a:rPr lang="en-US"/>
              <a:t>What is a Doctorate (Ph.D.)?</a:t>
            </a:r>
          </a:p>
        </p:txBody>
      </p:sp>
      <p:sp>
        <p:nvSpPr>
          <p:cNvPr id="351235" name="Rectangle 3">
            <a:extLst>
              <a:ext uri="{FF2B5EF4-FFF2-40B4-BE49-F238E27FC236}">
                <a16:creationId xmlns:a16="http://schemas.microsoft.com/office/drawing/2014/main" id="{71A58CEF-3073-4ABC-B124-772CF0B36FEA}"/>
              </a:ext>
            </a:extLst>
          </p:cNvPr>
          <p:cNvSpPr>
            <a:spLocks noGrp="1" noRot="1" noChangeArrowheads="1"/>
          </p:cNvSpPr>
          <p:nvPr>
            <p:ph type="body" idx="1"/>
          </p:nvPr>
        </p:nvSpPr>
        <p:spPr>
          <a:xfrm>
            <a:off x="301625" y="1066800"/>
            <a:ext cx="8540750" cy="5638800"/>
          </a:xfrm>
        </p:spPr>
        <p:txBody>
          <a:bodyPr/>
          <a:lstStyle/>
          <a:p>
            <a:pPr eaLnBrk="1" hangingPunct="1">
              <a:buFont typeface="Arial" charset="0"/>
              <a:buChar char="►"/>
              <a:defRPr/>
            </a:pPr>
            <a:r>
              <a:rPr lang="en-US" sz="2800"/>
              <a:t>Latin:  Philosophiae Doctor </a:t>
            </a:r>
          </a:p>
          <a:p>
            <a:pPr eaLnBrk="1" hangingPunct="1">
              <a:buFont typeface="Arial" charset="0"/>
              <a:buChar char="►"/>
              <a:defRPr/>
            </a:pPr>
            <a:r>
              <a:rPr lang="en-US" sz="2800"/>
              <a:t>A </a:t>
            </a:r>
            <a:r>
              <a:rPr lang="en-US" sz="2800" b="1"/>
              <a:t>doctorate or doctoral degree</a:t>
            </a:r>
            <a:r>
              <a:rPr lang="en-US" sz="2800"/>
              <a:t> is</a:t>
            </a:r>
          </a:p>
          <a:p>
            <a:pPr lvl="1" eaLnBrk="1" hangingPunct="1">
              <a:defRPr/>
            </a:pPr>
            <a:r>
              <a:rPr lang="en-US" sz="2400"/>
              <a:t>An </a:t>
            </a:r>
            <a:r>
              <a:rPr lang="en-US" sz="2400">
                <a:hlinkClick r:id="rId3" tooltip="Academic degree"/>
              </a:rPr>
              <a:t>academic degree</a:t>
            </a:r>
            <a:r>
              <a:rPr lang="en-US" sz="2400"/>
              <a:t> of the highest level. </a:t>
            </a:r>
          </a:p>
          <a:p>
            <a:pPr lvl="1" eaLnBrk="1" hangingPunct="1">
              <a:defRPr/>
            </a:pPr>
            <a:r>
              <a:rPr lang="en-US" sz="2400"/>
              <a:t>Recognition of the candidate as an equal by the </a:t>
            </a:r>
            <a:r>
              <a:rPr lang="en-US" sz="2400">
                <a:hlinkClick r:id="rId4" tooltip="University"/>
              </a:rPr>
              <a:t>university</a:t>
            </a:r>
            <a:r>
              <a:rPr lang="en-US" sz="2400"/>
              <a:t> faculty under which he studied. </a:t>
            </a:r>
          </a:p>
          <a:p>
            <a:pPr lvl="1" eaLnBrk="1" hangingPunct="1">
              <a:defRPr/>
            </a:pPr>
            <a:r>
              <a:rPr lang="en-US" sz="2400"/>
              <a:t>Usually research doctorates are awarded in recognition of academic research</a:t>
            </a:r>
          </a:p>
          <a:p>
            <a:pPr lvl="2" eaLnBrk="1" hangingPunct="1">
              <a:buFont typeface="Arial" charset="0"/>
              <a:buChar char="►"/>
              <a:defRPr/>
            </a:pPr>
            <a:r>
              <a:rPr lang="en-US" sz="2000"/>
              <a:t>Is of a publishable standard (even if not actually published)</a:t>
            </a:r>
          </a:p>
          <a:p>
            <a:pPr lvl="2" eaLnBrk="1" hangingPunct="1">
              <a:buFont typeface="Arial" charset="0"/>
              <a:buChar char="►"/>
              <a:defRPr/>
            </a:pPr>
            <a:r>
              <a:rPr lang="en-US" sz="2000"/>
              <a:t>Represents at least a modest contribution to human knowledge</a:t>
            </a:r>
          </a:p>
          <a:p>
            <a:pPr lvl="2" eaLnBrk="1" hangingPunct="1">
              <a:buFont typeface="Arial" charset="0"/>
              <a:buChar char="►"/>
              <a:defRPr/>
            </a:pPr>
            <a:r>
              <a:rPr lang="en-US" sz="2000"/>
              <a:t>Is usually assessed by submission and </a:t>
            </a:r>
            <a:r>
              <a:rPr lang="en-US" sz="2000">
                <a:hlinkClick r:id="rId5" tooltip="Thesis committee"/>
              </a:rPr>
              <a:t>defense</a:t>
            </a:r>
            <a:r>
              <a:rPr lang="en-US" sz="2000"/>
              <a:t> of a doctoral </a:t>
            </a:r>
            <a:r>
              <a:rPr lang="en-US" sz="2000">
                <a:hlinkClick r:id="rId6" tooltip="Thesis"/>
              </a:rPr>
              <a:t>thesis</a:t>
            </a:r>
            <a:r>
              <a:rPr lang="en-US" sz="2000"/>
              <a:t> or </a:t>
            </a:r>
            <a:r>
              <a:rPr lang="en-US" sz="2000">
                <a:hlinkClick r:id="rId7" tooltip="Dissertation"/>
              </a:rPr>
              <a:t>dissertation</a:t>
            </a:r>
            <a:r>
              <a:rPr lang="en-US" sz="2000"/>
              <a:t>, though in some cases a coherent body of published literature can be accepted instead. </a:t>
            </a:r>
          </a:p>
          <a:p>
            <a:pPr lvl="2" eaLnBrk="1" hangingPunct="1">
              <a:buFont typeface="Arial" charset="0"/>
              <a:buNone/>
              <a:defRPr/>
            </a:pPr>
            <a:endParaRPr lang="en-US" sz="2000"/>
          </a:p>
          <a:p>
            <a:pPr eaLnBrk="1" hangingPunct="1">
              <a:buFont typeface="Arial" charset="0"/>
              <a:buNone/>
              <a:defRPr/>
            </a:pPr>
            <a:r>
              <a:rPr lang="en-US" sz="1800">
                <a:effectLst/>
                <a:hlinkClick r:id="rId8"/>
              </a:rPr>
              <a:t>en.wikipedia.org/wiki/Graduate_school</a:t>
            </a:r>
            <a:endParaRPr lang="en-US" sz="180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03759992-2CB9-C3FB-ABC9-5DEAA0C78388}"/>
              </a:ext>
              <a:ext uri="{C183D7F6-B498-43B3-948B-1728B52AA6E4}">
                <adec:decorative xmlns:adec="http://schemas.microsoft.com/office/drawing/2017/decorative" val="1"/>
              </a:ext>
            </a:extLst>
          </p:cNvPr>
          <p:cNvSpPr>
            <a:spLocks noGrp="1" noRot="1" noChangeArrowheads="1"/>
          </p:cNvSpPr>
          <p:nvPr>
            <p:ph type="title"/>
          </p:nvPr>
        </p:nvSpPr>
        <p:spPr>
          <a:xfrm>
            <a:off x="301625" y="19343"/>
            <a:ext cx="8540750" cy="1143000"/>
          </a:xfrm>
        </p:spPr>
        <p:txBody>
          <a:bodyPr/>
          <a:lstStyle/>
          <a:p>
            <a:pPr eaLnBrk="1" hangingPunct="1">
              <a:defRPr/>
            </a:pPr>
            <a:r>
              <a:rPr lang="en-US" sz="4800" dirty="0">
                <a:latin typeface="Verdana" pitchFamily="34" charset="0"/>
              </a:rPr>
              <a:t>Acknowledgements</a:t>
            </a:r>
            <a:endParaRPr lang="en-US" sz="4800" dirty="0">
              <a:solidFill>
                <a:srgbClr val="FFCC00"/>
              </a:solidFill>
              <a:latin typeface="Verdana" pitchFamily="34" charset="0"/>
            </a:endParaRPr>
          </a:p>
        </p:txBody>
      </p:sp>
      <p:sp>
        <p:nvSpPr>
          <p:cNvPr id="116739" name="Rectangle 3">
            <a:extLst>
              <a:ext uri="{FF2B5EF4-FFF2-40B4-BE49-F238E27FC236}">
                <a16:creationId xmlns:a16="http://schemas.microsoft.com/office/drawing/2014/main" id="{B1E5F874-0ADB-E8BE-F85F-83E316C9A62D}"/>
              </a:ext>
            </a:extLst>
          </p:cNvPr>
          <p:cNvSpPr>
            <a:spLocks noGrp="1" noRot="1" noChangeArrowheads="1"/>
          </p:cNvSpPr>
          <p:nvPr>
            <p:ph type="body" sz="half" idx="1"/>
          </p:nvPr>
        </p:nvSpPr>
        <p:spPr>
          <a:xfrm>
            <a:off x="2965450" y="1216025"/>
            <a:ext cx="5745163" cy="5184775"/>
          </a:xfrm>
        </p:spPr>
        <p:txBody>
          <a:bodyPr/>
          <a:lstStyle/>
          <a:p>
            <a:pPr eaLnBrk="1" hangingPunct="1">
              <a:lnSpc>
                <a:spcPct val="80000"/>
              </a:lnSpc>
              <a:buFont typeface="Arial" charset="0"/>
              <a:buChar char="►"/>
              <a:tabLst>
                <a:tab pos="1484313" algn="l"/>
              </a:tabLst>
              <a:defRPr/>
            </a:pPr>
            <a:r>
              <a:rPr lang="en-US" sz="1600">
                <a:effectLst/>
              </a:rPr>
              <a:t>Beyond the Beakers:  SMART Advice for Entering Graduate Programs in the Sciences and Engineering. Gayle R. Slaughter, Ph.D.  Baylor College of Medicine/National Science Foundation.  2005</a:t>
            </a:r>
          </a:p>
          <a:p>
            <a:pPr eaLnBrk="1" hangingPunct="1">
              <a:lnSpc>
                <a:spcPct val="80000"/>
              </a:lnSpc>
              <a:buFont typeface="Arial" charset="0"/>
              <a:buChar char="►"/>
              <a:tabLst>
                <a:tab pos="1484313" algn="l"/>
              </a:tabLst>
              <a:defRPr/>
            </a:pPr>
            <a:endParaRPr lang="en-US" sz="1600">
              <a:effectLst/>
            </a:endParaRPr>
          </a:p>
          <a:p>
            <a:pPr eaLnBrk="1" hangingPunct="1">
              <a:lnSpc>
                <a:spcPct val="80000"/>
              </a:lnSpc>
              <a:buFont typeface="Arial" charset="0"/>
              <a:buChar char="►"/>
              <a:tabLst>
                <a:tab pos="1484313" algn="l"/>
              </a:tabLst>
              <a:defRPr/>
            </a:pPr>
            <a:r>
              <a:rPr lang="en-US" sz="1600">
                <a:solidFill>
                  <a:srgbClr val="FFCC00"/>
                </a:solidFill>
                <a:effectLst>
                  <a:outerShdw blurRad="38100" dist="38100" dir="2700000" algn="tl">
                    <a:srgbClr val="000000"/>
                  </a:outerShdw>
                </a:effectLst>
                <a:latin typeface="Verdana" pitchFamily="34" charset="0"/>
              </a:rPr>
              <a:t>Survival Skills and Ethics Program:</a:t>
            </a:r>
          </a:p>
          <a:p>
            <a:pPr lvl="1" eaLnBrk="1" hangingPunct="1">
              <a:lnSpc>
                <a:spcPct val="80000"/>
              </a:lnSpc>
              <a:tabLst>
                <a:tab pos="1484313" algn="l"/>
              </a:tabLst>
              <a:defRPr/>
            </a:pPr>
            <a:r>
              <a:rPr lang="en-US" sz="1400">
                <a:effectLst/>
                <a:latin typeface="Verdana" pitchFamily="34" charset="0"/>
              </a:rPr>
              <a:t>Beth Fischer</a:t>
            </a:r>
          </a:p>
          <a:p>
            <a:pPr lvl="1" eaLnBrk="1" hangingPunct="1">
              <a:lnSpc>
                <a:spcPct val="80000"/>
              </a:lnSpc>
              <a:tabLst>
                <a:tab pos="1484313" algn="l"/>
              </a:tabLst>
              <a:defRPr/>
            </a:pPr>
            <a:r>
              <a:rPr lang="en-US" sz="1400">
                <a:effectLst/>
                <a:latin typeface="Verdana" pitchFamily="34" charset="0"/>
              </a:rPr>
              <a:t>Michael Zigmond</a:t>
            </a:r>
          </a:p>
          <a:p>
            <a:pPr lvl="1" eaLnBrk="1" hangingPunct="1">
              <a:lnSpc>
                <a:spcPct val="80000"/>
              </a:lnSpc>
              <a:tabLst>
                <a:tab pos="1484313" algn="l"/>
              </a:tabLst>
              <a:defRPr/>
            </a:pPr>
            <a:r>
              <a:rPr lang="en-US" sz="1400">
                <a:effectLst/>
                <a:latin typeface="Verdana" pitchFamily="34" charset="0"/>
                <a:hlinkClick r:id="rId3"/>
              </a:rPr>
              <a:t>www.pitt.edu/~survival</a:t>
            </a:r>
            <a:endParaRPr lang="en-US" sz="1400">
              <a:effectLst/>
              <a:latin typeface="Verdana" pitchFamily="34" charset="0"/>
            </a:endParaRPr>
          </a:p>
          <a:p>
            <a:pPr eaLnBrk="1" hangingPunct="1">
              <a:lnSpc>
                <a:spcPct val="80000"/>
              </a:lnSpc>
              <a:buFont typeface="Arial" charset="0"/>
              <a:buChar char="►"/>
              <a:tabLst>
                <a:tab pos="1484313" algn="l"/>
              </a:tabLst>
              <a:defRPr/>
            </a:pPr>
            <a:endParaRPr lang="en-US" sz="1600">
              <a:solidFill>
                <a:srgbClr val="FFCC00"/>
              </a:solidFill>
              <a:effectLst/>
              <a:latin typeface="Verdana" pitchFamily="34" charset="0"/>
            </a:endParaRPr>
          </a:p>
          <a:p>
            <a:pPr eaLnBrk="1" hangingPunct="1">
              <a:lnSpc>
                <a:spcPct val="80000"/>
              </a:lnSpc>
              <a:buFont typeface="Arial" charset="0"/>
              <a:buChar char="►"/>
              <a:tabLst>
                <a:tab pos="1484313" algn="l"/>
              </a:tabLst>
              <a:defRPr/>
            </a:pPr>
            <a:r>
              <a:rPr lang="en-US" sz="1600">
                <a:solidFill>
                  <a:srgbClr val="FFCC00"/>
                </a:solidFill>
                <a:effectLst>
                  <a:outerShdw blurRad="38100" dist="38100" dir="2700000" algn="tl">
                    <a:srgbClr val="000000"/>
                  </a:outerShdw>
                </a:effectLst>
                <a:latin typeface="Verdana" pitchFamily="34" charset="0"/>
              </a:rPr>
              <a:t>The Leadership Alliance –</a:t>
            </a:r>
            <a:r>
              <a:rPr lang="en-US" sz="1600">
                <a:effectLst/>
                <a:latin typeface="Verdana" pitchFamily="34" charset="0"/>
              </a:rPr>
              <a:t> </a:t>
            </a:r>
          </a:p>
          <a:p>
            <a:pPr eaLnBrk="1" hangingPunct="1">
              <a:lnSpc>
                <a:spcPct val="80000"/>
              </a:lnSpc>
              <a:buFont typeface="Arial" charset="0"/>
              <a:buNone/>
              <a:tabLst>
                <a:tab pos="1484313" algn="l"/>
              </a:tabLst>
              <a:defRPr/>
            </a:pPr>
            <a:r>
              <a:rPr lang="en-US" sz="1600">
                <a:effectLst/>
                <a:latin typeface="Verdana" pitchFamily="34" charset="0"/>
              </a:rPr>
              <a:t>	Graduate School Guide</a:t>
            </a:r>
            <a:br>
              <a:rPr lang="en-US" sz="1600">
                <a:effectLst/>
                <a:latin typeface="Verdana" pitchFamily="34" charset="0"/>
              </a:rPr>
            </a:br>
            <a:r>
              <a:rPr lang="en-US" sz="1600">
                <a:effectLst/>
                <a:latin typeface="Verdana" pitchFamily="34" charset="0"/>
                <a:hlinkClick r:id="rId4"/>
              </a:rPr>
              <a:t>http://www.theleadershipalliance.org/pdf/grad_guide.pdf</a:t>
            </a:r>
            <a:endParaRPr lang="en-US" sz="1600">
              <a:effectLst/>
              <a:latin typeface="Verdana" pitchFamily="34" charset="0"/>
            </a:endParaRPr>
          </a:p>
          <a:p>
            <a:pPr eaLnBrk="1" hangingPunct="1">
              <a:lnSpc>
                <a:spcPct val="80000"/>
              </a:lnSpc>
              <a:buFont typeface="Arial" charset="0"/>
              <a:buNone/>
              <a:tabLst>
                <a:tab pos="1484313" algn="l"/>
              </a:tabLst>
              <a:defRPr/>
            </a:pPr>
            <a:r>
              <a:rPr lang="en-US" sz="1600">
                <a:effectLst/>
                <a:latin typeface="Verdana" pitchFamily="34" charset="0"/>
              </a:rPr>
              <a:t>	</a:t>
            </a:r>
          </a:p>
          <a:p>
            <a:pPr eaLnBrk="1" hangingPunct="1">
              <a:lnSpc>
                <a:spcPct val="80000"/>
              </a:lnSpc>
              <a:buFont typeface="Arial" charset="0"/>
              <a:buNone/>
              <a:tabLst>
                <a:tab pos="1484313" algn="l"/>
              </a:tabLst>
              <a:defRPr/>
            </a:pPr>
            <a:r>
              <a:rPr lang="en-US" sz="1600">
                <a:effectLst/>
                <a:latin typeface="Verdana" pitchFamily="34" charset="0"/>
              </a:rPr>
              <a:t>	Tips on Preparing for and Applying to Graduate School</a:t>
            </a:r>
          </a:p>
          <a:p>
            <a:pPr eaLnBrk="1" hangingPunct="1">
              <a:lnSpc>
                <a:spcPct val="80000"/>
              </a:lnSpc>
              <a:buFont typeface="Arial" charset="0"/>
              <a:buNone/>
              <a:tabLst>
                <a:tab pos="1484313" algn="l"/>
              </a:tabLst>
              <a:defRPr/>
            </a:pPr>
            <a:r>
              <a:rPr lang="en-US" sz="1600">
                <a:effectLst/>
                <a:latin typeface="Verdana" pitchFamily="34" charset="0"/>
              </a:rPr>
              <a:t>	</a:t>
            </a:r>
            <a:r>
              <a:rPr lang="en-US" sz="1600">
                <a:effectLst/>
                <a:latin typeface="Verdana" pitchFamily="34" charset="0"/>
                <a:hlinkClick r:id="rId5"/>
              </a:rPr>
              <a:t>http://www.theleadershipalliance.org/pdf/tips.pdf</a:t>
            </a:r>
            <a:endParaRPr lang="en-US" sz="1600">
              <a:effectLst/>
              <a:latin typeface="Verdana" pitchFamily="34" charset="0"/>
            </a:endParaRPr>
          </a:p>
          <a:p>
            <a:pPr eaLnBrk="1" hangingPunct="1">
              <a:lnSpc>
                <a:spcPct val="80000"/>
              </a:lnSpc>
              <a:buFont typeface="Arial" charset="0"/>
              <a:buNone/>
              <a:tabLst>
                <a:tab pos="1484313" algn="l"/>
              </a:tabLst>
              <a:defRPr/>
            </a:pPr>
            <a:endParaRPr lang="en-US" sz="1600">
              <a:effectLst/>
              <a:latin typeface="Verdana" pitchFamily="34" charset="0"/>
            </a:endParaRPr>
          </a:p>
          <a:p>
            <a:pPr eaLnBrk="1" hangingPunct="1">
              <a:lnSpc>
                <a:spcPct val="80000"/>
              </a:lnSpc>
              <a:buFont typeface="Arial" charset="0"/>
              <a:buChar char="►"/>
              <a:tabLst>
                <a:tab pos="1484313" algn="l"/>
              </a:tabLst>
              <a:defRPr/>
            </a:pPr>
            <a:r>
              <a:rPr lang="en-US" sz="1600">
                <a:effectLst/>
              </a:rPr>
              <a:t>Careers in Science and Engineering: A Student Planning Guide to Grad School and Beyond (1996). Committee on Science, Engineering, and Public Policy (</a:t>
            </a:r>
            <a:r>
              <a:rPr lang="en-US" sz="1600">
                <a:effectLst/>
                <a:hlinkClick r:id="rId6"/>
              </a:rPr>
              <a:t>COSEPUP</a:t>
            </a:r>
            <a:r>
              <a:rPr lang="en-US" sz="1600">
                <a:effectLst/>
              </a:rPr>
              <a:t>)  </a:t>
            </a:r>
            <a:r>
              <a:rPr lang="en-US" sz="1600">
                <a:effectLst/>
                <a:hlinkClick r:id="rId7"/>
              </a:rPr>
              <a:t>http://books.nap.edu/books/0309053935/html/11.html</a:t>
            </a:r>
            <a:endParaRPr lang="en-US" sz="1600">
              <a:effectLst/>
            </a:endParaRPr>
          </a:p>
          <a:p>
            <a:pPr eaLnBrk="1" hangingPunct="1">
              <a:lnSpc>
                <a:spcPct val="80000"/>
              </a:lnSpc>
              <a:buFont typeface="Arial" charset="0"/>
              <a:buChar char="►"/>
              <a:tabLst>
                <a:tab pos="1484313" algn="l"/>
              </a:tabLst>
              <a:defRPr/>
            </a:pPr>
            <a:endParaRPr lang="en-US" sz="1600">
              <a:effectLst/>
              <a:latin typeface="Verdana" pitchFamily="34" charset="0"/>
            </a:endParaRPr>
          </a:p>
          <a:p>
            <a:pPr eaLnBrk="1" hangingPunct="1">
              <a:lnSpc>
                <a:spcPct val="80000"/>
              </a:lnSpc>
              <a:buFont typeface="Arial" charset="0"/>
              <a:buNone/>
              <a:tabLst>
                <a:tab pos="1484313" algn="l"/>
              </a:tabLst>
              <a:defRPr/>
            </a:pPr>
            <a:endParaRPr lang="en-US" sz="1600">
              <a:latin typeface="Verdana" pitchFamily="34" charset="0"/>
            </a:endParaRPr>
          </a:p>
        </p:txBody>
      </p:sp>
      <p:grpSp>
        <p:nvGrpSpPr>
          <p:cNvPr id="5125" name="Group 5">
            <a:extLst>
              <a:ext uri="{FF2B5EF4-FFF2-40B4-BE49-F238E27FC236}">
                <a16:creationId xmlns:a16="http://schemas.microsoft.com/office/drawing/2014/main" id="{E9E0F4CA-E1A3-1FD1-FA4F-F45930ADDEBA}"/>
              </a:ext>
              <a:ext uri="{C183D7F6-B498-43B3-948B-1728B52AA6E4}">
                <adec:decorative xmlns:adec="http://schemas.microsoft.com/office/drawing/2017/decorative" val="1"/>
              </a:ext>
            </a:extLst>
          </p:cNvPr>
          <p:cNvGrpSpPr>
            <a:grpSpLocks/>
          </p:cNvGrpSpPr>
          <p:nvPr/>
        </p:nvGrpSpPr>
        <p:grpSpPr bwMode="auto">
          <a:xfrm>
            <a:off x="377825" y="3414713"/>
            <a:ext cx="2422525" cy="2914650"/>
            <a:chOff x="3312" y="1584"/>
            <a:chExt cx="1525" cy="1836"/>
          </a:xfrm>
        </p:grpSpPr>
        <p:grpSp>
          <p:nvGrpSpPr>
            <p:cNvPr id="5126" name="Group 6">
              <a:extLst>
                <a:ext uri="{FF2B5EF4-FFF2-40B4-BE49-F238E27FC236}">
                  <a16:creationId xmlns:a16="http://schemas.microsoft.com/office/drawing/2014/main" id="{FC6B62FB-8003-145B-C10B-2A091B3B9EF1}"/>
                </a:ext>
              </a:extLst>
            </p:cNvPr>
            <p:cNvGrpSpPr>
              <a:grpSpLocks/>
            </p:cNvGrpSpPr>
            <p:nvPr/>
          </p:nvGrpSpPr>
          <p:grpSpPr bwMode="auto">
            <a:xfrm>
              <a:off x="3587" y="2202"/>
              <a:ext cx="1066" cy="1218"/>
              <a:chOff x="459" y="1695"/>
              <a:chExt cx="1155" cy="998"/>
            </a:xfrm>
          </p:grpSpPr>
          <p:sp>
            <p:nvSpPr>
              <p:cNvPr id="5156" name="Freeform 7">
                <a:extLst>
                  <a:ext uri="{FF2B5EF4-FFF2-40B4-BE49-F238E27FC236}">
                    <a16:creationId xmlns:a16="http://schemas.microsoft.com/office/drawing/2014/main" id="{52A36DFC-12D6-2005-98C3-F7DAEA1D0AC9}"/>
                  </a:ext>
                </a:extLst>
              </p:cNvPr>
              <p:cNvSpPr>
                <a:spLocks/>
              </p:cNvSpPr>
              <p:nvPr/>
            </p:nvSpPr>
            <p:spPr bwMode="auto">
              <a:xfrm>
                <a:off x="961" y="2024"/>
                <a:ext cx="272" cy="354"/>
              </a:xfrm>
              <a:custGeom>
                <a:avLst/>
                <a:gdLst>
                  <a:gd name="T0" fmla="*/ 62 w 272"/>
                  <a:gd name="T1" fmla="*/ 26 h 354"/>
                  <a:gd name="T2" fmla="*/ 89 w 272"/>
                  <a:gd name="T3" fmla="*/ 6 h 354"/>
                  <a:gd name="T4" fmla="*/ 146 w 272"/>
                  <a:gd name="T5" fmla="*/ 0 h 354"/>
                  <a:gd name="T6" fmla="*/ 194 w 272"/>
                  <a:gd name="T7" fmla="*/ 6 h 354"/>
                  <a:gd name="T8" fmla="*/ 219 w 272"/>
                  <a:gd name="T9" fmla="*/ 16 h 354"/>
                  <a:gd name="T10" fmla="*/ 241 w 272"/>
                  <a:gd name="T11" fmla="*/ 39 h 354"/>
                  <a:gd name="T12" fmla="*/ 259 w 272"/>
                  <a:gd name="T13" fmla="*/ 80 h 354"/>
                  <a:gd name="T14" fmla="*/ 271 w 272"/>
                  <a:gd name="T15" fmla="*/ 125 h 354"/>
                  <a:gd name="T16" fmla="*/ 271 w 272"/>
                  <a:gd name="T17" fmla="*/ 206 h 354"/>
                  <a:gd name="T18" fmla="*/ 241 w 272"/>
                  <a:gd name="T19" fmla="*/ 273 h 354"/>
                  <a:gd name="T20" fmla="*/ 201 w 272"/>
                  <a:gd name="T21" fmla="*/ 313 h 354"/>
                  <a:gd name="T22" fmla="*/ 161 w 272"/>
                  <a:gd name="T23" fmla="*/ 335 h 354"/>
                  <a:gd name="T24" fmla="*/ 117 w 272"/>
                  <a:gd name="T25" fmla="*/ 353 h 354"/>
                  <a:gd name="T26" fmla="*/ 53 w 272"/>
                  <a:gd name="T27" fmla="*/ 350 h 354"/>
                  <a:gd name="T28" fmla="*/ 4 w 272"/>
                  <a:gd name="T29" fmla="*/ 325 h 354"/>
                  <a:gd name="T30" fmla="*/ 0 w 272"/>
                  <a:gd name="T31" fmla="*/ 298 h 354"/>
                  <a:gd name="T32" fmla="*/ 22 w 272"/>
                  <a:gd name="T33" fmla="*/ 256 h 354"/>
                  <a:gd name="T34" fmla="*/ 44 w 272"/>
                  <a:gd name="T35" fmla="*/ 207 h 354"/>
                  <a:gd name="T36" fmla="*/ 52 w 272"/>
                  <a:gd name="T37" fmla="*/ 146 h 354"/>
                  <a:gd name="T38" fmla="*/ 37 w 272"/>
                  <a:gd name="T39" fmla="*/ 95 h 354"/>
                  <a:gd name="T40" fmla="*/ 37 w 272"/>
                  <a:gd name="T41" fmla="*/ 57 h 354"/>
                  <a:gd name="T42" fmla="*/ 62 w 272"/>
                  <a:gd name="T43" fmla="*/ 26 h 3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2"/>
                  <a:gd name="T67" fmla="*/ 0 h 354"/>
                  <a:gd name="T68" fmla="*/ 272 w 272"/>
                  <a:gd name="T69" fmla="*/ 354 h 35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2" h="354">
                    <a:moveTo>
                      <a:pt x="62" y="26"/>
                    </a:moveTo>
                    <a:lnTo>
                      <a:pt x="89" y="6"/>
                    </a:lnTo>
                    <a:lnTo>
                      <a:pt x="146" y="0"/>
                    </a:lnTo>
                    <a:lnTo>
                      <a:pt x="194" y="6"/>
                    </a:lnTo>
                    <a:lnTo>
                      <a:pt x="219" y="16"/>
                    </a:lnTo>
                    <a:lnTo>
                      <a:pt x="241" y="39"/>
                    </a:lnTo>
                    <a:lnTo>
                      <a:pt x="259" y="80"/>
                    </a:lnTo>
                    <a:lnTo>
                      <a:pt x="271" y="125"/>
                    </a:lnTo>
                    <a:lnTo>
                      <a:pt x="271" y="206"/>
                    </a:lnTo>
                    <a:lnTo>
                      <a:pt x="241" y="273"/>
                    </a:lnTo>
                    <a:lnTo>
                      <a:pt x="201" y="313"/>
                    </a:lnTo>
                    <a:lnTo>
                      <a:pt x="161" y="335"/>
                    </a:lnTo>
                    <a:lnTo>
                      <a:pt x="117" y="353"/>
                    </a:lnTo>
                    <a:lnTo>
                      <a:pt x="53" y="350"/>
                    </a:lnTo>
                    <a:lnTo>
                      <a:pt x="4" y="325"/>
                    </a:lnTo>
                    <a:lnTo>
                      <a:pt x="0" y="298"/>
                    </a:lnTo>
                    <a:lnTo>
                      <a:pt x="22" y="256"/>
                    </a:lnTo>
                    <a:lnTo>
                      <a:pt x="44" y="207"/>
                    </a:lnTo>
                    <a:lnTo>
                      <a:pt x="52" y="146"/>
                    </a:lnTo>
                    <a:lnTo>
                      <a:pt x="37" y="95"/>
                    </a:lnTo>
                    <a:lnTo>
                      <a:pt x="37" y="57"/>
                    </a:lnTo>
                    <a:lnTo>
                      <a:pt x="62" y="26"/>
                    </a:lnTo>
                  </a:path>
                </a:pathLst>
              </a:custGeom>
              <a:solidFill>
                <a:srgbClr val="FFB41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57" name="Freeform 8">
                <a:extLst>
                  <a:ext uri="{FF2B5EF4-FFF2-40B4-BE49-F238E27FC236}">
                    <a16:creationId xmlns:a16="http://schemas.microsoft.com/office/drawing/2014/main" id="{9807BF7B-22BD-28F3-1444-4101B235A199}"/>
                  </a:ext>
                </a:extLst>
              </p:cNvPr>
              <p:cNvSpPr>
                <a:spLocks/>
              </p:cNvSpPr>
              <p:nvPr/>
            </p:nvSpPr>
            <p:spPr bwMode="auto">
              <a:xfrm>
                <a:off x="1062" y="2340"/>
                <a:ext cx="312" cy="349"/>
              </a:xfrm>
              <a:custGeom>
                <a:avLst/>
                <a:gdLst>
                  <a:gd name="T0" fmla="*/ 102 w 312"/>
                  <a:gd name="T1" fmla="*/ 13 h 349"/>
                  <a:gd name="T2" fmla="*/ 66 w 312"/>
                  <a:gd name="T3" fmla="*/ 0 h 349"/>
                  <a:gd name="T4" fmla="*/ 17 w 312"/>
                  <a:gd name="T5" fmla="*/ 0 h 349"/>
                  <a:gd name="T6" fmla="*/ 0 w 312"/>
                  <a:gd name="T7" fmla="*/ 17 h 349"/>
                  <a:gd name="T8" fmla="*/ 5 w 312"/>
                  <a:gd name="T9" fmla="*/ 46 h 349"/>
                  <a:gd name="T10" fmla="*/ 49 w 312"/>
                  <a:gd name="T11" fmla="*/ 72 h 349"/>
                  <a:gd name="T12" fmla="*/ 136 w 312"/>
                  <a:gd name="T13" fmla="*/ 99 h 349"/>
                  <a:gd name="T14" fmla="*/ 237 w 312"/>
                  <a:gd name="T15" fmla="*/ 154 h 349"/>
                  <a:gd name="T16" fmla="*/ 252 w 312"/>
                  <a:gd name="T17" fmla="*/ 176 h 349"/>
                  <a:gd name="T18" fmla="*/ 244 w 312"/>
                  <a:gd name="T19" fmla="*/ 187 h 349"/>
                  <a:gd name="T20" fmla="*/ 168 w 312"/>
                  <a:gd name="T21" fmla="*/ 224 h 349"/>
                  <a:gd name="T22" fmla="*/ 78 w 312"/>
                  <a:gd name="T23" fmla="*/ 265 h 349"/>
                  <a:gd name="T24" fmla="*/ 56 w 312"/>
                  <a:gd name="T25" fmla="*/ 283 h 349"/>
                  <a:gd name="T26" fmla="*/ 56 w 312"/>
                  <a:gd name="T27" fmla="*/ 303 h 349"/>
                  <a:gd name="T28" fmla="*/ 127 w 312"/>
                  <a:gd name="T29" fmla="*/ 323 h 349"/>
                  <a:gd name="T30" fmla="*/ 232 w 312"/>
                  <a:gd name="T31" fmla="*/ 348 h 349"/>
                  <a:gd name="T32" fmla="*/ 268 w 312"/>
                  <a:gd name="T33" fmla="*/ 348 h 349"/>
                  <a:gd name="T34" fmla="*/ 311 w 312"/>
                  <a:gd name="T35" fmla="*/ 330 h 349"/>
                  <a:gd name="T36" fmla="*/ 311 w 312"/>
                  <a:gd name="T37" fmla="*/ 318 h 349"/>
                  <a:gd name="T38" fmla="*/ 279 w 312"/>
                  <a:gd name="T39" fmla="*/ 312 h 349"/>
                  <a:gd name="T40" fmla="*/ 145 w 312"/>
                  <a:gd name="T41" fmla="*/ 303 h 349"/>
                  <a:gd name="T42" fmla="*/ 93 w 312"/>
                  <a:gd name="T43" fmla="*/ 294 h 349"/>
                  <a:gd name="T44" fmla="*/ 88 w 312"/>
                  <a:gd name="T45" fmla="*/ 281 h 349"/>
                  <a:gd name="T46" fmla="*/ 175 w 312"/>
                  <a:gd name="T47" fmla="*/ 243 h 349"/>
                  <a:gd name="T48" fmla="*/ 270 w 312"/>
                  <a:gd name="T49" fmla="*/ 204 h 349"/>
                  <a:gd name="T50" fmla="*/ 293 w 312"/>
                  <a:gd name="T51" fmla="*/ 190 h 349"/>
                  <a:gd name="T52" fmla="*/ 301 w 312"/>
                  <a:gd name="T53" fmla="*/ 171 h 349"/>
                  <a:gd name="T54" fmla="*/ 293 w 312"/>
                  <a:gd name="T55" fmla="*/ 144 h 349"/>
                  <a:gd name="T56" fmla="*/ 264 w 312"/>
                  <a:gd name="T57" fmla="*/ 124 h 349"/>
                  <a:gd name="T58" fmla="*/ 168 w 312"/>
                  <a:gd name="T59" fmla="*/ 56 h 349"/>
                  <a:gd name="T60" fmla="*/ 102 w 312"/>
                  <a:gd name="T61" fmla="*/ 13 h 3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2"/>
                  <a:gd name="T94" fmla="*/ 0 h 349"/>
                  <a:gd name="T95" fmla="*/ 312 w 312"/>
                  <a:gd name="T96" fmla="*/ 349 h 3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2" h="349">
                    <a:moveTo>
                      <a:pt x="102" y="13"/>
                    </a:moveTo>
                    <a:lnTo>
                      <a:pt x="66" y="0"/>
                    </a:lnTo>
                    <a:lnTo>
                      <a:pt x="17" y="0"/>
                    </a:lnTo>
                    <a:lnTo>
                      <a:pt x="0" y="17"/>
                    </a:lnTo>
                    <a:lnTo>
                      <a:pt x="5" y="46"/>
                    </a:lnTo>
                    <a:lnTo>
                      <a:pt x="49" y="72"/>
                    </a:lnTo>
                    <a:lnTo>
                      <a:pt x="136" y="99"/>
                    </a:lnTo>
                    <a:lnTo>
                      <a:pt x="237" y="154"/>
                    </a:lnTo>
                    <a:lnTo>
                      <a:pt x="252" y="176"/>
                    </a:lnTo>
                    <a:lnTo>
                      <a:pt x="244" y="187"/>
                    </a:lnTo>
                    <a:lnTo>
                      <a:pt x="168" y="224"/>
                    </a:lnTo>
                    <a:lnTo>
                      <a:pt x="78" y="265"/>
                    </a:lnTo>
                    <a:lnTo>
                      <a:pt x="56" y="283"/>
                    </a:lnTo>
                    <a:lnTo>
                      <a:pt x="56" y="303"/>
                    </a:lnTo>
                    <a:lnTo>
                      <a:pt x="127" y="323"/>
                    </a:lnTo>
                    <a:lnTo>
                      <a:pt x="232" y="348"/>
                    </a:lnTo>
                    <a:lnTo>
                      <a:pt x="268" y="348"/>
                    </a:lnTo>
                    <a:lnTo>
                      <a:pt x="311" y="330"/>
                    </a:lnTo>
                    <a:lnTo>
                      <a:pt x="311" y="318"/>
                    </a:lnTo>
                    <a:lnTo>
                      <a:pt x="279" y="312"/>
                    </a:lnTo>
                    <a:lnTo>
                      <a:pt x="145" y="303"/>
                    </a:lnTo>
                    <a:lnTo>
                      <a:pt x="93" y="294"/>
                    </a:lnTo>
                    <a:lnTo>
                      <a:pt x="88" y="281"/>
                    </a:lnTo>
                    <a:lnTo>
                      <a:pt x="175" y="243"/>
                    </a:lnTo>
                    <a:lnTo>
                      <a:pt x="270" y="204"/>
                    </a:lnTo>
                    <a:lnTo>
                      <a:pt x="293" y="190"/>
                    </a:lnTo>
                    <a:lnTo>
                      <a:pt x="301" y="171"/>
                    </a:lnTo>
                    <a:lnTo>
                      <a:pt x="293" y="144"/>
                    </a:lnTo>
                    <a:lnTo>
                      <a:pt x="264" y="124"/>
                    </a:lnTo>
                    <a:lnTo>
                      <a:pt x="168" y="56"/>
                    </a:lnTo>
                    <a:lnTo>
                      <a:pt x="102" y="13"/>
                    </a:lnTo>
                  </a:path>
                </a:pathLst>
              </a:custGeom>
              <a:solidFill>
                <a:srgbClr val="FFB41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58" name="Freeform 9">
                <a:extLst>
                  <a:ext uri="{FF2B5EF4-FFF2-40B4-BE49-F238E27FC236}">
                    <a16:creationId xmlns:a16="http://schemas.microsoft.com/office/drawing/2014/main" id="{1239FBEF-7EB2-0D5D-140F-B114200CF641}"/>
                  </a:ext>
                </a:extLst>
              </p:cNvPr>
              <p:cNvSpPr>
                <a:spLocks/>
              </p:cNvSpPr>
              <p:nvPr/>
            </p:nvSpPr>
            <p:spPr bwMode="auto">
              <a:xfrm>
                <a:off x="663" y="2322"/>
                <a:ext cx="384" cy="371"/>
              </a:xfrm>
              <a:custGeom>
                <a:avLst/>
                <a:gdLst>
                  <a:gd name="T0" fmla="*/ 206 w 384"/>
                  <a:gd name="T1" fmla="*/ 48 h 371"/>
                  <a:gd name="T2" fmla="*/ 266 w 384"/>
                  <a:gd name="T3" fmla="*/ 16 h 371"/>
                  <a:gd name="T4" fmla="*/ 324 w 384"/>
                  <a:gd name="T5" fmla="*/ 0 h 371"/>
                  <a:gd name="T6" fmla="*/ 360 w 384"/>
                  <a:gd name="T7" fmla="*/ 0 h 371"/>
                  <a:gd name="T8" fmla="*/ 383 w 384"/>
                  <a:gd name="T9" fmla="*/ 16 h 371"/>
                  <a:gd name="T10" fmla="*/ 383 w 384"/>
                  <a:gd name="T11" fmla="*/ 33 h 371"/>
                  <a:gd name="T12" fmla="*/ 369 w 384"/>
                  <a:gd name="T13" fmla="*/ 53 h 371"/>
                  <a:gd name="T14" fmla="*/ 330 w 384"/>
                  <a:gd name="T15" fmla="*/ 64 h 371"/>
                  <a:gd name="T16" fmla="*/ 250 w 384"/>
                  <a:gd name="T17" fmla="*/ 90 h 371"/>
                  <a:gd name="T18" fmla="*/ 203 w 384"/>
                  <a:gd name="T19" fmla="*/ 122 h 371"/>
                  <a:gd name="T20" fmla="*/ 171 w 384"/>
                  <a:gd name="T21" fmla="*/ 163 h 371"/>
                  <a:gd name="T22" fmla="*/ 164 w 384"/>
                  <a:gd name="T23" fmla="*/ 184 h 371"/>
                  <a:gd name="T24" fmla="*/ 206 w 384"/>
                  <a:gd name="T25" fmla="*/ 214 h 371"/>
                  <a:gd name="T26" fmla="*/ 250 w 384"/>
                  <a:gd name="T27" fmla="*/ 253 h 371"/>
                  <a:gd name="T28" fmla="*/ 282 w 384"/>
                  <a:gd name="T29" fmla="*/ 292 h 371"/>
                  <a:gd name="T30" fmla="*/ 290 w 384"/>
                  <a:gd name="T31" fmla="*/ 315 h 371"/>
                  <a:gd name="T32" fmla="*/ 290 w 384"/>
                  <a:gd name="T33" fmla="*/ 329 h 371"/>
                  <a:gd name="T34" fmla="*/ 269 w 384"/>
                  <a:gd name="T35" fmla="*/ 337 h 371"/>
                  <a:gd name="T36" fmla="*/ 203 w 384"/>
                  <a:gd name="T37" fmla="*/ 340 h 371"/>
                  <a:gd name="T38" fmla="*/ 102 w 384"/>
                  <a:gd name="T39" fmla="*/ 353 h 371"/>
                  <a:gd name="T40" fmla="*/ 84 w 384"/>
                  <a:gd name="T41" fmla="*/ 366 h 371"/>
                  <a:gd name="T42" fmla="*/ 69 w 384"/>
                  <a:gd name="T43" fmla="*/ 370 h 371"/>
                  <a:gd name="T44" fmla="*/ 0 w 384"/>
                  <a:gd name="T45" fmla="*/ 353 h 371"/>
                  <a:gd name="T46" fmla="*/ 0 w 384"/>
                  <a:gd name="T47" fmla="*/ 340 h 371"/>
                  <a:gd name="T48" fmla="*/ 30 w 384"/>
                  <a:gd name="T49" fmla="*/ 329 h 371"/>
                  <a:gd name="T50" fmla="*/ 156 w 384"/>
                  <a:gd name="T51" fmla="*/ 315 h 371"/>
                  <a:gd name="T52" fmla="*/ 221 w 384"/>
                  <a:gd name="T53" fmla="*/ 320 h 371"/>
                  <a:gd name="T54" fmla="*/ 254 w 384"/>
                  <a:gd name="T55" fmla="*/ 320 h 371"/>
                  <a:gd name="T56" fmla="*/ 261 w 384"/>
                  <a:gd name="T57" fmla="*/ 313 h 371"/>
                  <a:gd name="T58" fmla="*/ 235 w 384"/>
                  <a:gd name="T59" fmla="*/ 277 h 371"/>
                  <a:gd name="T60" fmla="*/ 181 w 384"/>
                  <a:gd name="T61" fmla="*/ 232 h 371"/>
                  <a:gd name="T62" fmla="*/ 139 w 384"/>
                  <a:gd name="T63" fmla="*/ 200 h 371"/>
                  <a:gd name="T64" fmla="*/ 124 w 384"/>
                  <a:gd name="T65" fmla="*/ 180 h 371"/>
                  <a:gd name="T66" fmla="*/ 124 w 384"/>
                  <a:gd name="T67" fmla="*/ 152 h 371"/>
                  <a:gd name="T68" fmla="*/ 150 w 384"/>
                  <a:gd name="T69" fmla="*/ 106 h 371"/>
                  <a:gd name="T70" fmla="*/ 174 w 384"/>
                  <a:gd name="T71" fmla="*/ 76 h 371"/>
                  <a:gd name="T72" fmla="*/ 206 w 384"/>
                  <a:gd name="T73" fmla="*/ 48 h 37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4"/>
                  <a:gd name="T112" fmla="*/ 0 h 371"/>
                  <a:gd name="T113" fmla="*/ 384 w 384"/>
                  <a:gd name="T114" fmla="*/ 371 h 37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4" h="371">
                    <a:moveTo>
                      <a:pt x="206" y="48"/>
                    </a:moveTo>
                    <a:lnTo>
                      <a:pt x="266" y="16"/>
                    </a:lnTo>
                    <a:lnTo>
                      <a:pt x="324" y="0"/>
                    </a:lnTo>
                    <a:lnTo>
                      <a:pt x="360" y="0"/>
                    </a:lnTo>
                    <a:lnTo>
                      <a:pt x="383" y="16"/>
                    </a:lnTo>
                    <a:lnTo>
                      <a:pt x="383" y="33"/>
                    </a:lnTo>
                    <a:lnTo>
                      <a:pt x="369" y="53"/>
                    </a:lnTo>
                    <a:lnTo>
                      <a:pt x="330" y="64"/>
                    </a:lnTo>
                    <a:lnTo>
                      <a:pt x="250" y="90"/>
                    </a:lnTo>
                    <a:lnTo>
                      <a:pt x="203" y="122"/>
                    </a:lnTo>
                    <a:lnTo>
                      <a:pt x="171" y="163"/>
                    </a:lnTo>
                    <a:lnTo>
                      <a:pt x="164" y="184"/>
                    </a:lnTo>
                    <a:lnTo>
                      <a:pt x="206" y="214"/>
                    </a:lnTo>
                    <a:lnTo>
                      <a:pt x="250" y="253"/>
                    </a:lnTo>
                    <a:lnTo>
                      <a:pt x="282" y="292"/>
                    </a:lnTo>
                    <a:lnTo>
                      <a:pt x="290" y="315"/>
                    </a:lnTo>
                    <a:lnTo>
                      <a:pt x="290" y="329"/>
                    </a:lnTo>
                    <a:lnTo>
                      <a:pt x="269" y="337"/>
                    </a:lnTo>
                    <a:lnTo>
                      <a:pt x="203" y="340"/>
                    </a:lnTo>
                    <a:lnTo>
                      <a:pt x="102" y="353"/>
                    </a:lnTo>
                    <a:lnTo>
                      <a:pt x="84" y="366"/>
                    </a:lnTo>
                    <a:lnTo>
                      <a:pt x="69" y="370"/>
                    </a:lnTo>
                    <a:lnTo>
                      <a:pt x="0" y="353"/>
                    </a:lnTo>
                    <a:lnTo>
                      <a:pt x="0" y="340"/>
                    </a:lnTo>
                    <a:lnTo>
                      <a:pt x="30" y="329"/>
                    </a:lnTo>
                    <a:lnTo>
                      <a:pt x="156" y="315"/>
                    </a:lnTo>
                    <a:lnTo>
                      <a:pt x="221" y="320"/>
                    </a:lnTo>
                    <a:lnTo>
                      <a:pt x="254" y="320"/>
                    </a:lnTo>
                    <a:lnTo>
                      <a:pt x="261" y="313"/>
                    </a:lnTo>
                    <a:lnTo>
                      <a:pt x="235" y="277"/>
                    </a:lnTo>
                    <a:lnTo>
                      <a:pt x="181" y="232"/>
                    </a:lnTo>
                    <a:lnTo>
                      <a:pt x="139" y="200"/>
                    </a:lnTo>
                    <a:lnTo>
                      <a:pt x="124" y="180"/>
                    </a:lnTo>
                    <a:lnTo>
                      <a:pt x="124" y="152"/>
                    </a:lnTo>
                    <a:lnTo>
                      <a:pt x="150" y="106"/>
                    </a:lnTo>
                    <a:lnTo>
                      <a:pt x="174" y="76"/>
                    </a:lnTo>
                    <a:lnTo>
                      <a:pt x="206" y="48"/>
                    </a:lnTo>
                  </a:path>
                </a:pathLst>
              </a:custGeom>
              <a:solidFill>
                <a:srgbClr val="FFB41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59" name="Freeform 10">
                <a:extLst>
                  <a:ext uri="{FF2B5EF4-FFF2-40B4-BE49-F238E27FC236}">
                    <a16:creationId xmlns:a16="http://schemas.microsoft.com/office/drawing/2014/main" id="{C9DEE596-7588-E67D-98D1-502AA9DE86EF}"/>
                  </a:ext>
                </a:extLst>
              </p:cNvPr>
              <p:cNvSpPr>
                <a:spLocks/>
              </p:cNvSpPr>
              <p:nvPr/>
            </p:nvSpPr>
            <p:spPr bwMode="auto">
              <a:xfrm>
                <a:off x="459" y="2029"/>
                <a:ext cx="517" cy="272"/>
              </a:xfrm>
              <a:custGeom>
                <a:avLst/>
                <a:gdLst>
                  <a:gd name="T0" fmla="*/ 307 w 517"/>
                  <a:gd name="T1" fmla="*/ 271 h 272"/>
                  <a:gd name="T2" fmla="*/ 339 w 517"/>
                  <a:gd name="T3" fmla="*/ 268 h 272"/>
                  <a:gd name="T4" fmla="*/ 350 w 517"/>
                  <a:gd name="T5" fmla="*/ 252 h 272"/>
                  <a:gd name="T6" fmla="*/ 357 w 517"/>
                  <a:gd name="T7" fmla="*/ 197 h 272"/>
                  <a:gd name="T8" fmla="*/ 405 w 517"/>
                  <a:gd name="T9" fmla="*/ 133 h 272"/>
                  <a:gd name="T10" fmla="*/ 456 w 517"/>
                  <a:gd name="T11" fmla="*/ 103 h 272"/>
                  <a:gd name="T12" fmla="*/ 516 w 517"/>
                  <a:gd name="T13" fmla="*/ 72 h 272"/>
                  <a:gd name="T14" fmla="*/ 509 w 517"/>
                  <a:gd name="T15" fmla="*/ 50 h 272"/>
                  <a:gd name="T16" fmla="*/ 473 w 517"/>
                  <a:gd name="T17" fmla="*/ 40 h 272"/>
                  <a:gd name="T18" fmla="*/ 431 w 517"/>
                  <a:gd name="T19" fmla="*/ 50 h 272"/>
                  <a:gd name="T20" fmla="*/ 383 w 517"/>
                  <a:gd name="T21" fmla="*/ 82 h 272"/>
                  <a:gd name="T22" fmla="*/ 338 w 517"/>
                  <a:gd name="T23" fmla="*/ 150 h 272"/>
                  <a:gd name="T24" fmla="*/ 318 w 517"/>
                  <a:gd name="T25" fmla="*/ 203 h 272"/>
                  <a:gd name="T26" fmla="*/ 306 w 517"/>
                  <a:gd name="T27" fmla="*/ 230 h 272"/>
                  <a:gd name="T28" fmla="*/ 270 w 517"/>
                  <a:gd name="T29" fmla="*/ 221 h 272"/>
                  <a:gd name="T30" fmla="*/ 227 w 517"/>
                  <a:gd name="T31" fmla="*/ 174 h 272"/>
                  <a:gd name="T32" fmla="*/ 194 w 517"/>
                  <a:gd name="T33" fmla="*/ 112 h 272"/>
                  <a:gd name="T34" fmla="*/ 200 w 517"/>
                  <a:gd name="T35" fmla="*/ 83 h 272"/>
                  <a:gd name="T36" fmla="*/ 219 w 517"/>
                  <a:gd name="T37" fmla="*/ 55 h 272"/>
                  <a:gd name="T38" fmla="*/ 227 w 517"/>
                  <a:gd name="T39" fmla="*/ 32 h 272"/>
                  <a:gd name="T40" fmla="*/ 143 w 517"/>
                  <a:gd name="T41" fmla="*/ 30 h 272"/>
                  <a:gd name="T42" fmla="*/ 60 w 517"/>
                  <a:gd name="T43" fmla="*/ 20 h 272"/>
                  <a:gd name="T44" fmla="*/ 20 w 517"/>
                  <a:gd name="T45" fmla="*/ 0 h 272"/>
                  <a:gd name="T46" fmla="*/ 0 w 517"/>
                  <a:gd name="T47" fmla="*/ 9 h 272"/>
                  <a:gd name="T48" fmla="*/ 30 w 517"/>
                  <a:gd name="T49" fmla="*/ 50 h 272"/>
                  <a:gd name="T50" fmla="*/ 96 w 517"/>
                  <a:gd name="T51" fmla="*/ 55 h 272"/>
                  <a:gd name="T52" fmla="*/ 168 w 517"/>
                  <a:gd name="T53" fmla="*/ 59 h 272"/>
                  <a:gd name="T54" fmla="*/ 171 w 517"/>
                  <a:gd name="T55" fmla="*/ 94 h 272"/>
                  <a:gd name="T56" fmla="*/ 176 w 517"/>
                  <a:gd name="T57" fmla="*/ 135 h 272"/>
                  <a:gd name="T58" fmla="*/ 201 w 517"/>
                  <a:gd name="T59" fmla="*/ 181 h 272"/>
                  <a:gd name="T60" fmla="*/ 230 w 517"/>
                  <a:gd name="T61" fmla="*/ 229 h 272"/>
                  <a:gd name="T62" fmla="*/ 277 w 517"/>
                  <a:gd name="T63" fmla="*/ 258 h 272"/>
                  <a:gd name="T64" fmla="*/ 307 w 517"/>
                  <a:gd name="T65" fmla="*/ 271 h 2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17"/>
                  <a:gd name="T100" fmla="*/ 0 h 272"/>
                  <a:gd name="T101" fmla="*/ 517 w 517"/>
                  <a:gd name="T102" fmla="*/ 272 h 2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17" h="272">
                    <a:moveTo>
                      <a:pt x="307" y="271"/>
                    </a:moveTo>
                    <a:lnTo>
                      <a:pt x="339" y="268"/>
                    </a:lnTo>
                    <a:lnTo>
                      <a:pt x="350" y="252"/>
                    </a:lnTo>
                    <a:lnTo>
                      <a:pt x="357" y="197"/>
                    </a:lnTo>
                    <a:lnTo>
                      <a:pt x="405" y="133"/>
                    </a:lnTo>
                    <a:lnTo>
                      <a:pt x="456" y="103"/>
                    </a:lnTo>
                    <a:lnTo>
                      <a:pt x="516" y="72"/>
                    </a:lnTo>
                    <a:lnTo>
                      <a:pt x="509" y="50"/>
                    </a:lnTo>
                    <a:lnTo>
                      <a:pt x="473" y="40"/>
                    </a:lnTo>
                    <a:lnTo>
                      <a:pt x="431" y="50"/>
                    </a:lnTo>
                    <a:lnTo>
                      <a:pt x="383" y="82"/>
                    </a:lnTo>
                    <a:lnTo>
                      <a:pt x="338" y="150"/>
                    </a:lnTo>
                    <a:lnTo>
                      <a:pt x="318" y="203"/>
                    </a:lnTo>
                    <a:lnTo>
                      <a:pt x="306" y="230"/>
                    </a:lnTo>
                    <a:lnTo>
                      <a:pt x="270" y="221"/>
                    </a:lnTo>
                    <a:lnTo>
                      <a:pt x="227" y="174"/>
                    </a:lnTo>
                    <a:lnTo>
                      <a:pt x="194" y="112"/>
                    </a:lnTo>
                    <a:lnTo>
                      <a:pt x="200" y="83"/>
                    </a:lnTo>
                    <a:lnTo>
                      <a:pt x="219" y="55"/>
                    </a:lnTo>
                    <a:lnTo>
                      <a:pt x="227" y="32"/>
                    </a:lnTo>
                    <a:lnTo>
                      <a:pt x="143" y="30"/>
                    </a:lnTo>
                    <a:lnTo>
                      <a:pt x="60" y="20"/>
                    </a:lnTo>
                    <a:lnTo>
                      <a:pt x="20" y="0"/>
                    </a:lnTo>
                    <a:lnTo>
                      <a:pt x="0" y="9"/>
                    </a:lnTo>
                    <a:lnTo>
                      <a:pt x="30" y="50"/>
                    </a:lnTo>
                    <a:lnTo>
                      <a:pt x="96" y="55"/>
                    </a:lnTo>
                    <a:lnTo>
                      <a:pt x="168" y="59"/>
                    </a:lnTo>
                    <a:lnTo>
                      <a:pt x="171" y="94"/>
                    </a:lnTo>
                    <a:lnTo>
                      <a:pt x="176" y="135"/>
                    </a:lnTo>
                    <a:lnTo>
                      <a:pt x="201" y="181"/>
                    </a:lnTo>
                    <a:lnTo>
                      <a:pt x="230" y="229"/>
                    </a:lnTo>
                    <a:lnTo>
                      <a:pt x="277" y="258"/>
                    </a:lnTo>
                    <a:lnTo>
                      <a:pt x="307" y="271"/>
                    </a:lnTo>
                  </a:path>
                </a:pathLst>
              </a:custGeom>
              <a:solidFill>
                <a:srgbClr val="FFB41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60" name="Freeform 11">
                <a:extLst>
                  <a:ext uri="{FF2B5EF4-FFF2-40B4-BE49-F238E27FC236}">
                    <a16:creationId xmlns:a16="http://schemas.microsoft.com/office/drawing/2014/main" id="{35C435EC-4608-9EF8-BC42-D6EA968FE6EC}"/>
                  </a:ext>
                </a:extLst>
              </p:cNvPr>
              <p:cNvSpPr>
                <a:spLocks/>
              </p:cNvSpPr>
              <p:nvPr/>
            </p:nvSpPr>
            <p:spPr bwMode="auto">
              <a:xfrm>
                <a:off x="1232" y="1695"/>
                <a:ext cx="382" cy="372"/>
              </a:xfrm>
              <a:custGeom>
                <a:avLst/>
                <a:gdLst>
                  <a:gd name="T0" fmla="*/ 0 w 382"/>
                  <a:gd name="T1" fmla="*/ 366 h 372"/>
                  <a:gd name="T2" fmla="*/ 0 w 382"/>
                  <a:gd name="T3" fmla="*/ 341 h 372"/>
                  <a:gd name="T4" fmla="*/ 20 w 382"/>
                  <a:gd name="T5" fmla="*/ 322 h 372"/>
                  <a:gd name="T6" fmla="*/ 124 w 382"/>
                  <a:gd name="T7" fmla="*/ 301 h 372"/>
                  <a:gd name="T8" fmla="*/ 252 w 382"/>
                  <a:gd name="T9" fmla="*/ 281 h 372"/>
                  <a:gd name="T10" fmla="*/ 327 w 382"/>
                  <a:gd name="T11" fmla="*/ 272 h 372"/>
                  <a:gd name="T12" fmla="*/ 335 w 382"/>
                  <a:gd name="T13" fmla="*/ 262 h 372"/>
                  <a:gd name="T14" fmla="*/ 299 w 382"/>
                  <a:gd name="T15" fmla="*/ 234 h 372"/>
                  <a:gd name="T16" fmla="*/ 230 w 382"/>
                  <a:gd name="T17" fmla="*/ 192 h 372"/>
                  <a:gd name="T18" fmla="*/ 158 w 382"/>
                  <a:gd name="T19" fmla="*/ 159 h 372"/>
                  <a:gd name="T20" fmla="*/ 103 w 382"/>
                  <a:gd name="T21" fmla="*/ 142 h 372"/>
                  <a:gd name="T22" fmla="*/ 71 w 382"/>
                  <a:gd name="T23" fmla="*/ 123 h 372"/>
                  <a:gd name="T24" fmla="*/ 69 w 382"/>
                  <a:gd name="T25" fmla="*/ 108 h 372"/>
                  <a:gd name="T26" fmla="*/ 88 w 382"/>
                  <a:gd name="T27" fmla="*/ 95 h 372"/>
                  <a:gd name="T28" fmla="*/ 133 w 382"/>
                  <a:gd name="T29" fmla="*/ 90 h 372"/>
                  <a:gd name="T30" fmla="*/ 190 w 382"/>
                  <a:gd name="T31" fmla="*/ 66 h 372"/>
                  <a:gd name="T32" fmla="*/ 196 w 382"/>
                  <a:gd name="T33" fmla="*/ 44 h 372"/>
                  <a:gd name="T34" fmla="*/ 196 w 382"/>
                  <a:gd name="T35" fmla="*/ 11 h 372"/>
                  <a:gd name="T36" fmla="*/ 190 w 382"/>
                  <a:gd name="T37" fmla="*/ 0 h 372"/>
                  <a:gd name="T38" fmla="*/ 212 w 382"/>
                  <a:gd name="T39" fmla="*/ 1 h 372"/>
                  <a:gd name="T40" fmla="*/ 241 w 382"/>
                  <a:gd name="T41" fmla="*/ 29 h 372"/>
                  <a:gd name="T42" fmla="*/ 252 w 382"/>
                  <a:gd name="T43" fmla="*/ 60 h 372"/>
                  <a:gd name="T44" fmla="*/ 220 w 382"/>
                  <a:gd name="T45" fmla="*/ 81 h 372"/>
                  <a:gd name="T46" fmla="*/ 190 w 382"/>
                  <a:gd name="T47" fmla="*/ 87 h 372"/>
                  <a:gd name="T48" fmla="*/ 135 w 382"/>
                  <a:gd name="T49" fmla="*/ 103 h 372"/>
                  <a:gd name="T50" fmla="*/ 124 w 382"/>
                  <a:gd name="T51" fmla="*/ 112 h 372"/>
                  <a:gd name="T52" fmla="*/ 133 w 382"/>
                  <a:gd name="T53" fmla="*/ 123 h 372"/>
                  <a:gd name="T54" fmla="*/ 183 w 382"/>
                  <a:gd name="T55" fmla="*/ 147 h 372"/>
                  <a:gd name="T56" fmla="*/ 237 w 382"/>
                  <a:gd name="T57" fmla="*/ 160 h 372"/>
                  <a:gd name="T58" fmla="*/ 307 w 382"/>
                  <a:gd name="T59" fmla="*/ 196 h 372"/>
                  <a:gd name="T60" fmla="*/ 356 w 382"/>
                  <a:gd name="T61" fmla="*/ 239 h 372"/>
                  <a:gd name="T62" fmla="*/ 381 w 382"/>
                  <a:gd name="T63" fmla="*/ 272 h 372"/>
                  <a:gd name="T64" fmla="*/ 371 w 382"/>
                  <a:gd name="T65" fmla="*/ 281 h 372"/>
                  <a:gd name="T66" fmla="*/ 356 w 382"/>
                  <a:gd name="T67" fmla="*/ 289 h 372"/>
                  <a:gd name="T68" fmla="*/ 294 w 382"/>
                  <a:gd name="T69" fmla="*/ 304 h 372"/>
                  <a:gd name="T70" fmla="*/ 172 w 382"/>
                  <a:gd name="T71" fmla="*/ 327 h 372"/>
                  <a:gd name="T72" fmla="*/ 96 w 382"/>
                  <a:gd name="T73" fmla="*/ 347 h 372"/>
                  <a:gd name="T74" fmla="*/ 46 w 382"/>
                  <a:gd name="T75" fmla="*/ 364 h 372"/>
                  <a:gd name="T76" fmla="*/ 15 w 382"/>
                  <a:gd name="T77" fmla="*/ 371 h 372"/>
                  <a:gd name="T78" fmla="*/ 0 w 382"/>
                  <a:gd name="T79" fmla="*/ 366 h 37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82"/>
                  <a:gd name="T121" fmla="*/ 0 h 372"/>
                  <a:gd name="T122" fmla="*/ 382 w 382"/>
                  <a:gd name="T123" fmla="*/ 372 h 37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82" h="372">
                    <a:moveTo>
                      <a:pt x="0" y="366"/>
                    </a:moveTo>
                    <a:lnTo>
                      <a:pt x="0" y="341"/>
                    </a:lnTo>
                    <a:lnTo>
                      <a:pt x="20" y="322"/>
                    </a:lnTo>
                    <a:lnTo>
                      <a:pt x="124" y="301"/>
                    </a:lnTo>
                    <a:lnTo>
                      <a:pt x="252" y="281"/>
                    </a:lnTo>
                    <a:lnTo>
                      <a:pt x="327" y="272"/>
                    </a:lnTo>
                    <a:lnTo>
                      <a:pt x="335" y="262"/>
                    </a:lnTo>
                    <a:lnTo>
                      <a:pt x="299" y="234"/>
                    </a:lnTo>
                    <a:lnTo>
                      <a:pt x="230" y="192"/>
                    </a:lnTo>
                    <a:lnTo>
                      <a:pt x="158" y="159"/>
                    </a:lnTo>
                    <a:lnTo>
                      <a:pt x="103" y="142"/>
                    </a:lnTo>
                    <a:lnTo>
                      <a:pt x="71" y="123"/>
                    </a:lnTo>
                    <a:lnTo>
                      <a:pt x="69" y="108"/>
                    </a:lnTo>
                    <a:lnTo>
                      <a:pt x="88" y="95"/>
                    </a:lnTo>
                    <a:lnTo>
                      <a:pt x="133" y="90"/>
                    </a:lnTo>
                    <a:lnTo>
                      <a:pt x="190" y="66"/>
                    </a:lnTo>
                    <a:lnTo>
                      <a:pt x="196" y="44"/>
                    </a:lnTo>
                    <a:lnTo>
                      <a:pt x="196" y="11"/>
                    </a:lnTo>
                    <a:lnTo>
                      <a:pt x="190" y="0"/>
                    </a:lnTo>
                    <a:lnTo>
                      <a:pt x="212" y="1"/>
                    </a:lnTo>
                    <a:lnTo>
                      <a:pt x="241" y="29"/>
                    </a:lnTo>
                    <a:lnTo>
                      <a:pt x="252" y="60"/>
                    </a:lnTo>
                    <a:lnTo>
                      <a:pt x="220" y="81"/>
                    </a:lnTo>
                    <a:lnTo>
                      <a:pt x="190" y="87"/>
                    </a:lnTo>
                    <a:lnTo>
                      <a:pt x="135" y="103"/>
                    </a:lnTo>
                    <a:lnTo>
                      <a:pt x="124" y="112"/>
                    </a:lnTo>
                    <a:lnTo>
                      <a:pt x="133" y="123"/>
                    </a:lnTo>
                    <a:lnTo>
                      <a:pt x="183" y="147"/>
                    </a:lnTo>
                    <a:lnTo>
                      <a:pt x="237" y="160"/>
                    </a:lnTo>
                    <a:lnTo>
                      <a:pt x="307" y="196"/>
                    </a:lnTo>
                    <a:lnTo>
                      <a:pt x="356" y="239"/>
                    </a:lnTo>
                    <a:lnTo>
                      <a:pt x="381" y="272"/>
                    </a:lnTo>
                    <a:lnTo>
                      <a:pt x="371" y="281"/>
                    </a:lnTo>
                    <a:lnTo>
                      <a:pt x="356" y="289"/>
                    </a:lnTo>
                    <a:lnTo>
                      <a:pt x="294" y="304"/>
                    </a:lnTo>
                    <a:lnTo>
                      <a:pt x="172" y="327"/>
                    </a:lnTo>
                    <a:lnTo>
                      <a:pt x="96" y="347"/>
                    </a:lnTo>
                    <a:lnTo>
                      <a:pt x="46" y="364"/>
                    </a:lnTo>
                    <a:lnTo>
                      <a:pt x="15" y="371"/>
                    </a:lnTo>
                    <a:lnTo>
                      <a:pt x="0" y="366"/>
                    </a:lnTo>
                  </a:path>
                </a:pathLst>
              </a:custGeom>
              <a:solidFill>
                <a:srgbClr val="FFB41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61" name="Freeform 12">
                <a:extLst>
                  <a:ext uri="{FF2B5EF4-FFF2-40B4-BE49-F238E27FC236}">
                    <a16:creationId xmlns:a16="http://schemas.microsoft.com/office/drawing/2014/main" id="{76C1DD84-3433-3C15-16D9-4FFD958DCA89}"/>
                  </a:ext>
                </a:extLst>
              </p:cNvPr>
              <p:cNvSpPr>
                <a:spLocks/>
              </p:cNvSpPr>
              <p:nvPr/>
            </p:nvSpPr>
            <p:spPr bwMode="auto">
              <a:xfrm>
                <a:off x="856" y="1750"/>
                <a:ext cx="297" cy="266"/>
              </a:xfrm>
              <a:custGeom>
                <a:avLst/>
                <a:gdLst>
                  <a:gd name="T0" fmla="*/ 58 w 297"/>
                  <a:gd name="T1" fmla="*/ 213 h 266"/>
                  <a:gd name="T2" fmla="*/ 91 w 297"/>
                  <a:gd name="T3" fmla="*/ 236 h 266"/>
                  <a:gd name="T4" fmla="*/ 148 w 297"/>
                  <a:gd name="T5" fmla="*/ 258 h 266"/>
                  <a:gd name="T6" fmla="*/ 195 w 297"/>
                  <a:gd name="T7" fmla="*/ 265 h 266"/>
                  <a:gd name="T8" fmla="*/ 230 w 297"/>
                  <a:gd name="T9" fmla="*/ 258 h 266"/>
                  <a:gd name="T10" fmla="*/ 275 w 297"/>
                  <a:gd name="T11" fmla="*/ 240 h 266"/>
                  <a:gd name="T12" fmla="*/ 289 w 297"/>
                  <a:gd name="T13" fmla="*/ 203 h 266"/>
                  <a:gd name="T14" fmla="*/ 296 w 297"/>
                  <a:gd name="T15" fmla="*/ 175 h 266"/>
                  <a:gd name="T16" fmla="*/ 280 w 297"/>
                  <a:gd name="T17" fmla="*/ 147 h 266"/>
                  <a:gd name="T18" fmla="*/ 257 w 297"/>
                  <a:gd name="T19" fmla="*/ 114 h 266"/>
                  <a:gd name="T20" fmla="*/ 233 w 297"/>
                  <a:gd name="T21" fmla="*/ 87 h 266"/>
                  <a:gd name="T22" fmla="*/ 230 w 297"/>
                  <a:gd name="T23" fmla="*/ 81 h 266"/>
                  <a:gd name="T24" fmla="*/ 240 w 297"/>
                  <a:gd name="T25" fmla="*/ 48 h 266"/>
                  <a:gd name="T26" fmla="*/ 275 w 297"/>
                  <a:gd name="T27" fmla="*/ 14 h 266"/>
                  <a:gd name="T28" fmla="*/ 278 w 297"/>
                  <a:gd name="T29" fmla="*/ 6 h 266"/>
                  <a:gd name="T30" fmla="*/ 261 w 297"/>
                  <a:gd name="T31" fmla="*/ 0 h 266"/>
                  <a:gd name="T32" fmla="*/ 240 w 297"/>
                  <a:gd name="T33" fmla="*/ 0 h 266"/>
                  <a:gd name="T34" fmla="*/ 218 w 297"/>
                  <a:gd name="T35" fmla="*/ 40 h 266"/>
                  <a:gd name="T36" fmla="*/ 208 w 297"/>
                  <a:gd name="T37" fmla="*/ 67 h 266"/>
                  <a:gd name="T38" fmla="*/ 179 w 297"/>
                  <a:gd name="T39" fmla="*/ 49 h 266"/>
                  <a:gd name="T40" fmla="*/ 154 w 297"/>
                  <a:gd name="T41" fmla="*/ 34 h 266"/>
                  <a:gd name="T42" fmla="*/ 105 w 297"/>
                  <a:gd name="T43" fmla="*/ 24 h 266"/>
                  <a:gd name="T44" fmla="*/ 69 w 297"/>
                  <a:gd name="T45" fmla="*/ 24 h 266"/>
                  <a:gd name="T46" fmla="*/ 13 w 297"/>
                  <a:gd name="T47" fmla="*/ 40 h 266"/>
                  <a:gd name="T48" fmla="*/ 0 w 297"/>
                  <a:gd name="T49" fmla="*/ 85 h 266"/>
                  <a:gd name="T50" fmla="*/ 12 w 297"/>
                  <a:gd name="T51" fmla="*/ 142 h 266"/>
                  <a:gd name="T52" fmla="*/ 34 w 297"/>
                  <a:gd name="T53" fmla="*/ 197 h 266"/>
                  <a:gd name="T54" fmla="*/ 58 w 297"/>
                  <a:gd name="T55" fmla="*/ 213 h 26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97"/>
                  <a:gd name="T85" fmla="*/ 0 h 266"/>
                  <a:gd name="T86" fmla="*/ 297 w 297"/>
                  <a:gd name="T87" fmla="*/ 266 h 26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97" h="266">
                    <a:moveTo>
                      <a:pt x="58" y="213"/>
                    </a:moveTo>
                    <a:lnTo>
                      <a:pt x="91" y="236"/>
                    </a:lnTo>
                    <a:lnTo>
                      <a:pt x="148" y="258"/>
                    </a:lnTo>
                    <a:lnTo>
                      <a:pt x="195" y="265"/>
                    </a:lnTo>
                    <a:lnTo>
                      <a:pt x="230" y="258"/>
                    </a:lnTo>
                    <a:lnTo>
                      <a:pt x="275" y="240"/>
                    </a:lnTo>
                    <a:lnTo>
                      <a:pt x="289" y="203"/>
                    </a:lnTo>
                    <a:lnTo>
                      <a:pt x="296" y="175"/>
                    </a:lnTo>
                    <a:lnTo>
                      <a:pt x="280" y="147"/>
                    </a:lnTo>
                    <a:lnTo>
                      <a:pt x="257" y="114"/>
                    </a:lnTo>
                    <a:lnTo>
                      <a:pt x="233" y="87"/>
                    </a:lnTo>
                    <a:lnTo>
                      <a:pt x="230" y="81"/>
                    </a:lnTo>
                    <a:lnTo>
                      <a:pt x="240" y="48"/>
                    </a:lnTo>
                    <a:lnTo>
                      <a:pt x="275" y="14"/>
                    </a:lnTo>
                    <a:lnTo>
                      <a:pt x="278" y="6"/>
                    </a:lnTo>
                    <a:lnTo>
                      <a:pt x="261" y="0"/>
                    </a:lnTo>
                    <a:lnTo>
                      <a:pt x="240" y="0"/>
                    </a:lnTo>
                    <a:lnTo>
                      <a:pt x="218" y="40"/>
                    </a:lnTo>
                    <a:lnTo>
                      <a:pt x="208" y="67"/>
                    </a:lnTo>
                    <a:lnTo>
                      <a:pt x="179" y="49"/>
                    </a:lnTo>
                    <a:lnTo>
                      <a:pt x="154" y="34"/>
                    </a:lnTo>
                    <a:lnTo>
                      <a:pt x="105" y="24"/>
                    </a:lnTo>
                    <a:lnTo>
                      <a:pt x="69" y="24"/>
                    </a:lnTo>
                    <a:lnTo>
                      <a:pt x="13" y="40"/>
                    </a:lnTo>
                    <a:lnTo>
                      <a:pt x="0" y="85"/>
                    </a:lnTo>
                    <a:lnTo>
                      <a:pt x="12" y="142"/>
                    </a:lnTo>
                    <a:lnTo>
                      <a:pt x="34" y="197"/>
                    </a:lnTo>
                    <a:lnTo>
                      <a:pt x="58" y="213"/>
                    </a:lnTo>
                  </a:path>
                </a:pathLst>
              </a:custGeom>
              <a:solidFill>
                <a:srgbClr val="FFB41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pic>
          <p:nvPicPr>
            <p:cNvPr id="5127" name="Picture 13">
              <a:extLst>
                <a:ext uri="{FF2B5EF4-FFF2-40B4-BE49-F238E27FC236}">
                  <a16:creationId xmlns:a16="http://schemas.microsoft.com/office/drawing/2014/main" id="{CBBDCCED-FAB0-367E-276E-5C691646893C}"/>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12" y="2189"/>
              <a:ext cx="33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8" name="Group 14">
              <a:extLst>
                <a:ext uri="{FF2B5EF4-FFF2-40B4-BE49-F238E27FC236}">
                  <a16:creationId xmlns:a16="http://schemas.microsoft.com/office/drawing/2014/main" id="{07180B8D-0709-4484-6B6D-2C07A2EEB9E7}"/>
                </a:ext>
              </a:extLst>
            </p:cNvPr>
            <p:cNvGrpSpPr>
              <a:grpSpLocks/>
            </p:cNvGrpSpPr>
            <p:nvPr/>
          </p:nvGrpSpPr>
          <p:grpSpPr bwMode="auto">
            <a:xfrm>
              <a:off x="3805" y="1584"/>
              <a:ext cx="179" cy="282"/>
              <a:chOff x="695" y="1188"/>
              <a:chExt cx="194" cy="231"/>
            </a:xfrm>
          </p:grpSpPr>
          <p:sp>
            <p:nvSpPr>
              <p:cNvPr id="5141" name="Freeform 15">
                <a:extLst>
                  <a:ext uri="{FF2B5EF4-FFF2-40B4-BE49-F238E27FC236}">
                    <a16:creationId xmlns:a16="http://schemas.microsoft.com/office/drawing/2014/main" id="{FC72AA10-8127-8530-C7D8-76B5A0F8BC91}"/>
                  </a:ext>
                </a:extLst>
              </p:cNvPr>
              <p:cNvSpPr>
                <a:spLocks/>
              </p:cNvSpPr>
              <p:nvPr/>
            </p:nvSpPr>
            <p:spPr bwMode="auto">
              <a:xfrm>
                <a:off x="696" y="1188"/>
                <a:ext cx="28" cy="33"/>
              </a:xfrm>
              <a:custGeom>
                <a:avLst/>
                <a:gdLst>
                  <a:gd name="T0" fmla="*/ 0 w 28"/>
                  <a:gd name="T1" fmla="*/ 0 h 33"/>
                  <a:gd name="T2" fmla="*/ 27 w 28"/>
                  <a:gd name="T3" fmla="*/ 18 h 33"/>
                  <a:gd name="T4" fmla="*/ 24 w 28"/>
                  <a:gd name="T5" fmla="*/ 28 h 33"/>
                  <a:gd name="T6" fmla="*/ 18 w 28"/>
                  <a:gd name="T7" fmla="*/ 32 h 33"/>
                  <a:gd name="T8" fmla="*/ 0 w 28"/>
                  <a:gd name="T9" fmla="*/ 2 h 33"/>
                  <a:gd name="T10" fmla="*/ 0 w 28"/>
                  <a:gd name="T11" fmla="*/ 0 h 33"/>
                  <a:gd name="T12" fmla="*/ 0 60000 65536"/>
                  <a:gd name="T13" fmla="*/ 0 60000 65536"/>
                  <a:gd name="T14" fmla="*/ 0 60000 65536"/>
                  <a:gd name="T15" fmla="*/ 0 60000 65536"/>
                  <a:gd name="T16" fmla="*/ 0 60000 65536"/>
                  <a:gd name="T17" fmla="*/ 0 60000 65536"/>
                  <a:gd name="T18" fmla="*/ 0 w 28"/>
                  <a:gd name="T19" fmla="*/ 0 h 33"/>
                  <a:gd name="T20" fmla="*/ 28 w 28"/>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28" h="33">
                    <a:moveTo>
                      <a:pt x="0" y="0"/>
                    </a:moveTo>
                    <a:lnTo>
                      <a:pt x="27" y="18"/>
                    </a:lnTo>
                    <a:lnTo>
                      <a:pt x="24" y="28"/>
                    </a:lnTo>
                    <a:lnTo>
                      <a:pt x="18" y="32"/>
                    </a:lnTo>
                    <a:lnTo>
                      <a:pt x="0" y="2"/>
                    </a:lnTo>
                    <a:lnTo>
                      <a:pt x="0" y="0"/>
                    </a:lnTo>
                  </a:path>
                </a:pathLst>
              </a:custGeom>
              <a:solidFill>
                <a:srgbClr val="FFFFFF"/>
              </a:solidFill>
              <a:ln w="12700" cap="rnd">
                <a:solidFill>
                  <a:srgbClr val="000000"/>
                </a:solidFill>
                <a:round/>
                <a:headEnd/>
                <a:tailEnd/>
              </a:ln>
            </p:spPr>
            <p:txBody>
              <a:bodyPr/>
              <a:lstStyle/>
              <a:p>
                <a:endParaRPr lang="en-US"/>
              </a:p>
            </p:txBody>
          </p:sp>
          <p:sp>
            <p:nvSpPr>
              <p:cNvPr id="5142" name="Freeform 16">
                <a:extLst>
                  <a:ext uri="{FF2B5EF4-FFF2-40B4-BE49-F238E27FC236}">
                    <a16:creationId xmlns:a16="http://schemas.microsoft.com/office/drawing/2014/main" id="{86172649-19D4-745F-35F6-31B0115EBFC0}"/>
                  </a:ext>
                </a:extLst>
              </p:cNvPr>
              <p:cNvSpPr>
                <a:spLocks/>
              </p:cNvSpPr>
              <p:nvPr/>
            </p:nvSpPr>
            <p:spPr bwMode="auto">
              <a:xfrm>
                <a:off x="805" y="1329"/>
                <a:ext cx="48" cy="46"/>
              </a:xfrm>
              <a:custGeom>
                <a:avLst/>
                <a:gdLst>
                  <a:gd name="T0" fmla="*/ 1 w 48"/>
                  <a:gd name="T1" fmla="*/ 42 h 46"/>
                  <a:gd name="T2" fmla="*/ 5 w 48"/>
                  <a:gd name="T3" fmla="*/ 45 h 46"/>
                  <a:gd name="T4" fmla="*/ 9 w 48"/>
                  <a:gd name="T5" fmla="*/ 45 h 46"/>
                  <a:gd name="T6" fmla="*/ 11 w 48"/>
                  <a:gd name="T7" fmla="*/ 43 h 46"/>
                  <a:gd name="T8" fmla="*/ 15 w 48"/>
                  <a:gd name="T9" fmla="*/ 43 h 46"/>
                  <a:gd name="T10" fmla="*/ 20 w 48"/>
                  <a:gd name="T11" fmla="*/ 40 h 46"/>
                  <a:gd name="T12" fmla="*/ 26 w 48"/>
                  <a:gd name="T13" fmla="*/ 37 h 46"/>
                  <a:gd name="T14" fmla="*/ 30 w 48"/>
                  <a:gd name="T15" fmla="*/ 34 h 46"/>
                  <a:gd name="T16" fmla="*/ 35 w 48"/>
                  <a:gd name="T17" fmla="*/ 29 h 46"/>
                  <a:gd name="T18" fmla="*/ 39 w 48"/>
                  <a:gd name="T19" fmla="*/ 24 h 46"/>
                  <a:gd name="T20" fmla="*/ 40 w 48"/>
                  <a:gd name="T21" fmla="*/ 20 h 46"/>
                  <a:gd name="T22" fmla="*/ 44 w 48"/>
                  <a:gd name="T23" fmla="*/ 15 h 46"/>
                  <a:gd name="T24" fmla="*/ 45 w 48"/>
                  <a:gd name="T25" fmla="*/ 13 h 46"/>
                  <a:gd name="T26" fmla="*/ 45 w 48"/>
                  <a:gd name="T27" fmla="*/ 10 h 46"/>
                  <a:gd name="T28" fmla="*/ 47 w 48"/>
                  <a:gd name="T29" fmla="*/ 5 h 46"/>
                  <a:gd name="T30" fmla="*/ 45 w 48"/>
                  <a:gd name="T31" fmla="*/ 3 h 46"/>
                  <a:gd name="T32" fmla="*/ 44 w 48"/>
                  <a:gd name="T33" fmla="*/ 0 h 46"/>
                  <a:gd name="T34" fmla="*/ 44 w 48"/>
                  <a:gd name="T35" fmla="*/ 3 h 46"/>
                  <a:gd name="T36" fmla="*/ 44 w 48"/>
                  <a:gd name="T37" fmla="*/ 7 h 46"/>
                  <a:gd name="T38" fmla="*/ 43 w 48"/>
                  <a:gd name="T39" fmla="*/ 10 h 46"/>
                  <a:gd name="T40" fmla="*/ 41 w 48"/>
                  <a:gd name="T41" fmla="*/ 14 h 46"/>
                  <a:gd name="T42" fmla="*/ 39 w 48"/>
                  <a:gd name="T43" fmla="*/ 18 h 46"/>
                  <a:gd name="T44" fmla="*/ 33 w 48"/>
                  <a:gd name="T45" fmla="*/ 23 h 46"/>
                  <a:gd name="T46" fmla="*/ 31 w 48"/>
                  <a:gd name="T47" fmla="*/ 28 h 46"/>
                  <a:gd name="T48" fmla="*/ 23 w 48"/>
                  <a:gd name="T49" fmla="*/ 33 h 46"/>
                  <a:gd name="T50" fmla="*/ 18 w 48"/>
                  <a:gd name="T51" fmla="*/ 36 h 46"/>
                  <a:gd name="T52" fmla="*/ 13 w 48"/>
                  <a:gd name="T53" fmla="*/ 37 h 46"/>
                  <a:gd name="T54" fmla="*/ 7 w 48"/>
                  <a:gd name="T55" fmla="*/ 41 h 46"/>
                  <a:gd name="T56" fmla="*/ 3 w 48"/>
                  <a:gd name="T57" fmla="*/ 41 h 46"/>
                  <a:gd name="T58" fmla="*/ 2 w 48"/>
                  <a:gd name="T59" fmla="*/ 41 h 46"/>
                  <a:gd name="T60" fmla="*/ 0 w 48"/>
                  <a:gd name="T61" fmla="*/ 41 h 46"/>
                  <a:gd name="T62" fmla="*/ 1 w 48"/>
                  <a:gd name="T63" fmla="*/ 42 h 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
                  <a:gd name="T97" fmla="*/ 0 h 46"/>
                  <a:gd name="T98" fmla="*/ 48 w 48"/>
                  <a:gd name="T99" fmla="*/ 46 h 4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 h="46">
                    <a:moveTo>
                      <a:pt x="1" y="42"/>
                    </a:moveTo>
                    <a:lnTo>
                      <a:pt x="5" y="45"/>
                    </a:lnTo>
                    <a:lnTo>
                      <a:pt x="9" y="45"/>
                    </a:lnTo>
                    <a:lnTo>
                      <a:pt x="11" y="43"/>
                    </a:lnTo>
                    <a:lnTo>
                      <a:pt x="15" y="43"/>
                    </a:lnTo>
                    <a:lnTo>
                      <a:pt x="20" y="40"/>
                    </a:lnTo>
                    <a:lnTo>
                      <a:pt x="26" y="37"/>
                    </a:lnTo>
                    <a:lnTo>
                      <a:pt x="30" y="34"/>
                    </a:lnTo>
                    <a:lnTo>
                      <a:pt x="35" y="29"/>
                    </a:lnTo>
                    <a:lnTo>
                      <a:pt x="39" y="24"/>
                    </a:lnTo>
                    <a:lnTo>
                      <a:pt x="40" y="20"/>
                    </a:lnTo>
                    <a:lnTo>
                      <a:pt x="44" y="15"/>
                    </a:lnTo>
                    <a:lnTo>
                      <a:pt x="45" y="13"/>
                    </a:lnTo>
                    <a:lnTo>
                      <a:pt x="45" y="10"/>
                    </a:lnTo>
                    <a:lnTo>
                      <a:pt x="47" y="5"/>
                    </a:lnTo>
                    <a:lnTo>
                      <a:pt x="45" y="3"/>
                    </a:lnTo>
                    <a:lnTo>
                      <a:pt x="44" y="0"/>
                    </a:lnTo>
                    <a:lnTo>
                      <a:pt x="44" y="3"/>
                    </a:lnTo>
                    <a:lnTo>
                      <a:pt x="44" y="7"/>
                    </a:lnTo>
                    <a:lnTo>
                      <a:pt x="43" y="10"/>
                    </a:lnTo>
                    <a:lnTo>
                      <a:pt x="41" y="14"/>
                    </a:lnTo>
                    <a:lnTo>
                      <a:pt x="39" y="18"/>
                    </a:lnTo>
                    <a:lnTo>
                      <a:pt x="33" y="23"/>
                    </a:lnTo>
                    <a:lnTo>
                      <a:pt x="31" y="28"/>
                    </a:lnTo>
                    <a:lnTo>
                      <a:pt x="23" y="33"/>
                    </a:lnTo>
                    <a:lnTo>
                      <a:pt x="18" y="36"/>
                    </a:lnTo>
                    <a:lnTo>
                      <a:pt x="13" y="37"/>
                    </a:lnTo>
                    <a:lnTo>
                      <a:pt x="7" y="41"/>
                    </a:lnTo>
                    <a:lnTo>
                      <a:pt x="3" y="41"/>
                    </a:lnTo>
                    <a:lnTo>
                      <a:pt x="2" y="41"/>
                    </a:lnTo>
                    <a:lnTo>
                      <a:pt x="0" y="41"/>
                    </a:lnTo>
                    <a:lnTo>
                      <a:pt x="1" y="42"/>
                    </a:lnTo>
                  </a:path>
                </a:pathLst>
              </a:custGeom>
              <a:solidFill>
                <a:srgbClr val="000000"/>
              </a:solidFill>
              <a:ln w="12700" cap="rnd">
                <a:solidFill>
                  <a:srgbClr val="000000"/>
                </a:solidFill>
                <a:round/>
                <a:headEnd/>
                <a:tailEnd/>
              </a:ln>
            </p:spPr>
            <p:txBody>
              <a:bodyPr/>
              <a:lstStyle/>
              <a:p>
                <a:endParaRPr lang="en-US"/>
              </a:p>
            </p:txBody>
          </p:sp>
          <p:sp>
            <p:nvSpPr>
              <p:cNvPr id="5143" name="Freeform 17">
                <a:extLst>
                  <a:ext uri="{FF2B5EF4-FFF2-40B4-BE49-F238E27FC236}">
                    <a16:creationId xmlns:a16="http://schemas.microsoft.com/office/drawing/2014/main" id="{A0102EAB-C664-389F-C773-6C0114377AA7}"/>
                  </a:ext>
                </a:extLst>
              </p:cNvPr>
              <p:cNvSpPr>
                <a:spLocks/>
              </p:cNvSpPr>
              <p:nvPr/>
            </p:nvSpPr>
            <p:spPr bwMode="auto">
              <a:xfrm>
                <a:off x="807" y="1334"/>
                <a:ext cx="53" cy="50"/>
              </a:xfrm>
              <a:custGeom>
                <a:avLst/>
                <a:gdLst>
                  <a:gd name="T0" fmla="*/ 0 w 53"/>
                  <a:gd name="T1" fmla="*/ 46 h 50"/>
                  <a:gd name="T2" fmla="*/ 2 w 53"/>
                  <a:gd name="T3" fmla="*/ 46 h 50"/>
                  <a:gd name="T4" fmla="*/ 5 w 53"/>
                  <a:gd name="T5" fmla="*/ 49 h 50"/>
                  <a:gd name="T6" fmla="*/ 10 w 53"/>
                  <a:gd name="T7" fmla="*/ 49 h 50"/>
                  <a:gd name="T8" fmla="*/ 14 w 53"/>
                  <a:gd name="T9" fmla="*/ 47 h 50"/>
                  <a:gd name="T10" fmla="*/ 20 w 53"/>
                  <a:gd name="T11" fmla="*/ 45 h 50"/>
                  <a:gd name="T12" fmla="*/ 24 w 53"/>
                  <a:gd name="T13" fmla="*/ 42 h 50"/>
                  <a:gd name="T14" fmla="*/ 32 w 53"/>
                  <a:gd name="T15" fmla="*/ 37 h 50"/>
                  <a:gd name="T16" fmla="*/ 37 w 53"/>
                  <a:gd name="T17" fmla="*/ 32 h 50"/>
                  <a:gd name="T18" fmla="*/ 42 w 53"/>
                  <a:gd name="T19" fmla="*/ 26 h 50"/>
                  <a:gd name="T20" fmla="*/ 46 w 53"/>
                  <a:gd name="T21" fmla="*/ 21 h 50"/>
                  <a:gd name="T22" fmla="*/ 49 w 53"/>
                  <a:gd name="T23" fmla="*/ 16 h 50"/>
                  <a:gd name="T24" fmla="*/ 52 w 53"/>
                  <a:gd name="T25" fmla="*/ 11 h 50"/>
                  <a:gd name="T26" fmla="*/ 52 w 53"/>
                  <a:gd name="T27" fmla="*/ 8 h 50"/>
                  <a:gd name="T28" fmla="*/ 50 w 53"/>
                  <a:gd name="T29" fmla="*/ 5 h 50"/>
                  <a:gd name="T30" fmla="*/ 46 w 53"/>
                  <a:gd name="T31" fmla="*/ 0 h 50"/>
                  <a:gd name="T32" fmla="*/ 48 w 53"/>
                  <a:gd name="T33" fmla="*/ 2 h 50"/>
                  <a:gd name="T34" fmla="*/ 48 w 53"/>
                  <a:gd name="T35" fmla="*/ 5 h 50"/>
                  <a:gd name="T36" fmla="*/ 48 w 53"/>
                  <a:gd name="T37" fmla="*/ 8 h 50"/>
                  <a:gd name="T38" fmla="*/ 45 w 53"/>
                  <a:gd name="T39" fmla="*/ 15 h 50"/>
                  <a:gd name="T40" fmla="*/ 42 w 53"/>
                  <a:gd name="T41" fmla="*/ 20 h 50"/>
                  <a:gd name="T42" fmla="*/ 40 w 53"/>
                  <a:gd name="T43" fmla="*/ 23 h 50"/>
                  <a:gd name="T44" fmla="*/ 34 w 53"/>
                  <a:gd name="T45" fmla="*/ 30 h 50"/>
                  <a:gd name="T46" fmla="*/ 29 w 53"/>
                  <a:gd name="T47" fmla="*/ 33 h 50"/>
                  <a:gd name="T48" fmla="*/ 24 w 53"/>
                  <a:gd name="T49" fmla="*/ 38 h 50"/>
                  <a:gd name="T50" fmla="*/ 18 w 53"/>
                  <a:gd name="T51" fmla="*/ 42 h 50"/>
                  <a:gd name="T52" fmla="*/ 12 w 53"/>
                  <a:gd name="T53" fmla="*/ 43 h 50"/>
                  <a:gd name="T54" fmla="*/ 6 w 53"/>
                  <a:gd name="T55" fmla="*/ 45 h 50"/>
                  <a:gd name="T56" fmla="*/ 2 w 53"/>
                  <a:gd name="T57" fmla="*/ 45 h 50"/>
                  <a:gd name="T58" fmla="*/ 0 w 53"/>
                  <a:gd name="T59" fmla="*/ 45 h 50"/>
                  <a:gd name="T60" fmla="*/ 0 w 53"/>
                  <a:gd name="T61" fmla="*/ 46 h 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3"/>
                  <a:gd name="T94" fmla="*/ 0 h 50"/>
                  <a:gd name="T95" fmla="*/ 53 w 53"/>
                  <a:gd name="T96" fmla="*/ 50 h 5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3" h="50">
                    <a:moveTo>
                      <a:pt x="0" y="46"/>
                    </a:moveTo>
                    <a:lnTo>
                      <a:pt x="2" y="46"/>
                    </a:lnTo>
                    <a:lnTo>
                      <a:pt x="5" y="49"/>
                    </a:lnTo>
                    <a:lnTo>
                      <a:pt x="10" y="49"/>
                    </a:lnTo>
                    <a:lnTo>
                      <a:pt x="14" y="47"/>
                    </a:lnTo>
                    <a:lnTo>
                      <a:pt x="20" y="45"/>
                    </a:lnTo>
                    <a:lnTo>
                      <a:pt x="24" y="42"/>
                    </a:lnTo>
                    <a:lnTo>
                      <a:pt x="32" y="37"/>
                    </a:lnTo>
                    <a:lnTo>
                      <a:pt x="37" y="32"/>
                    </a:lnTo>
                    <a:lnTo>
                      <a:pt x="42" y="26"/>
                    </a:lnTo>
                    <a:lnTo>
                      <a:pt x="46" y="21"/>
                    </a:lnTo>
                    <a:lnTo>
                      <a:pt x="49" y="16"/>
                    </a:lnTo>
                    <a:lnTo>
                      <a:pt x="52" y="11"/>
                    </a:lnTo>
                    <a:lnTo>
                      <a:pt x="52" y="8"/>
                    </a:lnTo>
                    <a:lnTo>
                      <a:pt x="50" y="5"/>
                    </a:lnTo>
                    <a:lnTo>
                      <a:pt x="46" y="0"/>
                    </a:lnTo>
                    <a:lnTo>
                      <a:pt x="48" y="2"/>
                    </a:lnTo>
                    <a:lnTo>
                      <a:pt x="48" y="5"/>
                    </a:lnTo>
                    <a:lnTo>
                      <a:pt x="48" y="8"/>
                    </a:lnTo>
                    <a:lnTo>
                      <a:pt x="45" y="15"/>
                    </a:lnTo>
                    <a:lnTo>
                      <a:pt x="42" y="20"/>
                    </a:lnTo>
                    <a:lnTo>
                      <a:pt x="40" y="23"/>
                    </a:lnTo>
                    <a:lnTo>
                      <a:pt x="34" y="30"/>
                    </a:lnTo>
                    <a:lnTo>
                      <a:pt x="29" y="33"/>
                    </a:lnTo>
                    <a:lnTo>
                      <a:pt x="24" y="38"/>
                    </a:lnTo>
                    <a:lnTo>
                      <a:pt x="18" y="42"/>
                    </a:lnTo>
                    <a:lnTo>
                      <a:pt x="12" y="43"/>
                    </a:lnTo>
                    <a:lnTo>
                      <a:pt x="6" y="45"/>
                    </a:lnTo>
                    <a:lnTo>
                      <a:pt x="2" y="45"/>
                    </a:lnTo>
                    <a:lnTo>
                      <a:pt x="0" y="45"/>
                    </a:lnTo>
                    <a:lnTo>
                      <a:pt x="0" y="46"/>
                    </a:lnTo>
                  </a:path>
                </a:pathLst>
              </a:custGeom>
              <a:solidFill>
                <a:srgbClr val="000000"/>
              </a:solidFill>
              <a:ln w="12700" cap="rnd">
                <a:solidFill>
                  <a:srgbClr val="000000"/>
                </a:solidFill>
                <a:round/>
                <a:headEnd/>
                <a:tailEnd/>
              </a:ln>
            </p:spPr>
            <p:txBody>
              <a:bodyPr/>
              <a:lstStyle/>
              <a:p>
                <a:endParaRPr lang="en-US"/>
              </a:p>
            </p:txBody>
          </p:sp>
          <p:sp>
            <p:nvSpPr>
              <p:cNvPr id="5144" name="Freeform 18">
                <a:extLst>
                  <a:ext uri="{FF2B5EF4-FFF2-40B4-BE49-F238E27FC236}">
                    <a16:creationId xmlns:a16="http://schemas.microsoft.com/office/drawing/2014/main" id="{76C52E00-9F09-3E4F-C375-B94944998DE3}"/>
                  </a:ext>
                </a:extLst>
              </p:cNvPr>
              <p:cNvSpPr>
                <a:spLocks/>
              </p:cNvSpPr>
              <p:nvPr/>
            </p:nvSpPr>
            <p:spPr bwMode="auto">
              <a:xfrm>
                <a:off x="815" y="1343"/>
                <a:ext cx="74" cy="76"/>
              </a:xfrm>
              <a:custGeom>
                <a:avLst/>
                <a:gdLst>
                  <a:gd name="T0" fmla="*/ 0 w 74"/>
                  <a:gd name="T1" fmla="*/ 46 h 76"/>
                  <a:gd name="T2" fmla="*/ 18 w 74"/>
                  <a:gd name="T3" fmla="*/ 71 h 76"/>
                  <a:gd name="T4" fmla="*/ 19 w 74"/>
                  <a:gd name="T5" fmla="*/ 71 h 76"/>
                  <a:gd name="T6" fmla="*/ 22 w 74"/>
                  <a:gd name="T7" fmla="*/ 72 h 76"/>
                  <a:gd name="T8" fmla="*/ 26 w 74"/>
                  <a:gd name="T9" fmla="*/ 75 h 76"/>
                  <a:gd name="T10" fmla="*/ 32 w 74"/>
                  <a:gd name="T11" fmla="*/ 73 h 76"/>
                  <a:gd name="T12" fmla="*/ 36 w 74"/>
                  <a:gd name="T13" fmla="*/ 70 h 76"/>
                  <a:gd name="T14" fmla="*/ 42 w 74"/>
                  <a:gd name="T15" fmla="*/ 67 h 76"/>
                  <a:gd name="T16" fmla="*/ 47 w 74"/>
                  <a:gd name="T17" fmla="*/ 63 h 76"/>
                  <a:gd name="T18" fmla="*/ 54 w 74"/>
                  <a:gd name="T19" fmla="*/ 60 h 76"/>
                  <a:gd name="T20" fmla="*/ 58 w 74"/>
                  <a:gd name="T21" fmla="*/ 52 h 76"/>
                  <a:gd name="T22" fmla="*/ 63 w 74"/>
                  <a:gd name="T23" fmla="*/ 48 h 76"/>
                  <a:gd name="T24" fmla="*/ 67 w 74"/>
                  <a:gd name="T25" fmla="*/ 42 h 76"/>
                  <a:gd name="T26" fmla="*/ 70 w 74"/>
                  <a:gd name="T27" fmla="*/ 37 h 76"/>
                  <a:gd name="T28" fmla="*/ 71 w 74"/>
                  <a:gd name="T29" fmla="*/ 32 h 76"/>
                  <a:gd name="T30" fmla="*/ 73 w 74"/>
                  <a:gd name="T31" fmla="*/ 30 h 76"/>
                  <a:gd name="T32" fmla="*/ 71 w 74"/>
                  <a:gd name="T33" fmla="*/ 25 h 76"/>
                  <a:gd name="T34" fmla="*/ 70 w 74"/>
                  <a:gd name="T35" fmla="*/ 23 h 76"/>
                  <a:gd name="T36" fmla="*/ 50 w 74"/>
                  <a:gd name="T37" fmla="*/ 0 h 76"/>
                  <a:gd name="T38" fmla="*/ 51 w 74"/>
                  <a:gd name="T39" fmla="*/ 3 h 76"/>
                  <a:gd name="T40" fmla="*/ 50 w 74"/>
                  <a:gd name="T41" fmla="*/ 7 h 76"/>
                  <a:gd name="T42" fmla="*/ 49 w 74"/>
                  <a:gd name="T43" fmla="*/ 12 h 76"/>
                  <a:gd name="T44" fmla="*/ 46 w 74"/>
                  <a:gd name="T45" fmla="*/ 17 h 76"/>
                  <a:gd name="T46" fmla="*/ 43 w 74"/>
                  <a:gd name="T47" fmla="*/ 22 h 76"/>
                  <a:gd name="T48" fmla="*/ 39 w 74"/>
                  <a:gd name="T49" fmla="*/ 27 h 76"/>
                  <a:gd name="T50" fmla="*/ 32 w 74"/>
                  <a:gd name="T51" fmla="*/ 35 h 76"/>
                  <a:gd name="T52" fmla="*/ 25 w 74"/>
                  <a:gd name="T53" fmla="*/ 40 h 76"/>
                  <a:gd name="T54" fmla="*/ 19 w 74"/>
                  <a:gd name="T55" fmla="*/ 43 h 76"/>
                  <a:gd name="T56" fmla="*/ 14 w 74"/>
                  <a:gd name="T57" fmla="*/ 46 h 76"/>
                  <a:gd name="T58" fmla="*/ 7 w 74"/>
                  <a:gd name="T59" fmla="*/ 48 h 76"/>
                  <a:gd name="T60" fmla="*/ 2 w 74"/>
                  <a:gd name="T61" fmla="*/ 47 h 76"/>
                  <a:gd name="T62" fmla="*/ 0 w 74"/>
                  <a:gd name="T63" fmla="*/ 46 h 76"/>
                  <a:gd name="T64" fmla="*/ 0 w 74"/>
                  <a:gd name="T65" fmla="*/ 46 h 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4"/>
                  <a:gd name="T100" fmla="*/ 0 h 76"/>
                  <a:gd name="T101" fmla="*/ 74 w 74"/>
                  <a:gd name="T102" fmla="*/ 76 h 7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4" h="76">
                    <a:moveTo>
                      <a:pt x="0" y="46"/>
                    </a:moveTo>
                    <a:lnTo>
                      <a:pt x="18" y="71"/>
                    </a:lnTo>
                    <a:lnTo>
                      <a:pt x="19" y="71"/>
                    </a:lnTo>
                    <a:lnTo>
                      <a:pt x="22" y="72"/>
                    </a:lnTo>
                    <a:lnTo>
                      <a:pt x="26" y="75"/>
                    </a:lnTo>
                    <a:lnTo>
                      <a:pt x="32" y="73"/>
                    </a:lnTo>
                    <a:lnTo>
                      <a:pt x="36" y="70"/>
                    </a:lnTo>
                    <a:lnTo>
                      <a:pt x="42" y="67"/>
                    </a:lnTo>
                    <a:lnTo>
                      <a:pt x="47" y="63"/>
                    </a:lnTo>
                    <a:lnTo>
                      <a:pt x="54" y="60"/>
                    </a:lnTo>
                    <a:lnTo>
                      <a:pt x="58" y="52"/>
                    </a:lnTo>
                    <a:lnTo>
                      <a:pt x="63" y="48"/>
                    </a:lnTo>
                    <a:lnTo>
                      <a:pt x="67" y="42"/>
                    </a:lnTo>
                    <a:lnTo>
                      <a:pt x="70" y="37"/>
                    </a:lnTo>
                    <a:lnTo>
                      <a:pt x="71" y="32"/>
                    </a:lnTo>
                    <a:lnTo>
                      <a:pt x="73" y="30"/>
                    </a:lnTo>
                    <a:lnTo>
                      <a:pt x="71" y="25"/>
                    </a:lnTo>
                    <a:lnTo>
                      <a:pt x="70" y="23"/>
                    </a:lnTo>
                    <a:lnTo>
                      <a:pt x="50" y="0"/>
                    </a:lnTo>
                    <a:lnTo>
                      <a:pt x="51" y="3"/>
                    </a:lnTo>
                    <a:lnTo>
                      <a:pt x="50" y="7"/>
                    </a:lnTo>
                    <a:lnTo>
                      <a:pt x="49" y="12"/>
                    </a:lnTo>
                    <a:lnTo>
                      <a:pt x="46" y="17"/>
                    </a:lnTo>
                    <a:lnTo>
                      <a:pt x="43" y="22"/>
                    </a:lnTo>
                    <a:lnTo>
                      <a:pt x="39" y="27"/>
                    </a:lnTo>
                    <a:lnTo>
                      <a:pt x="32" y="35"/>
                    </a:lnTo>
                    <a:lnTo>
                      <a:pt x="25" y="40"/>
                    </a:lnTo>
                    <a:lnTo>
                      <a:pt x="19" y="43"/>
                    </a:lnTo>
                    <a:lnTo>
                      <a:pt x="14" y="46"/>
                    </a:lnTo>
                    <a:lnTo>
                      <a:pt x="7" y="48"/>
                    </a:lnTo>
                    <a:lnTo>
                      <a:pt x="2" y="47"/>
                    </a:lnTo>
                    <a:lnTo>
                      <a:pt x="0" y="46"/>
                    </a:lnTo>
                  </a:path>
                </a:pathLst>
              </a:custGeom>
              <a:solidFill>
                <a:srgbClr val="FF0000"/>
              </a:solidFill>
              <a:ln w="12700" cap="rnd">
                <a:solidFill>
                  <a:srgbClr val="000000"/>
                </a:solidFill>
                <a:round/>
                <a:headEnd/>
                <a:tailEnd/>
              </a:ln>
            </p:spPr>
            <p:txBody>
              <a:bodyPr/>
              <a:lstStyle/>
              <a:p>
                <a:endParaRPr lang="en-US"/>
              </a:p>
            </p:txBody>
          </p:sp>
          <p:sp>
            <p:nvSpPr>
              <p:cNvPr id="5145" name="Freeform 19">
                <a:extLst>
                  <a:ext uri="{FF2B5EF4-FFF2-40B4-BE49-F238E27FC236}">
                    <a16:creationId xmlns:a16="http://schemas.microsoft.com/office/drawing/2014/main" id="{B7D28DA2-6F12-CB6D-E01C-CCD72D8F1689}"/>
                  </a:ext>
                </a:extLst>
              </p:cNvPr>
              <p:cNvSpPr>
                <a:spLocks/>
              </p:cNvSpPr>
              <p:nvPr/>
            </p:nvSpPr>
            <p:spPr bwMode="auto">
              <a:xfrm>
                <a:off x="695" y="1196"/>
                <a:ext cx="194" cy="221"/>
              </a:xfrm>
              <a:custGeom>
                <a:avLst/>
                <a:gdLst>
                  <a:gd name="T0" fmla="*/ 17 w 194"/>
                  <a:gd name="T1" fmla="*/ 75 h 221"/>
                  <a:gd name="T2" fmla="*/ 5 w 194"/>
                  <a:gd name="T3" fmla="*/ 28 h 221"/>
                  <a:gd name="T4" fmla="*/ 6 w 194"/>
                  <a:gd name="T5" fmla="*/ 29 h 221"/>
                  <a:gd name="T6" fmla="*/ 9 w 194"/>
                  <a:gd name="T7" fmla="*/ 30 h 221"/>
                  <a:gd name="T8" fmla="*/ 12 w 194"/>
                  <a:gd name="T9" fmla="*/ 30 h 221"/>
                  <a:gd name="T10" fmla="*/ 16 w 194"/>
                  <a:gd name="T11" fmla="*/ 29 h 221"/>
                  <a:gd name="T12" fmla="*/ 20 w 194"/>
                  <a:gd name="T13" fmla="*/ 27 h 221"/>
                  <a:gd name="T14" fmla="*/ 0 w 194"/>
                  <a:gd name="T15" fmla="*/ 0 h 221"/>
                  <a:gd name="T16" fmla="*/ 16 w 194"/>
                  <a:gd name="T17" fmla="*/ 76 h 221"/>
                  <a:gd name="T18" fmla="*/ 137 w 194"/>
                  <a:gd name="T19" fmla="*/ 216 h 221"/>
                  <a:gd name="T20" fmla="*/ 139 w 194"/>
                  <a:gd name="T21" fmla="*/ 216 h 221"/>
                  <a:gd name="T22" fmla="*/ 141 w 194"/>
                  <a:gd name="T23" fmla="*/ 217 h 221"/>
                  <a:gd name="T24" fmla="*/ 144 w 194"/>
                  <a:gd name="T25" fmla="*/ 218 h 221"/>
                  <a:gd name="T26" fmla="*/ 147 w 194"/>
                  <a:gd name="T27" fmla="*/ 218 h 221"/>
                  <a:gd name="T28" fmla="*/ 154 w 194"/>
                  <a:gd name="T29" fmla="*/ 220 h 221"/>
                  <a:gd name="T30" fmla="*/ 159 w 194"/>
                  <a:gd name="T31" fmla="*/ 217 h 221"/>
                  <a:gd name="T32" fmla="*/ 162 w 194"/>
                  <a:gd name="T33" fmla="*/ 215 h 221"/>
                  <a:gd name="T34" fmla="*/ 168 w 194"/>
                  <a:gd name="T35" fmla="*/ 211 h 221"/>
                  <a:gd name="T36" fmla="*/ 175 w 194"/>
                  <a:gd name="T37" fmla="*/ 207 h 221"/>
                  <a:gd name="T38" fmla="*/ 180 w 194"/>
                  <a:gd name="T39" fmla="*/ 201 h 221"/>
                  <a:gd name="T40" fmla="*/ 184 w 194"/>
                  <a:gd name="T41" fmla="*/ 196 h 221"/>
                  <a:gd name="T42" fmla="*/ 188 w 194"/>
                  <a:gd name="T43" fmla="*/ 191 h 221"/>
                  <a:gd name="T44" fmla="*/ 191 w 194"/>
                  <a:gd name="T45" fmla="*/ 187 h 221"/>
                  <a:gd name="T46" fmla="*/ 193 w 194"/>
                  <a:gd name="T47" fmla="*/ 182 h 221"/>
                  <a:gd name="T48" fmla="*/ 193 w 194"/>
                  <a:gd name="T49" fmla="*/ 179 h 221"/>
                  <a:gd name="T50" fmla="*/ 193 w 194"/>
                  <a:gd name="T51" fmla="*/ 176 h 221"/>
                  <a:gd name="T52" fmla="*/ 193 w 194"/>
                  <a:gd name="T53" fmla="*/ 171 h 221"/>
                  <a:gd name="T54" fmla="*/ 191 w 194"/>
                  <a:gd name="T55" fmla="*/ 171 h 221"/>
                  <a:gd name="T56" fmla="*/ 68 w 194"/>
                  <a:gd name="T57" fmla="*/ 29 h 221"/>
                  <a:gd name="T58" fmla="*/ 0 w 194"/>
                  <a:gd name="T59" fmla="*/ 0 h 221"/>
                  <a:gd name="T60" fmla="*/ 23 w 194"/>
                  <a:gd name="T61" fmla="*/ 17 h 221"/>
                  <a:gd name="T62" fmla="*/ 22 w 194"/>
                  <a:gd name="T63" fmla="*/ 18 h 221"/>
                  <a:gd name="T64" fmla="*/ 20 w 194"/>
                  <a:gd name="T65" fmla="*/ 19 h 221"/>
                  <a:gd name="T66" fmla="*/ 0 w 194"/>
                  <a:gd name="T67" fmla="*/ 0 h 221"/>
                  <a:gd name="T68" fmla="*/ 19 w 194"/>
                  <a:gd name="T69" fmla="*/ 22 h 221"/>
                  <a:gd name="T70" fmla="*/ 19 w 194"/>
                  <a:gd name="T71" fmla="*/ 23 h 221"/>
                  <a:gd name="T72" fmla="*/ 20 w 194"/>
                  <a:gd name="T73" fmla="*/ 27 h 221"/>
                  <a:gd name="T74" fmla="*/ 23 w 194"/>
                  <a:gd name="T75" fmla="*/ 25 h 221"/>
                  <a:gd name="T76" fmla="*/ 26 w 194"/>
                  <a:gd name="T77" fmla="*/ 22 h 221"/>
                  <a:gd name="T78" fmla="*/ 26 w 194"/>
                  <a:gd name="T79" fmla="*/ 18 h 221"/>
                  <a:gd name="T80" fmla="*/ 26 w 194"/>
                  <a:gd name="T81" fmla="*/ 16 h 221"/>
                  <a:gd name="T82" fmla="*/ 26 w 194"/>
                  <a:gd name="T83" fmla="*/ 12 h 221"/>
                  <a:gd name="T84" fmla="*/ 67 w 194"/>
                  <a:gd name="T85" fmla="*/ 30 h 221"/>
                  <a:gd name="T86" fmla="*/ 188 w 194"/>
                  <a:gd name="T87" fmla="*/ 171 h 221"/>
                  <a:gd name="T88" fmla="*/ 190 w 194"/>
                  <a:gd name="T89" fmla="*/ 173 h 221"/>
                  <a:gd name="T90" fmla="*/ 191 w 194"/>
                  <a:gd name="T91" fmla="*/ 177 h 221"/>
                  <a:gd name="T92" fmla="*/ 190 w 194"/>
                  <a:gd name="T93" fmla="*/ 180 h 221"/>
                  <a:gd name="T94" fmla="*/ 188 w 194"/>
                  <a:gd name="T95" fmla="*/ 185 h 221"/>
                  <a:gd name="T96" fmla="*/ 186 w 194"/>
                  <a:gd name="T97" fmla="*/ 190 h 221"/>
                  <a:gd name="T98" fmla="*/ 183 w 194"/>
                  <a:gd name="T99" fmla="*/ 195 h 221"/>
                  <a:gd name="T100" fmla="*/ 179 w 194"/>
                  <a:gd name="T101" fmla="*/ 200 h 221"/>
                  <a:gd name="T102" fmla="*/ 175 w 194"/>
                  <a:gd name="T103" fmla="*/ 205 h 221"/>
                  <a:gd name="T104" fmla="*/ 168 w 194"/>
                  <a:gd name="T105" fmla="*/ 210 h 221"/>
                  <a:gd name="T106" fmla="*/ 162 w 194"/>
                  <a:gd name="T107" fmla="*/ 212 h 221"/>
                  <a:gd name="T108" fmla="*/ 159 w 194"/>
                  <a:gd name="T109" fmla="*/ 215 h 221"/>
                  <a:gd name="T110" fmla="*/ 154 w 194"/>
                  <a:gd name="T111" fmla="*/ 216 h 221"/>
                  <a:gd name="T112" fmla="*/ 148 w 194"/>
                  <a:gd name="T113" fmla="*/ 217 h 221"/>
                  <a:gd name="T114" fmla="*/ 144 w 194"/>
                  <a:gd name="T115" fmla="*/ 217 h 221"/>
                  <a:gd name="T116" fmla="*/ 141 w 194"/>
                  <a:gd name="T117" fmla="*/ 217 h 221"/>
                  <a:gd name="T118" fmla="*/ 139 w 194"/>
                  <a:gd name="T119" fmla="*/ 216 h 221"/>
                  <a:gd name="T120" fmla="*/ 17 w 194"/>
                  <a:gd name="T121" fmla="*/ 75 h 22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4"/>
                  <a:gd name="T184" fmla="*/ 0 h 221"/>
                  <a:gd name="T185" fmla="*/ 194 w 194"/>
                  <a:gd name="T186" fmla="*/ 221 h 22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4" h="221">
                    <a:moveTo>
                      <a:pt x="17" y="75"/>
                    </a:moveTo>
                    <a:lnTo>
                      <a:pt x="5" y="28"/>
                    </a:lnTo>
                    <a:lnTo>
                      <a:pt x="6" y="29"/>
                    </a:lnTo>
                    <a:lnTo>
                      <a:pt x="9" y="30"/>
                    </a:lnTo>
                    <a:lnTo>
                      <a:pt x="12" y="30"/>
                    </a:lnTo>
                    <a:lnTo>
                      <a:pt x="16" y="29"/>
                    </a:lnTo>
                    <a:lnTo>
                      <a:pt x="20" y="27"/>
                    </a:lnTo>
                    <a:lnTo>
                      <a:pt x="0" y="0"/>
                    </a:lnTo>
                    <a:lnTo>
                      <a:pt x="16" y="76"/>
                    </a:lnTo>
                    <a:lnTo>
                      <a:pt x="137" y="216"/>
                    </a:lnTo>
                    <a:lnTo>
                      <a:pt x="139" y="216"/>
                    </a:lnTo>
                    <a:lnTo>
                      <a:pt x="141" y="217"/>
                    </a:lnTo>
                    <a:lnTo>
                      <a:pt x="144" y="218"/>
                    </a:lnTo>
                    <a:lnTo>
                      <a:pt x="147" y="218"/>
                    </a:lnTo>
                    <a:lnTo>
                      <a:pt x="154" y="220"/>
                    </a:lnTo>
                    <a:lnTo>
                      <a:pt x="159" y="217"/>
                    </a:lnTo>
                    <a:lnTo>
                      <a:pt x="162" y="215"/>
                    </a:lnTo>
                    <a:lnTo>
                      <a:pt x="168" y="211"/>
                    </a:lnTo>
                    <a:lnTo>
                      <a:pt x="175" y="207"/>
                    </a:lnTo>
                    <a:lnTo>
                      <a:pt x="180" y="201"/>
                    </a:lnTo>
                    <a:lnTo>
                      <a:pt x="184" y="196"/>
                    </a:lnTo>
                    <a:lnTo>
                      <a:pt x="188" y="191"/>
                    </a:lnTo>
                    <a:lnTo>
                      <a:pt x="191" y="187"/>
                    </a:lnTo>
                    <a:lnTo>
                      <a:pt x="193" y="182"/>
                    </a:lnTo>
                    <a:lnTo>
                      <a:pt x="193" y="179"/>
                    </a:lnTo>
                    <a:lnTo>
                      <a:pt x="193" y="176"/>
                    </a:lnTo>
                    <a:lnTo>
                      <a:pt x="193" y="171"/>
                    </a:lnTo>
                    <a:lnTo>
                      <a:pt x="191" y="171"/>
                    </a:lnTo>
                    <a:lnTo>
                      <a:pt x="68" y="29"/>
                    </a:lnTo>
                    <a:lnTo>
                      <a:pt x="0" y="0"/>
                    </a:lnTo>
                    <a:lnTo>
                      <a:pt x="23" y="17"/>
                    </a:lnTo>
                    <a:lnTo>
                      <a:pt x="22" y="18"/>
                    </a:lnTo>
                    <a:lnTo>
                      <a:pt x="20" y="19"/>
                    </a:lnTo>
                    <a:lnTo>
                      <a:pt x="0" y="0"/>
                    </a:lnTo>
                    <a:lnTo>
                      <a:pt x="19" y="22"/>
                    </a:lnTo>
                    <a:lnTo>
                      <a:pt x="19" y="23"/>
                    </a:lnTo>
                    <a:lnTo>
                      <a:pt x="20" y="27"/>
                    </a:lnTo>
                    <a:lnTo>
                      <a:pt x="23" y="25"/>
                    </a:lnTo>
                    <a:lnTo>
                      <a:pt x="26" y="22"/>
                    </a:lnTo>
                    <a:lnTo>
                      <a:pt x="26" y="18"/>
                    </a:lnTo>
                    <a:lnTo>
                      <a:pt x="26" y="16"/>
                    </a:lnTo>
                    <a:lnTo>
                      <a:pt x="26" y="12"/>
                    </a:lnTo>
                    <a:lnTo>
                      <a:pt x="67" y="30"/>
                    </a:lnTo>
                    <a:lnTo>
                      <a:pt x="188" y="171"/>
                    </a:lnTo>
                    <a:lnTo>
                      <a:pt x="190" y="173"/>
                    </a:lnTo>
                    <a:lnTo>
                      <a:pt x="191" y="177"/>
                    </a:lnTo>
                    <a:lnTo>
                      <a:pt x="190" y="180"/>
                    </a:lnTo>
                    <a:lnTo>
                      <a:pt x="188" y="185"/>
                    </a:lnTo>
                    <a:lnTo>
                      <a:pt x="186" y="190"/>
                    </a:lnTo>
                    <a:lnTo>
                      <a:pt x="183" y="195"/>
                    </a:lnTo>
                    <a:lnTo>
                      <a:pt x="179" y="200"/>
                    </a:lnTo>
                    <a:lnTo>
                      <a:pt x="175" y="205"/>
                    </a:lnTo>
                    <a:lnTo>
                      <a:pt x="168" y="210"/>
                    </a:lnTo>
                    <a:lnTo>
                      <a:pt x="162" y="212"/>
                    </a:lnTo>
                    <a:lnTo>
                      <a:pt x="159" y="215"/>
                    </a:lnTo>
                    <a:lnTo>
                      <a:pt x="154" y="216"/>
                    </a:lnTo>
                    <a:lnTo>
                      <a:pt x="148" y="217"/>
                    </a:lnTo>
                    <a:lnTo>
                      <a:pt x="144" y="217"/>
                    </a:lnTo>
                    <a:lnTo>
                      <a:pt x="141" y="217"/>
                    </a:lnTo>
                    <a:lnTo>
                      <a:pt x="139" y="216"/>
                    </a:lnTo>
                    <a:lnTo>
                      <a:pt x="17" y="75"/>
                    </a:lnTo>
                  </a:path>
                </a:pathLst>
              </a:custGeom>
              <a:solidFill>
                <a:srgbClr val="000000"/>
              </a:solidFill>
              <a:ln w="12700" cap="rnd">
                <a:solidFill>
                  <a:srgbClr val="000000"/>
                </a:solidFill>
                <a:round/>
                <a:headEnd/>
                <a:tailEnd/>
              </a:ln>
            </p:spPr>
            <p:txBody>
              <a:bodyPr/>
              <a:lstStyle/>
              <a:p>
                <a:endParaRPr lang="en-US"/>
              </a:p>
            </p:txBody>
          </p:sp>
          <p:sp>
            <p:nvSpPr>
              <p:cNvPr id="5146" name="Freeform 20">
                <a:extLst>
                  <a:ext uri="{FF2B5EF4-FFF2-40B4-BE49-F238E27FC236}">
                    <a16:creationId xmlns:a16="http://schemas.microsoft.com/office/drawing/2014/main" id="{5AD69C14-351D-609A-DE1C-7F9D3B78366D}"/>
                  </a:ext>
                </a:extLst>
              </p:cNvPr>
              <p:cNvSpPr>
                <a:spLocks/>
              </p:cNvSpPr>
              <p:nvPr/>
            </p:nvSpPr>
            <p:spPr bwMode="auto">
              <a:xfrm>
                <a:off x="787" y="1308"/>
                <a:ext cx="53" cy="53"/>
              </a:xfrm>
              <a:custGeom>
                <a:avLst/>
                <a:gdLst>
                  <a:gd name="T0" fmla="*/ 0 w 53"/>
                  <a:gd name="T1" fmla="*/ 48 h 53"/>
                  <a:gd name="T2" fmla="*/ 0 w 53"/>
                  <a:gd name="T3" fmla="*/ 46 h 53"/>
                  <a:gd name="T4" fmla="*/ 4 w 53"/>
                  <a:gd name="T5" fmla="*/ 48 h 53"/>
                  <a:gd name="T6" fmla="*/ 7 w 53"/>
                  <a:gd name="T7" fmla="*/ 48 h 53"/>
                  <a:gd name="T8" fmla="*/ 12 w 53"/>
                  <a:gd name="T9" fmla="*/ 45 h 53"/>
                  <a:gd name="T10" fmla="*/ 15 w 53"/>
                  <a:gd name="T11" fmla="*/ 44 h 53"/>
                  <a:gd name="T12" fmla="*/ 21 w 53"/>
                  <a:gd name="T13" fmla="*/ 41 h 53"/>
                  <a:gd name="T14" fmla="*/ 28 w 53"/>
                  <a:gd name="T15" fmla="*/ 36 h 53"/>
                  <a:gd name="T16" fmla="*/ 33 w 53"/>
                  <a:gd name="T17" fmla="*/ 31 h 53"/>
                  <a:gd name="T18" fmla="*/ 37 w 53"/>
                  <a:gd name="T19" fmla="*/ 25 h 53"/>
                  <a:gd name="T20" fmla="*/ 42 w 53"/>
                  <a:gd name="T21" fmla="*/ 21 h 53"/>
                  <a:gd name="T22" fmla="*/ 43 w 53"/>
                  <a:gd name="T23" fmla="*/ 16 h 53"/>
                  <a:gd name="T24" fmla="*/ 46 w 53"/>
                  <a:gd name="T25" fmla="*/ 11 h 53"/>
                  <a:gd name="T26" fmla="*/ 47 w 53"/>
                  <a:gd name="T27" fmla="*/ 8 h 53"/>
                  <a:gd name="T28" fmla="*/ 47 w 53"/>
                  <a:gd name="T29" fmla="*/ 6 h 53"/>
                  <a:gd name="T30" fmla="*/ 47 w 53"/>
                  <a:gd name="T31" fmla="*/ 2 h 53"/>
                  <a:gd name="T32" fmla="*/ 47 w 53"/>
                  <a:gd name="T33" fmla="*/ 0 h 53"/>
                  <a:gd name="T34" fmla="*/ 49 w 53"/>
                  <a:gd name="T35" fmla="*/ 3 h 53"/>
                  <a:gd name="T36" fmla="*/ 50 w 53"/>
                  <a:gd name="T37" fmla="*/ 5 h 53"/>
                  <a:gd name="T38" fmla="*/ 50 w 53"/>
                  <a:gd name="T39" fmla="*/ 6 h 53"/>
                  <a:gd name="T40" fmla="*/ 52 w 53"/>
                  <a:gd name="T41" fmla="*/ 8 h 53"/>
                  <a:gd name="T42" fmla="*/ 49 w 53"/>
                  <a:gd name="T43" fmla="*/ 12 h 53"/>
                  <a:gd name="T44" fmla="*/ 50 w 53"/>
                  <a:gd name="T45" fmla="*/ 15 h 53"/>
                  <a:gd name="T46" fmla="*/ 47 w 53"/>
                  <a:gd name="T47" fmla="*/ 21 h 53"/>
                  <a:gd name="T48" fmla="*/ 43 w 53"/>
                  <a:gd name="T49" fmla="*/ 26 h 53"/>
                  <a:gd name="T50" fmla="*/ 36 w 53"/>
                  <a:gd name="T51" fmla="*/ 32 h 53"/>
                  <a:gd name="T52" fmla="*/ 32 w 53"/>
                  <a:gd name="T53" fmla="*/ 36 h 53"/>
                  <a:gd name="T54" fmla="*/ 26 w 53"/>
                  <a:gd name="T55" fmla="*/ 43 h 53"/>
                  <a:gd name="T56" fmla="*/ 22 w 53"/>
                  <a:gd name="T57" fmla="*/ 46 h 53"/>
                  <a:gd name="T58" fmla="*/ 16 w 53"/>
                  <a:gd name="T59" fmla="*/ 48 h 53"/>
                  <a:gd name="T60" fmla="*/ 11 w 53"/>
                  <a:gd name="T61" fmla="*/ 52 h 53"/>
                  <a:gd name="T62" fmla="*/ 8 w 53"/>
                  <a:gd name="T63" fmla="*/ 52 h 53"/>
                  <a:gd name="T64" fmla="*/ 5 w 53"/>
                  <a:gd name="T65" fmla="*/ 49 h 53"/>
                  <a:gd name="T66" fmla="*/ 0 w 53"/>
                  <a:gd name="T67" fmla="*/ 48 h 53"/>
                  <a:gd name="T68" fmla="*/ 0 w 53"/>
                  <a:gd name="T69" fmla="*/ 48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3"/>
                  <a:gd name="T106" fmla="*/ 0 h 53"/>
                  <a:gd name="T107" fmla="*/ 53 w 53"/>
                  <a:gd name="T108" fmla="*/ 53 h 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3" h="53">
                    <a:moveTo>
                      <a:pt x="0" y="48"/>
                    </a:moveTo>
                    <a:lnTo>
                      <a:pt x="0" y="46"/>
                    </a:lnTo>
                    <a:lnTo>
                      <a:pt x="4" y="48"/>
                    </a:lnTo>
                    <a:lnTo>
                      <a:pt x="7" y="48"/>
                    </a:lnTo>
                    <a:lnTo>
                      <a:pt x="12" y="45"/>
                    </a:lnTo>
                    <a:lnTo>
                      <a:pt x="15" y="44"/>
                    </a:lnTo>
                    <a:lnTo>
                      <a:pt x="21" y="41"/>
                    </a:lnTo>
                    <a:lnTo>
                      <a:pt x="28" y="36"/>
                    </a:lnTo>
                    <a:lnTo>
                      <a:pt x="33" y="31"/>
                    </a:lnTo>
                    <a:lnTo>
                      <a:pt x="37" y="25"/>
                    </a:lnTo>
                    <a:lnTo>
                      <a:pt x="42" y="21"/>
                    </a:lnTo>
                    <a:lnTo>
                      <a:pt x="43" y="16"/>
                    </a:lnTo>
                    <a:lnTo>
                      <a:pt x="46" y="11"/>
                    </a:lnTo>
                    <a:lnTo>
                      <a:pt x="47" y="8"/>
                    </a:lnTo>
                    <a:lnTo>
                      <a:pt x="47" y="6"/>
                    </a:lnTo>
                    <a:lnTo>
                      <a:pt x="47" y="2"/>
                    </a:lnTo>
                    <a:lnTo>
                      <a:pt x="47" y="0"/>
                    </a:lnTo>
                    <a:lnTo>
                      <a:pt x="49" y="3"/>
                    </a:lnTo>
                    <a:lnTo>
                      <a:pt x="50" y="5"/>
                    </a:lnTo>
                    <a:lnTo>
                      <a:pt x="50" y="6"/>
                    </a:lnTo>
                    <a:lnTo>
                      <a:pt x="52" y="8"/>
                    </a:lnTo>
                    <a:lnTo>
                      <a:pt x="49" y="12"/>
                    </a:lnTo>
                    <a:lnTo>
                      <a:pt x="50" y="15"/>
                    </a:lnTo>
                    <a:lnTo>
                      <a:pt x="47" y="21"/>
                    </a:lnTo>
                    <a:lnTo>
                      <a:pt x="43" y="26"/>
                    </a:lnTo>
                    <a:lnTo>
                      <a:pt x="36" y="32"/>
                    </a:lnTo>
                    <a:lnTo>
                      <a:pt x="32" y="36"/>
                    </a:lnTo>
                    <a:lnTo>
                      <a:pt x="26" y="43"/>
                    </a:lnTo>
                    <a:lnTo>
                      <a:pt x="22" y="46"/>
                    </a:lnTo>
                    <a:lnTo>
                      <a:pt x="16" y="48"/>
                    </a:lnTo>
                    <a:lnTo>
                      <a:pt x="11" y="52"/>
                    </a:lnTo>
                    <a:lnTo>
                      <a:pt x="8" y="52"/>
                    </a:lnTo>
                    <a:lnTo>
                      <a:pt x="5" y="49"/>
                    </a:lnTo>
                    <a:lnTo>
                      <a:pt x="0" y="48"/>
                    </a:lnTo>
                  </a:path>
                </a:pathLst>
              </a:custGeom>
              <a:solidFill>
                <a:srgbClr val="000000"/>
              </a:solidFill>
              <a:ln w="12700" cap="rnd">
                <a:solidFill>
                  <a:srgbClr val="000000"/>
                </a:solidFill>
                <a:round/>
                <a:headEnd/>
                <a:tailEnd/>
              </a:ln>
            </p:spPr>
            <p:txBody>
              <a:bodyPr/>
              <a:lstStyle/>
              <a:p>
                <a:endParaRPr lang="en-US"/>
              </a:p>
            </p:txBody>
          </p:sp>
          <p:sp>
            <p:nvSpPr>
              <p:cNvPr id="5147" name="Freeform 21">
                <a:extLst>
                  <a:ext uri="{FF2B5EF4-FFF2-40B4-BE49-F238E27FC236}">
                    <a16:creationId xmlns:a16="http://schemas.microsoft.com/office/drawing/2014/main" id="{52A8F8D5-DE07-F6F9-3EFD-567334D3CEA9}"/>
                  </a:ext>
                </a:extLst>
              </p:cNvPr>
              <p:cNvSpPr>
                <a:spLocks/>
              </p:cNvSpPr>
              <p:nvPr/>
            </p:nvSpPr>
            <p:spPr bwMode="auto">
              <a:xfrm>
                <a:off x="790" y="1318"/>
                <a:ext cx="58" cy="48"/>
              </a:xfrm>
              <a:custGeom>
                <a:avLst/>
                <a:gdLst>
                  <a:gd name="T0" fmla="*/ 0 w 58"/>
                  <a:gd name="T1" fmla="*/ 39 h 48"/>
                  <a:gd name="T2" fmla="*/ 4 w 58"/>
                  <a:gd name="T3" fmla="*/ 42 h 48"/>
                  <a:gd name="T4" fmla="*/ 8 w 58"/>
                  <a:gd name="T5" fmla="*/ 43 h 48"/>
                  <a:gd name="T6" fmla="*/ 12 w 58"/>
                  <a:gd name="T7" fmla="*/ 42 h 48"/>
                  <a:gd name="T8" fmla="*/ 16 w 58"/>
                  <a:gd name="T9" fmla="*/ 40 h 48"/>
                  <a:gd name="T10" fmla="*/ 22 w 58"/>
                  <a:gd name="T11" fmla="*/ 38 h 48"/>
                  <a:gd name="T12" fmla="*/ 30 w 58"/>
                  <a:gd name="T13" fmla="*/ 34 h 48"/>
                  <a:gd name="T14" fmla="*/ 36 w 58"/>
                  <a:gd name="T15" fmla="*/ 30 h 48"/>
                  <a:gd name="T16" fmla="*/ 41 w 58"/>
                  <a:gd name="T17" fmla="*/ 25 h 48"/>
                  <a:gd name="T18" fmla="*/ 47 w 58"/>
                  <a:gd name="T19" fmla="*/ 19 h 48"/>
                  <a:gd name="T20" fmla="*/ 50 w 58"/>
                  <a:gd name="T21" fmla="*/ 14 h 48"/>
                  <a:gd name="T22" fmla="*/ 50 w 58"/>
                  <a:gd name="T23" fmla="*/ 12 h 48"/>
                  <a:gd name="T24" fmla="*/ 51 w 58"/>
                  <a:gd name="T25" fmla="*/ 9 h 48"/>
                  <a:gd name="T26" fmla="*/ 52 w 58"/>
                  <a:gd name="T27" fmla="*/ 6 h 48"/>
                  <a:gd name="T28" fmla="*/ 51 w 58"/>
                  <a:gd name="T29" fmla="*/ 3 h 48"/>
                  <a:gd name="T30" fmla="*/ 51 w 58"/>
                  <a:gd name="T31" fmla="*/ 0 h 48"/>
                  <a:gd name="T32" fmla="*/ 55 w 58"/>
                  <a:gd name="T33" fmla="*/ 4 h 48"/>
                  <a:gd name="T34" fmla="*/ 55 w 58"/>
                  <a:gd name="T35" fmla="*/ 6 h 48"/>
                  <a:gd name="T36" fmla="*/ 55 w 58"/>
                  <a:gd name="T37" fmla="*/ 8 h 48"/>
                  <a:gd name="T38" fmla="*/ 57 w 58"/>
                  <a:gd name="T39" fmla="*/ 12 h 48"/>
                  <a:gd name="T40" fmla="*/ 52 w 58"/>
                  <a:gd name="T41" fmla="*/ 17 h 48"/>
                  <a:gd name="T42" fmla="*/ 51 w 58"/>
                  <a:gd name="T43" fmla="*/ 21 h 48"/>
                  <a:gd name="T44" fmla="*/ 47 w 58"/>
                  <a:gd name="T45" fmla="*/ 25 h 48"/>
                  <a:gd name="T46" fmla="*/ 40 w 58"/>
                  <a:gd name="T47" fmla="*/ 32 h 48"/>
                  <a:gd name="T48" fmla="*/ 34 w 58"/>
                  <a:gd name="T49" fmla="*/ 37 h 48"/>
                  <a:gd name="T50" fmla="*/ 29 w 58"/>
                  <a:gd name="T51" fmla="*/ 39 h 48"/>
                  <a:gd name="T52" fmla="*/ 25 w 58"/>
                  <a:gd name="T53" fmla="*/ 43 h 48"/>
                  <a:gd name="T54" fmla="*/ 20 w 58"/>
                  <a:gd name="T55" fmla="*/ 43 h 48"/>
                  <a:gd name="T56" fmla="*/ 15 w 58"/>
                  <a:gd name="T57" fmla="*/ 45 h 48"/>
                  <a:gd name="T58" fmla="*/ 9 w 58"/>
                  <a:gd name="T59" fmla="*/ 47 h 48"/>
                  <a:gd name="T60" fmla="*/ 6 w 58"/>
                  <a:gd name="T61" fmla="*/ 45 h 48"/>
                  <a:gd name="T62" fmla="*/ 4 w 58"/>
                  <a:gd name="T63" fmla="*/ 44 h 48"/>
                  <a:gd name="T64" fmla="*/ 2 w 58"/>
                  <a:gd name="T65" fmla="*/ 43 h 48"/>
                  <a:gd name="T66" fmla="*/ 0 w 58"/>
                  <a:gd name="T67" fmla="*/ 39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8"/>
                  <a:gd name="T103" fmla="*/ 0 h 48"/>
                  <a:gd name="T104" fmla="*/ 58 w 58"/>
                  <a:gd name="T105" fmla="*/ 48 h 4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8" h="48">
                    <a:moveTo>
                      <a:pt x="0" y="39"/>
                    </a:moveTo>
                    <a:lnTo>
                      <a:pt x="4" y="42"/>
                    </a:lnTo>
                    <a:lnTo>
                      <a:pt x="8" y="43"/>
                    </a:lnTo>
                    <a:lnTo>
                      <a:pt x="12" y="42"/>
                    </a:lnTo>
                    <a:lnTo>
                      <a:pt x="16" y="40"/>
                    </a:lnTo>
                    <a:lnTo>
                      <a:pt x="22" y="38"/>
                    </a:lnTo>
                    <a:lnTo>
                      <a:pt x="30" y="34"/>
                    </a:lnTo>
                    <a:lnTo>
                      <a:pt x="36" y="30"/>
                    </a:lnTo>
                    <a:lnTo>
                      <a:pt x="41" y="25"/>
                    </a:lnTo>
                    <a:lnTo>
                      <a:pt x="47" y="19"/>
                    </a:lnTo>
                    <a:lnTo>
                      <a:pt x="50" y="14"/>
                    </a:lnTo>
                    <a:lnTo>
                      <a:pt x="50" y="12"/>
                    </a:lnTo>
                    <a:lnTo>
                      <a:pt x="51" y="9"/>
                    </a:lnTo>
                    <a:lnTo>
                      <a:pt x="52" y="6"/>
                    </a:lnTo>
                    <a:lnTo>
                      <a:pt x="51" y="3"/>
                    </a:lnTo>
                    <a:lnTo>
                      <a:pt x="51" y="0"/>
                    </a:lnTo>
                    <a:lnTo>
                      <a:pt x="55" y="4"/>
                    </a:lnTo>
                    <a:lnTo>
                      <a:pt x="55" y="6"/>
                    </a:lnTo>
                    <a:lnTo>
                      <a:pt x="55" y="8"/>
                    </a:lnTo>
                    <a:lnTo>
                      <a:pt x="57" y="12"/>
                    </a:lnTo>
                    <a:lnTo>
                      <a:pt x="52" y="17"/>
                    </a:lnTo>
                    <a:lnTo>
                      <a:pt x="51" y="21"/>
                    </a:lnTo>
                    <a:lnTo>
                      <a:pt x="47" y="25"/>
                    </a:lnTo>
                    <a:lnTo>
                      <a:pt x="40" y="32"/>
                    </a:lnTo>
                    <a:lnTo>
                      <a:pt x="34" y="37"/>
                    </a:lnTo>
                    <a:lnTo>
                      <a:pt x="29" y="39"/>
                    </a:lnTo>
                    <a:lnTo>
                      <a:pt x="25" y="43"/>
                    </a:lnTo>
                    <a:lnTo>
                      <a:pt x="20" y="43"/>
                    </a:lnTo>
                    <a:lnTo>
                      <a:pt x="15" y="45"/>
                    </a:lnTo>
                    <a:lnTo>
                      <a:pt x="9" y="47"/>
                    </a:lnTo>
                    <a:lnTo>
                      <a:pt x="6" y="45"/>
                    </a:lnTo>
                    <a:lnTo>
                      <a:pt x="4" y="44"/>
                    </a:lnTo>
                    <a:lnTo>
                      <a:pt x="2" y="43"/>
                    </a:lnTo>
                    <a:lnTo>
                      <a:pt x="0" y="39"/>
                    </a:lnTo>
                  </a:path>
                </a:pathLst>
              </a:custGeom>
              <a:solidFill>
                <a:srgbClr val="000000"/>
              </a:solidFill>
              <a:ln w="12700" cap="rnd">
                <a:solidFill>
                  <a:srgbClr val="000000"/>
                </a:solidFill>
                <a:round/>
                <a:headEnd/>
                <a:tailEnd/>
              </a:ln>
            </p:spPr>
            <p:txBody>
              <a:bodyPr/>
              <a:lstStyle/>
              <a:p>
                <a:endParaRPr lang="en-US"/>
              </a:p>
            </p:txBody>
          </p:sp>
          <p:sp>
            <p:nvSpPr>
              <p:cNvPr id="5148" name="Freeform 22">
                <a:extLst>
                  <a:ext uri="{FF2B5EF4-FFF2-40B4-BE49-F238E27FC236}">
                    <a16:creationId xmlns:a16="http://schemas.microsoft.com/office/drawing/2014/main" id="{1642762D-A133-D7B4-F155-05D94CA81709}"/>
                  </a:ext>
                </a:extLst>
              </p:cNvPr>
              <p:cNvSpPr>
                <a:spLocks/>
              </p:cNvSpPr>
              <p:nvPr/>
            </p:nvSpPr>
            <p:spPr bwMode="auto">
              <a:xfrm>
                <a:off x="700" y="1207"/>
                <a:ext cx="76" cy="76"/>
              </a:xfrm>
              <a:custGeom>
                <a:avLst/>
                <a:gdLst>
                  <a:gd name="T0" fmla="*/ 75 w 76"/>
                  <a:gd name="T1" fmla="*/ 48 h 76"/>
                  <a:gd name="T2" fmla="*/ 68 w 76"/>
                  <a:gd name="T3" fmla="*/ 46 h 76"/>
                  <a:gd name="T4" fmla="*/ 62 w 76"/>
                  <a:gd name="T5" fmla="*/ 43 h 76"/>
                  <a:gd name="T6" fmla="*/ 58 w 76"/>
                  <a:gd name="T7" fmla="*/ 42 h 76"/>
                  <a:gd name="T8" fmla="*/ 54 w 76"/>
                  <a:gd name="T9" fmla="*/ 41 h 76"/>
                  <a:gd name="T10" fmla="*/ 50 w 76"/>
                  <a:gd name="T11" fmla="*/ 40 h 76"/>
                  <a:gd name="T12" fmla="*/ 45 w 76"/>
                  <a:gd name="T13" fmla="*/ 42 h 76"/>
                  <a:gd name="T14" fmla="*/ 41 w 76"/>
                  <a:gd name="T15" fmla="*/ 43 h 76"/>
                  <a:gd name="T16" fmla="*/ 40 w 76"/>
                  <a:gd name="T17" fmla="*/ 45 h 76"/>
                  <a:gd name="T18" fmla="*/ 38 w 76"/>
                  <a:gd name="T19" fmla="*/ 46 h 76"/>
                  <a:gd name="T20" fmla="*/ 37 w 76"/>
                  <a:gd name="T21" fmla="*/ 50 h 76"/>
                  <a:gd name="T22" fmla="*/ 36 w 76"/>
                  <a:gd name="T23" fmla="*/ 52 h 76"/>
                  <a:gd name="T24" fmla="*/ 34 w 76"/>
                  <a:gd name="T25" fmla="*/ 60 h 76"/>
                  <a:gd name="T26" fmla="*/ 36 w 76"/>
                  <a:gd name="T27" fmla="*/ 63 h 76"/>
                  <a:gd name="T28" fmla="*/ 38 w 76"/>
                  <a:gd name="T29" fmla="*/ 71 h 76"/>
                  <a:gd name="T30" fmla="*/ 41 w 76"/>
                  <a:gd name="T31" fmla="*/ 75 h 76"/>
                  <a:gd name="T32" fmla="*/ 38 w 76"/>
                  <a:gd name="T33" fmla="*/ 73 h 76"/>
                  <a:gd name="T34" fmla="*/ 30 w 76"/>
                  <a:gd name="T35" fmla="*/ 68 h 76"/>
                  <a:gd name="T36" fmla="*/ 26 w 76"/>
                  <a:gd name="T37" fmla="*/ 65 h 76"/>
                  <a:gd name="T38" fmla="*/ 20 w 76"/>
                  <a:gd name="T39" fmla="*/ 62 h 76"/>
                  <a:gd name="T40" fmla="*/ 16 w 76"/>
                  <a:gd name="T41" fmla="*/ 61 h 76"/>
                  <a:gd name="T42" fmla="*/ 12 w 76"/>
                  <a:gd name="T43" fmla="*/ 61 h 76"/>
                  <a:gd name="T44" fmla="*/ 11 w 76"/>
                  <a:gd name="T45" fmla="*/ 62 h 76"/>
                  <a:gd name="T46" fmla="*/ 0 w 76"/>
                  <a:gd name="T47" fmla="*/ 17 h 76"/>
                  <a:gd name="T48" fmla="*/ 0 w 76"/>
                  <a:gd name="T49" fmla="*/ 16 h 76"/>
                  <a:gd name="T50" fmla="*/ 0 w 76"/>
                  <a:gd name="T51" fmla="*/ 17 h 76"/>
                  <a:gd name="T52" fmla="*/ 2 w 76"/>
                  <a:gd name="T53" fmla="*/ 18 h 76"/>
                  <a:gd name="T54" fmla="*/ 5 w 76"/>
                  <a:gd name="T55" fmla="*/ 18 h 76"/>
                  <a:gd name="T56" fmla="*/ 8 w 76"/>
                  <a:gd name="T57" fmla="*/ 18 h 76"/>
                  <a:gd name="T58" fmla="*/ 13 w 76"/>
                  <a:gd name="T59" fmla="*/ 13 h 76"/>
                  <a:gd name="T60" fmla="*/ 16 w 76"/>
                  <a:gd name="T61" fmla="*/ 12 h 76"/>
                  <a:gd name="T62" fmla="*/ 18 w 76"/>
                  <a:gd name="T63" fmla="*/ 10 h 76"/>
                  <a:gd name="T64" fmla="*/ 19 w 76"/>
                  <a:gd name="T65" fmla="*/ 6 h 76"/>
                  <a:gd name="T66" fmla="*/ 19 w 76"/>
                  <a:gd name="T67" fmla="*/ 3 h 76"/>
                  <a:gd name="T68" fmla="*/ 18 w 76"/>
                  <a:gd name="T69" fmla="*/ 0 h 76"/>
                  <a:gd name="T70" fmla="*/ 63 w 76"/>
                  <a:gd name="T71" fmla="*/ 20 h 76"/>
                  <a:gd name="T72" fmla="*/ 62 w 76"/>
                  <a:gd name="T73" fmla="*/ 21 h 76"/>
                  <a:gd name="T74" fmla="*/ 62 w 76"/>
                  <a:gd name="T75" fmla="*/ 25 h 76"/>
                  <a:gd name="T76" fmla="*/ 61 w 76"/>
                  <a:gd name="T77" fmla="*/ 27 h 76"/>
                  <a:gd name="T78" fmla="*/ 62 w 76"/>
                  <a:gd name="T79" fmla="*/ 31 h 76"/>
                  <a:gd name="T80" fmla="*/ 66 w 76"/>
                  <a:gd name="T81" fmla="*/ 38 h 76"/>
                  <a:gd name="T82" fmla="*/ 70 w 76"/>
                  <a:gd name="T83" fmla="*/ 43 h 76"/>
                  <a:gd name="T84" fmla="*/ 73 w 76"/>
                  <a:gd name="T85" fmla="*/ 47 h 76"/>
                  <a:gd name="T86" fmla="*/ 75 w 76"/>
                  <a:gd name="T87" fmla="*/ 48 h 7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6"/>
                  <a:gd name="T133" fmla="*/ 0 h 76"/>
                  <a:gd name="T134" fmla="*/ 76 w 76"/>
                  <a:gd name="T135" fmla="*/ 76 h 7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6" h="76">
                    <a:moveTo>
                      <a:pt x="75" y="48"/>
                    </a:moveTo>
                    <a:lnTo>
                      <a:pt x="68" y="46"/>
                    </a:lnTo>
                    <a:lnTo>
                      <a:pt x="62" y="43"/>
                    </a:lnTo>
                    <a:lnTo>
                      <a:pt x="58" y="42"/>
                    </a:lnTo>
                    <a:lnTo>
                      <a:pt x="54" y="41"/>
                    </a:lnTo>
                    <a:lnTo>
                      <a:pt x="50" y="40"/>
                    </a:lnTo>
                    <a:lnTo>
                      <a:pt x="45" y="42"/>
                    </a:lnTo>
                    <a:lnTo>
                      <a:pt x="41" y="43"/>
                    </a:lnTo>
                    <a:lnTo>
                      <a:pt x="40" y="45"/>
                    </a:lnTo>
                    <a:lnTo>
                      <a:pt x="38" y="46"/>
                    </a:lnTo>
                    <a:lnTo>
                      <a:pt x="37" y="50"/>
                    </a:lnTo>
                    <a:lnTo>
                      <a:pt x="36" y="52"/>
                    </a:lnTo>
                    <a:lnTo>
                      <a:pt x="34" y="60"/>
                    </a:lnTo>
                    <a:lnTo>
                      <a:pt x="36" y="63"/>
                    </a:lnTo>
                    <a:lnTo>
                      <a:pt x="38" y="71"/>
                    </a:lnTo>
                    <a:lnTo>
                      <a:pt x="41" y="75"/>
                    </a:lnTo>
                    <a:lnTo>
                      <a:pt x="38" y="73"/>
                    </a:lnTo>
                    <a:lnTo>
                      <a:pt x="30" y="68"/>
                    </a:lnTo>
                    <a:lnTo>
                      <a:pt x="26" y="65"/>
                    </a:lnTo>
                    <a:lnTo>
                      <a:pt x="20" y="62"/>
                    </a:lnTo>
                    <a:lnTo>
                      <a:pt x="16" y="61"/>
                    </a:lnTo>
                    <a:lnTo>
                      <a:pt x="12" y="61"/>
                    </a:lnTo>
                    <a:lnTo>
                      <a:pt x="11" y="62"/>
                    </a:lnTo>
                    <a:lnTo>
                      <a:pt x="0" y="17"/>
                    </a:lnTo>
                    <a:lnTo>
                      <a:pt x="0" y="16"/>
                    </a:lnTo>
                    <a:lnTo>
                      <a:pt x="0" y="17"/>
                    </a:lnTo>
                    <a:lnTo>
                      <a:pt x="2" y="18"/>
                    </a:lnTo>
                    <a:lnTo>
                      <a:pt x="5" y="18"/>
                    </a:lnTo>
                    <a:lnTo>
                      <a:pt x="8" y="18"/>
                    </a:lnTo>
                    <a:lnTo>
                      <a:pt x="13" y="13"/>
                    </a:lnTo>
                    <a:lnTo>
                      <a:pt x="16" y="12"/>
                    </a:lnTo>
                    <a:lnTo>
                      <a:pt x="18" y="10"/>
                    </a:lnTo>
                    <a:lnTo>
                      <a:pt x="19" y="6"/>
                    </a:lnTo>
                    <a:lnTo>
                      <a:pt x="19" y="3"/>
                    </a:lnTo>
                    <a:lnTo>
                      <a:pt x="18" y="0"/>
                    </a:lnTo>
                    <a:lnTo>
                      <a:pt x="63" y="20"/>
                    </a:lnTo>
                    <a:lnTo>
                      <a:pt x="62" y="21"/>
                    </a:lnTo>
                    <a:lnTo>
                      <a:pt x="62" y="25"/>
                    </a:lnTo>
                    <a:lnTo>
                      <a:pt x="61" y="27"/>
                    </a:lnTo>
                    <a:lnTo>
                      <a:pt x="62" y="31"/>
                    </a:lnTo>
                    <a:lnTo>
                      <a:pt x="66" y="38"/>
                    </a:lnTo>
                    <a:lnTo>
                      <a:pt x="70" y="43"/>
                    </a:lnTo>
                    <a:lnTo>
                      <a:pt x="73" y="47"/>
                    </a:lnTo>
                    <a:lnTo>
                      <a:pt x="75" y="48"/>
                    </a:lnTo>
                  </a:path>
                </a:pathLst>
              </a:custGeom>
              <a:solidFill>
                <a:srgbClr val="FFE1C5"/>
              </a:solidFill>
              <a:ln w="12700" cap="rnd">
                <a:solidFill>
                  <a:srgbClr val="000000"/>
                </a:solidFill>
                <a:round/>
                <a:headEnd/>
                <a:tailEnd/>
              </a:ln>
            </p:spPr>
            <p:txBody>
              <a:bodyPr/>
              <a:lstStyle/>
              <a:p>
                <a:endParaRPr lang="en-US"/>
              </a:p>
            </p:txBody>
          </p:sp>
          <p:sp>
            <p:nvSpPr>
              <p:cNvPr id="5149" name="Freeform 23">
                <a:extLst>
                  <a:ext uri="{FF2B5EF4-FFF2-40B4-BE49-F238E27FC236}">
                    <a16:creationId xmlns:a16="http://schemas.microsoft.com/office/drawing/2014/main" id="{9F33CF22-1705-A071-E72E-C7895F2469E1}"/>
                  </a:ext>
                </a:extLst>
              </p:cNvPr>
              <p:cNvSpPr>
                <a:spLocks/>
              </p:cNvSpPr>
              <p:nvPr/>
            </p:nvSpPr>
            <p:spPr bwMode="auto">
              <a:xfrm>
                <a:off x="714" y="1266"/>
                <a:ext cx="89" cy="92"/>
              </a:xfrm>
              <a:custGeom>
                <a:avLst/>
                <a:gdLst>
                  <a:gd name="T0" fmla="*/ 44 w 89"/>
                  <a:gd name="T1" fmla="*/ 56 h 92"/>
                  <a:gd name="T2" fmla="*/ 0 w 89"/>
                  <a:gd name="T3" fmla="*/ 2 h 92"/>
                  <a:gd name="T4" fmla="*/ 0 w 89"/>
                  <a:gd name="T5" fmla="*/ 0 h 92"/>
                  <a:gd name="T6" fmla="*/ 2 w 89"/>
                  <a:gd name="T7" fmla="*/ 0 h 92"/>
                  <a:gd name="T8" fmla="*/ 5 w 89"/>
                  <a:gd name="T9" fmla="*/ 0 h 92"/>
                  <a:gd name="T10" fmla="*/ 12 w 89"/>
                  <a:gd name="T11" fmla="*/ 4 h 92"/>
                  <a:gd name="T12" fmla="*/ 16 w 89"/>
                  <a:gd name="T13" fmla="*/ 7 h 92"/>
                  <a:gd name="T14" fmla="*/ 23 w 89"/>
                  <a:gd name="T15" fmla="*/ 12 h 92"/>
                  <a:gd name="T16" fmla="*/ 26 w 89"/>
                  <a:gd name="T17" fmla="*/ 14 h 92"/>
                  <a:gd name="T18" fmla="*/ 88 w 89"/>
                  <a:gd name="T19" fmla="*/ 88 h 92"/>
                  <a:gd name="T20" fmla="*/ 85 w 89"/>
                  <a:gd name="T21" fmla="*/ 88 h 92"/>
                  <a:gd name="T22" fmla="*/ 79 w 89"/>
                  <a:gd name="T23" fmla="*/ 89 h 92"/>
                  <a:gd name="T24" fmla="*/ 78 w 89"/>
                  <a:gd name="T25" fmla="*/ 91 h 92"/>
                  <a:gd name="T26" fmla="*/ 74 w 89"/>
                  <a:gd name="T27" fmla="*/ 88 h 92"/>
                  <a:gd name="T28" fmla="*/ 71 w 89"/>
                  <a:gd name="T29" fmla="*/ 87 h 92"/>
                  <a:gd name="T30" fmla="*/ 44 w 89"/>
                  <a:gd name="T31" fmla="*/ 56 h 9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92"/>
                  <a:gd name="T50" fmla="*/ 89 w 89"/>
                  <a:gd name="T51" fmla="*/ 92 h 9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92">
                    <a:moveTo>
                      <a:pt x="44" y="56"/>
                    </a:moveTo>
                    <a:lnTo>
                      <a:pt x="0" y="2"/>
                    </a:lnTo>
                    <a:lnTo>
                      <a:pt x="0" y="0"/>
                    </a:lnTo>
                    <a:lnTo>
                      <a:pt x="2" y="0"/>
                    </a:lnTo>
                    <a:lnTo>
                      <a:pt x="5" y="0"/>
                    </a:lnTo>
                    <a:lnTo>
                      <a:pt x="12" y="4"/>
                    </a:lnTo>
                    <a:lnTo>
                      <a:pt x="16" y="7"/>
                    </a:lnTo>
                    <a:lnTo>
                      <a:pt x="23" y="12"/>
                    </a:lnTo>
                    <a:lnTo>
                      <a:pt x="26" y="14"/>
                    </a:lnTo>
                    <a:lnTo>
                      <a:pt x="88" y="88"/>
                    </a:lnTo>
                    <a:lnTo>
                      <a:pt x="85" y="88"/>
                    </a:lnTo>
                    <a:lnTo>
                      <a:pt x="79" y="89"/>
                    </a:lnTo>
                    <a:lnTo>
                      <a:pt x="78" y="91"/>
                    </a:lnTo>
                    <a:lnTo>
                      <a:pt x="74" y="88"/>
                    </a:lnTo>
                    <a:lnTo>
                      <a:pt x="71" y="87"/>
                    </a:lnTo>
                    <a:lnTo>
                      <a:pt x="44" y="56"/>
                    </a:lnTo>
                  </a:path>
                </a:pathLst>
              </a:custGeom>
              <a:solidFill>
                <a:srgbClr val="FDC501"/>
              </a:solidFill>
              <a:ln w="12700" cap="rnd">
                <a:solidFill>
                  <a:srgbClr val="000000"/>
                </a:solidFill>
                <a:round/>
                <a:headEnd/>
                <a:tailEnd/>
              </a:ln>
            </p:spPr>
            <p:txBody>
              <a:bodyPr/>
              <a:lstStyle/>
              <a:p>
                <a:endParaRPr lang="en-US"/>
              </a:p>
            </p:txBody>
          </p:sp>
          <p:sp>
            <p:nvSpPr>
              <p:cNvPr id="5150" name="Freeform 24">
                <a:extLst>
                  <a:ext uri="{FF2B5EF4-FFF2-40B4-BE49-F238E27FC236}">
                    <a16:creationId xmlns:a16="http://schemas.microsoft.com/office/drawing/2014/main" id="{2E90D4B3-E1C3-4E8E-971C-4C4E479A6E30}"/>
                  </a:ext>
                </a:extLst>
              </p:cNvPr>
              <p:cNvSpPr>
                <a:spLocks/>
              </p:cNvSpPr>
              <p:nvPr/>
            </p:nvSpPr>
            <p:spPr bwMode="auto">
              <a:xfrm>
                <a:off x="735" y="1249"/>
                <a:ext cx="102" cy="107"/>
              </a:xfrm>
              <a:custGeom>
                <a:avLst/>
                <a:gdLst>
                  <a:gd name="T0" fmla="*/ 31 w 102"/>
                  <a:gd name="T1" fmla="*/ 4 h 107"/>
                  <a:gd name="T2" fmla="*/ 27 w 102"/>
                  <a:gd name="T3" fmla="*/ 1 h 107"/>
                  <a:gd name="T4" fmla="*/ 22 w 102"/>
                  <a:gd name="T5" fmla="*/ 0 h 107"/>
                  <a:gd name="T6" fmla="*/ 18 w 102"/>
                  <a:gd name="T7" fmla="*/ 0 h 107"/>
                  <a:gd name="T8" fmla="*/ 12 w 102"/>
                  <a:gd name="T9" fmla="*/ 0 h 107"/>
                  <a:gd name="T10" fmla="*/ 9 w 102"/>
                  <a:gd name="T11" fmla="*/ 0 h 107"/>
                  <a:gd name="T12" fmla="*/ 5 w 102"/>
                  <a:gd name="T13" fmla="*/ 2 h 107"/>
                  <a:gd name="T14" fmla="*/ 4 w 102"/>
                  <a:gd name="T15" fmla="*/ 3 h 107"/>
                  <a:gd name="T16" fmla="*/ 2 w 102"/>
                  <a:gd name="T17" fmla="*/ 6 h 107"/>
                  <a:gd name="T18" fmla="*/ 2 w 102"/>
                  <a:gd name="T19" fmla="*/ 9 h 107"/>
                  <a:gd name="T20" fmla="*/ 1 w 102"/>
                  <a:gd name="T21" fmla="*/ 12 h 107"/>
                  <a:gd name="T22" fmla="*/ 0 w 102"/>
                  <a:gd name="T23" fmla="*/ 17 h 107"/>
                  <a:gd name="T24" fmla="*/ 0 w 102"/>
                  <a:gd name="T25" fmla="*/ 23 h 107"/>
                  <a:gd name="T26" fmla="*/ 2 w 102"/>
                  <a:gd name="T27" fmla="*/ 29 h 107"/>
                  <a:gd name="T28" fmla="*/ 4 w 102"/>
                  <a:gd name="T29" fmla="*/ 33 h 107"/>
                  <a:gd name="T30" fmla="*/ 68 w 102"/>
                  <a:gd name="T31" fmla="*/ 106 h 107"/>
                  <a:gd name="T32" fmla="*/ 73 w 102"/>
                  <a:gd name="T33" fmla="*/ 102 h 107"/>
                  <a:gd name="T34" fmla="*/ 81 w 102"/>
                  <a:gd name="T35" fmla="*/ 98 h 107"/>
                  <a:gd name="T36" fmla="*/ 88 w 102"/>
                  <a:gd name="T37" fmla="*/ 94 h 107"/>
                  <a:gd name="T38" fmla="*/ 92 w 102"/>
                  <a:gd name="T39" fmla="*/ 88 h 107"/>
                  <a:gd name="T40" fmla="*/ 96 w 102"/>
                  <a:gd name="T41" fmla="*/ 84 h 107"/>
                  <a:gd name="T42" fmla="*/ 101 w 102"/>
                  <a:gd name="T43" fmla="*/ 78 h 107"/>
                  <a:gd name="T44" fmla="*/ 49 w 102"/>
                  <a:gd name="T45" fmla="*/ 21 h 107"/>
                  <a:gd name="T46" fmla="*/ 36 w 102"/>
                  <a:gd name="T47" fmla="*/ 7 h 107"/>
                  <a:gd name="T48" fmla="*/ 31 w 102"/>
                  <a:gd name="T49" fmla="*/ 4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2"/>
                  <a:gd name="T76" fmla="*/ 0 h 107"/>
                  <a:gd name="T77" fmla="*/ 102 w 102"/>
                  <a:gd name="T78" fmla="*/ 107 h 1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2" h="107">
                    <a:moveTo>
                      <a:pt x="31" y="4"/>
                    </a:moveTo>
                    <a:lnTo>
                      <a:pt x="27" y="1"/>
                    </a:lnTo>
                    <a:lnTo>
                      <a:pt x="22" y="0"/>
                    </a:lnTo>
                    <a:lnTo>
                      <a:pt x="18" y="0"/>
                    </a:lnTo>
                    <a:lnTo>
                      <a:pt x="12" y="0"/>
                    </a:lnTo>
                    <a:lnTo>
                      <a:pt x="9" y="0"/>
                    </a:lnTo>
                    <a:lnTo>
                      <a:pt x="5" y="2"/>
                    </a:lnTo>
                    <a:lnTo>
                      <a:pt x="4" y="3"/>
                    </a:lnTo>
                    <a:lnTo>
                      <a:pt x="2" y="6"/>
                    </a:lnTo>
                    <a:lnTo>
                      <a:pt x="2" y="9"/>
                    </a:lnTo>
                    <a:lnTo>
                      <a:pt x="1" y="12"/>
                    </a:lnTo>
                    <a:lnTo>
                      <a:pt x="0" y="17"/>
                    </a:lnTo>
                    <a:lnTo>
                      <a:pt x="0" y="23"/>
                    </a:lnTo>
                    <a:lnTo>
                      <a:pt x="2" y="29"/>
                    </a:lnTo>
                    <a:lnTo>
                      <a:pt x="4" y="33"/>
                    </a:lnTo>
                    <a:lnTo>
                      <a:pt x="68" y="106"/>
                    </a:lnTo>
                    <a:lnTo>
                      <a:pt x="73" y="102"/>
                    </a:lnTo>
                    <a:lnTo>
                      <a:pt x="81" y="98"/>
                    </a:lnTo>
                    <a:lnTo>
                      <a:pt x="88" y="94"/>
                    </a:lnTo>
                    <a:lnTo>
                      <a:pt x="92" y="88"/>
                    </a:lnTo>
                    <a:lnTo>
                      <a:pt x="96" y="84"/>
                    </a:lnTo>
                    <a:lnTo>
                      <a:pt x="101" y="78"/>
                    </a:lnTo>
                    <a:lnTo>
                      <a:pt x="49" y="21"/>
                    </a:lnTo>
                    <a:lnTo>
                      <a:pt x="36" y="7"/>
                    </a:lnTo>
                    <a:lnTo>
                      <a:pt x="31" y="4"/>
                    </a:lnTo>
                  </a:path>
                </a:pathLst>
              </a:custGeom>
              <a:solidFill>
                <a:srgbClr val="FDC501"/>
              </a:solidFill>
              <a:ln w="12700" cap="rnd">
                <a:solidFill>
                  <a:srgbClr val="000000"/>
                </a:solidFill>
                <a:round/>
                <a:headEnd/>
                <a:tailEnd/>
              </a:ln>
            </p:spPr>
            <p:txBody>
              <a:bodyPr/>
              <a:lstStyle/>
              <a:p>
                <a:endParaRPr lang="en-US"/>
              </a:p>
            </p:txBody>
          </p:sp>
          <p:sp>
            <p:nvSpPr>
              <p:cNvPr id="5151" name="Freeform 25">
                <a:extLst>
                  <a:ext uri="{FF2B5EF4-FFF2-40B4-BE49-F238E27FC236}">
                    <a16:creationId xmlns:a16="http://schemas.microsoft.com/office/drawing/2014/main" id="{6F8CB127-FD02-3605-7D03-CBA5DF50EEE3}"/>
                  </a:ext>
                </a:extLst>
              </p:cNvPr>
              <p:cNvSpPr>
                <a:spLocks/>
              </p:cNvSpPr>
              <p:nvPr/>
            </p:nvSpPr>
            <p:spPr bwMode="auto">
              <a:xfrm>
                <a:off x="762" y="1223"/>
                <a:ext cx="77" cy="100"/>
              </a:xfrm>
              <a:custGeom>
                <a:avLst/>
                <a:gdLst>
                  <a:gd name="T0" fmla="*/ 1 w 77"/>
                  <a:gd name="T1" fmla="*/ 0 h 100"/>
                  <a:gd name="T2" fmla="*/ 0 w 77"/>
                  <a:gd name="T3" fmla="*/ 2 h 100"/>
                  <a:gd name="T4" fmla="*/ 0 w 77"/>
                  <a:gd name="T5" fmla="*/ 3 h 100"/>
                  <a:gd name="T6" fmla="*/ 0 w 77"/>
                  <a:gd name="T7" fmla="*/ 7 h 100"/>
                  <a:gd name="T8" fmla="*/ 0 w 77"/>
                  <a:gd name="T9" fmla="*/ 11 h 100"/>
                  <a:gd name="T10" fmla="*/ 4 w 77"/>
                  <a:gd name="T11" fmla="*/ 19 h 100"/>
                  <a:gd name="T12" fmla="*/ 8 w 77"/>
                  <a:gd name="T13" fmla="*/ 25 h 100"/>
                  <a:gd name="T14" fmla="*/ 8 w 77"/>
                  <a:gd name="T15" fmla="*/ 27 h 100"/>
                  <a:gd name="T16" fmla="*/ 73 w 77"/>
                  <a:gd name="T17" fmla="*/ 99 h 100"/>
                  <a:gd name="T18" fmla="*/ 76 w 77"/>
                  <a:gd name="T19" fmla="*/ 96 h 100"/>
                  <a:gd name="T20" fmla="*/ 76 w 77"/>
                  <a:gd name="T21" fmla="*/ 92 h 100"/>
                  <a:gd name="T22" fmla="*/ 76 w 77"/>
                  <a:gd name="T23" fmla="*/ 90 h 100"/>
                  <a:gd name="T24" fmla="*/ 76 w 77"/>
                  <a:gd name="T25" fmla="*/ 86 h 100"/>
                  <a:gd name="T26" fmla="*/ 76 w 77"/>
                  <a:gd name="T27" fmla="*/ 85 h 100"/>
                  <a:gd name="T28" fmla="*/ 1 w 77"/>
                  <a:gd name="T29" fmla="*/ 0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100"/>
                  <a:gd name="T47" fmla="*/ 77 w 77"/>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100">
                    <a:moveTo>
                      <a:pt x="1" y="0"/>
                    </a:moveTo>
                    <a:lnTo>
                      <a:pt x="0" y="2"/>
                    </a:lnTo>
                    <a:lnTo>
                      <a:pt x="0" y="3"/>
                    </a:lnTo>
                    <a:lnTo>
                      <a:pt x="0" y="7"/>
                    </a:lnTo>
                    <a:lnTo>
                      <a:pt x="0" y="11"/>
                    </a:lnTo>
                    <a:lnTo>
                      <a:pt x="4" y="19"/>
                    </a:lnTo>
                    <a:lnTo>
                      <a:pt x="8" y="25"/>
                    </a:lnTo>
                    <a:lnTo>
                      <a:pt x="8" y="27"/>
                    </a:lnTo>
                    <a:lnTo>
                      <a:pt x="73" y="99"/>
                    </a:lnTo>
                    <a:lnTo>
                      <a:pt x="76" y="96"/>
                    </a:lnTo>
                    <a:lnTo>
                      <a:pt x="76" y="92"/>
                    </a:lnTo>
                    <a:lnTo>
                      <a:pt x="76" y="90"/>
                    </a:lnTo>
                    <a:lnTo>
                      <a:pt x="76" y="86"/>
                    </a:lnTo>
                    <a:lnTo>
                      <a:pt x="76" y="85"/>
                    </a:lnTo>
                    <a:lnTo>
                      <a:pt x="1" y="0"/>
                    </a:lnTo>
                  </a:path>
                </a:pathLst>
              </a:custGeom>
              <a:solidFill>
                <a:srgbClr val="FDC501"/>
              </a:solidFill>
              <a:ln w="12700" cap="rnd">
                <a:solidFill>
                  <a:srgbClr val="000000"/>
                </a:solidFill>
                <a:round/>
                <a:headEnd/>
                <a:tailEnd/>
              </a:ln>
            </p:spPr>
            <p:txBody>
              <a:bodyPr/>
              <a:lstStyle/>
              <a:p>
                <a:endParaRPr lang="en-US"/>
              </a:p>
            </p:txBody>
          </p:sp>
          <p:sp>
            <p:nvSpPr>
              <p:cNvPr id="5152" name="Freeform 26">
                <a:extLst>
                  <a:ext uri="{FF2B5EF4-FFF2-40B4-BE49-F238E27FC236}">
                    <a16:creationId xmlns:a16="http://schemas.microsoft.com/office/drawing/2014/main" id="{2D5B6797-2477-BAAD-B7A1-12BFBA8E89FA}"/>
                  </a:ext>
                </a:extLst>
              </p:cNvPr>
              <p:cNvSpPr>
                <a:spLocks/>
              </p:cNvSpPr>
              <p:nvPr/>
            </p:nvSpPr>
            <p:spPr bwMode="auto">
              <a:xfrm>
                <a:off x="791" y="1314"/>
                <a:ext cx="54" cy="50"/>
              </a:xfrm>
              <a:custGeom>
                <a:avLst/>
                <a:gdLst>
                  <a:gd name="T0" fmla="*/ 1 w 54"/>
                  <a:gd name="T1" fmla="*/ 45 h 50"/>
                  <a:gd name="T2" fmla="*/ 5 w 54"/>
                  <a:gd name="T3" fmla="*/ 47 h 50"/>
                  <a:gd name="T4" fmla="*/ 9 w 54"/>
                  <a:gd name="T5" fmla="*/ 49 h 50"/>
                  <a:gd name="T6" fmla="*/ 13 w 54"/>
                  <a:gd name="T7" fmla="*/ 47 h 50"/>
                  <a:gd name="T8" fmla="*/ 17 w 54"/>
                  <a:gd name="T9" fmla="*/ 46 h 50"/>
                  <a:gd name="T10" fmla="*/ 23 w 54"/>
                  <a:gd name="T11" fmla="*/ 42 h 50"/>
                  <a:gd name="T12" fmla="*/ 29 w 54"/>
                  <a:gd name="T13" fmla="*/ 38 h 50"/>
                  <a:gd name="T14" fmla="*/ 36 w 54"/>
                  <a:gd name="T15" fmla="*/ 33 h 50"/>
                  <a:gd name="T16" fmla="*/ 40 w 54"/>
                  <a:gd name="T17" fmla="*/ 27 h 50"/>
                  <a:gd name="T18" fmla="*/ 44 w 54"/>
                  <a:gd name="T19" fmla="*/ 23 h 50"/>
                  <a:gd name="T20" fmla="*/ 47 w 54"/>
                  <a:gd name="T21" fmla="*/ 18 h 50"/>
                  <a:gd name="T22" fmla="*/ 50 w 54"/>
                  <a:gd name="T23" fmla="*/ 13 h 50"/>
                  <a:gd name="T24" fmla="*/ 51 w 54"/>
                  <a:gd name="T25" fmla="*/ 10 h 50"/>
                  <a:gd name="T26" fmla="*/ 53 w 54"/>
                  <a:gd name="T27" fmla="*/ 8 h 50"/>
                  <a:gd name="T28" fmla="*/ 53 w 54"/>
                  <a:gd name="T29" fmla="*/ 3 h 50"/>
                  <a:gd name="T30" fmla="*/ 50 w 54"/>
                  <a:gd name="T31" fmla="*/ 2 h 50"/>
                  <a:gd name="T32" fmla="*/ 48 w 54"/>
                  <a:gd name="T33" fmla="*/ 0 h 50"/>
                  <a:gd name="T34" fmla="*/ 48 w 54"/>
                  <a:gd name="T35" fmla="*/ 1 h 50"/>
                  <a:gd name="T36" fmla="*/ 48 w 54"/>
                  <a:gd name="T37" fmla="*/ 2 h 50"/>
                  <a:gd name="T38" fmla="*/ 48 w 54"/>
                  <a:gd name="T39" fmla="*/ 8 h 50"/>
                  <a:gd name="T40" fmla="*/ 47 w 54"/>
                  <a:gd name="T41" fmla="*/ 10 h 50"/>
                  <a:gd name="T42" fmla="*/ 46 w 54"/>
                  <a:gd name="T43" fmla="*/ 16 h 50"/>
                  <a:gd name="T44" fmla="*/ 42 w 54"/>
                  <a:gd name="T45" fmla="*/ 21 h 50"/>
                  <a:gd name="T46" fmla="*/ 36 w 54"/>
                  <a:gd name="T47" fmla="*/ 27 h 50"/>
                  <a:gd name="T48" fmla="*/ 29 w 54"/>
                  <a:gd name="T49" fmla="*/ 32 h 50"/>
                  <a:gd name="T50" fmla="*/ 24 w 54"/>
                  <a:gd name="T51" fmla="*/ 37 h 50"/>
                  <a:gd name="T52" fmla="*/ 20 w 54"/>
                  <a:gd name="T53" fmla="*/ 41 h 50"/>
                  <a:gd name="T54" fmla="*/ 14 w 54"/>
                  <a:gd name="T55" fmla="*/ 42 h 50"/>
                  <a:gd name="T56" fmla="*/ 10 w 54"/>
                  <a:gd name="T57" fmla="*/ 45 h 50"/>
                  <a:gd name="T58" fmla="*/ 5 w 54"/>
                  <a:gd name="T59" fmla="*/ 45 h 50"/>
                  <a:gd name="T60" fmla="*/ 2 w 54"/>
                  <a:gd name="T61" fmla="*/ 45 h 50"/>
                  <a:gd name="T62" fmla="*/ 0 w 54"/>
                  <a:gd name="T63" fmla="*/ 43 h 50"/>
                  <a:gd name="T64" fmla="*/ 1 w 54"/>
                  <a:gd name="T65" fmla="*/ 45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4"/>
                  <a:gd name="T100" fmla="*/ 0 h 50"/>
                  <a:gd name="T101" fmla="*/ 54 w 54"/>
                  <a:gd name="T102" fmla="*/ 50 h 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4" h="50">
                    <a:moveTo>
                      <a:pt x="1" y="45"/>
                    </a:moveTo>
                    <a:lnTo>
                      <a:pt x="5" y="47"/>
                    </a:lnTo>
                    <a:lnTo>
                      <a:pt x="9" y="49"/>
                    </a:lnTo>
                    <a:lnTo>
                      <a:pt x="13" y="47"/>
                    </a:lnTo>
                    <a:lnTo>
                      <a:pt x="17" y="46"/>
                    </a:lnTo>
                    <a:lnTo>
                      <a:pt x="23" y="42"/>
                    </a:lnTo>
                    <a:lnTo>
                      <a:pt x="29" y="38"/>
                    </a:lnTo>
                    <a:lnTo>
                      <a:pt x="36" y="33"/>
                    </a:lnTo>
                    <a:lnTo>
                      <a:pt x="40" y="27"/>
                    </a:lnTo>
                    <a:lnTo>
                      <a:pt x="44" y="23"/>
                    </a:lnTo>
                    <a:lnTo>
                      <a:pt x="47" y="18"/>
                    </a:lnTo>
                    <a:lnTo>
                      <a:pt x="50" y="13"/>
                    </a:lnTo>
                    <a:lnTo>
                      <a:pt x="51" y="10"/>
                    </a:lnTo>
                    <a:lnTo>
                      <a:pt x="53" y="8"/>
                    </a:lnTo>
                    <a:lnTo>
                      <a:pt x="53" y="3"/>
                    </a:lnTo>
                    <a:lnTo>
                      <a:pt x="50" y="2"/>
                    </a:lnTo>
                    <a:lnTo>
                      <a:pt x="48" y="0"/>
                    </a:lnTo>
                    <a:lnTo>
                      <a:pt x="48" y="1"/>
                    </a:lnTo>
                    <a:lnTo>
                      <a:pt x="48" y="2"/>
                    </a:lnTo>
                    <a:lnTo>
                      <a:pt x="48" y="8"/>
                    </a:lnTo>
                    <a:lnTo>
                      <a:pt x="47" y="10"/>
                    </a:lnTo>
                    <a:lnTo>
                      <a:pt x="46" y="16"/>
                    </a:lnTo>
                    <a:lnTo>
                      <a:pt x="42" y="21"/>
                    </a:lnTo>
                    <a:lnTo>
                      <a:pt x="36" y="27"/>
                    </a:lnTo>
                    <a:lnTo>
                      <a:pt x="29" y="32"/>
                    </a:lnTo>
                    <a:lnTo>
                      <a:pt x="24" y="37"/>
                    </a:lnTo>
                    <a:lnTo>
                      <a:pt x="20" y="41"/>
                    </a:lnTo>
                    <a:lnTo>
                      <a:pt x="14" y="42"/>
                    </a:lnTo>
                    <a:lnTo>
                      <a:pt x="10" y="45"/>
                    </a:lnTo>
                    <a:lnTo>
                      <a:pt x="5" y="45"/>
                    </a:lnTo>
                    <a:lnTo>
                      <a:pt x="2" y="45"/>
                    </a:lnTo>
                    <a:lnTo>
                      <a:pt x="0" y="43"/>
                    </a:lnTo>
                    <a:lnTo>
                      <a:pt x="1" y="45"/>
                    </a:lnTo>
                  </a:path>
                </a:pathLst>
              </a:custGeom>
              <a:solidFill>
                <a:srgbClr val="E1E1FF"/>
              </a:solidFill>
              <a:ln w="12700" cap="rnd">
                <a:solidFill>
                  <a:srgbClr val="000000"/>
                </a:solidFill>
                <a:round/>
                <a:headEnd/>
                <a:tailEnd/>
              </a:ln>
            </p:spPr>
            <p:txBody>
              <a:bodyPr/>
              <a:lstStyle/>
              <a:p>
                <a:endParaRPr lang="en-US"/>
              </a:p>
            </p:txBody>
          </p:sp>
          <p:sp>
            <p:nvSpPr>
              <p:cNvPr id="5153" name="Freeform 27">
                <a:extLst>
                  <a:ext uri="{FF2B5EF4-FFF2-40B4-BE49-F238E27FC236}">
                    <a16:creationId xmlns:a16="http://schemas.microsoft.com/office/drawing/2014/main" id="{9E488D21-1847-A4B6-0C29-6301101BEF76}"/>
                  </a:ext>
                </a:extLst>
              </p:cNvPr>
              <p:cNvSpPr>
                <a:spLocks/>
              </p:cNvSpPr>
              <p:nvPr/>
            </p:nvSpPr>
            <p:spPr bwMode="auto">
              <a:xfrm>
                <a:off x="801" y="1319"/>
                <a:ext cx="51" cy="53"/>
              </a:xfrm>
              <a:custGeom>
                <a:avLst/>
                <a:gdLst>
                  <a:gd name="T0" fmla="*/ 5 w 51"/>
                  <a:gd name="T1" fmla="*/ 49 h 53"/>
                  <a:gd name="T2" fmla="*/ 7 w 51"/>
                  <a:gd name="T3" fmla="*/ 52 h 53"/>
                  <a:gd name="T4" fmla="*/ 9 w 51"/>
                  <a:gd name="T5" fmla="*/ 52 h 53"/>
                  <a:gd name="T6" fmla="*/ 14 w 51"/>
                  <a:gd name="T7" fmla="*/ 50 h 53"/>
                  <a:gd name="T8" fmla="*/ 18 w 51"/>
                  <a:gd name="T9" fmla="*/ 48 h 53"/>
                  <a:gd name="T10" fmla="*/ 23 w 51"/>
                  <a:gd name="T11" fmla="*/ 46 h 53"/>
                  <a:gd name="T12" fmla="*/ 30 w 51"/>
                  <a:gd name="T13" fmla="*/ 41 h 53"/>
                  <a:gd name="T14" fmla="*/ 35 w 51"/>
                  <a:gd name="T15" fmla="*/ 36 h 53"/>
                  <a:gd name="T16" fmla="*/ 40 w 51"/>
                  <a:gd name="T17" fmla="*/ 31 h 53"/>
                  <a:gd name="T18" fmla="*/ 44 w 51"/>
                  <a:gd name="T19" fmla="*/ 27 h 53"/>
                  <a:gd name="T20" fmla="*/ 47 w 51"/>
                  <a:gd name="T21" fmla="*/ 21 h 53"/>
                  <a:gd name="T22" fmla="*/ 48 w 51"/>
                  <a:gd name="T23" fmla="*/ 19 h 53"/>
                  <a:gd name="T24" fmla="*/ 48 w 51"/>
                  <a:gd name="T25" fmla="*/ 15 h 53"/>
                  <a:gd name="T26" fmla="*/ 50 w 51"/>
                  <a:gd name="T27" fmla="*/ 11 h 53"/>
                  <a:gd name="T28" fmla="*/ 48 w 51"/>
                  <a:gd name="T29" fmla="*/ 8 h 53"/>
                  <a:gd name="T30" fmla="*/ 42 w 51"/>
                  <a:gd name="T31" fmla="*/ 0 h 53"/>
                  <a:gd name="T32" fmla="*/ 44 w 51"/>
                  <a:gd name="T33" fmla="*/ 2 h 53"/>
                  <a:gd name="T34" fmla="*/ 44 w 51"/>
                  <a:gd name="T35" fmla="*/ 5 h 53"/>
                  <a:gd name="T36" fmla="*/ 43 w 51"/>
                  <a:gd name="T37" fmla="*/ 8 h 53"/>
                  <a:gd name="T38" fmla="*/ 40 w 51"/>
                  <a:gd name="T39" fmla="*/ 12 h 53"/>
                  <a:gd name="T40" fmla="*/ 39 w 51"/>
                  <a:gd name="T41" fmla="*/ 17 h 53"/>
                  <a:gd name="T42" fmla="*/ 36 w 51"/>
                  <a:gd name="T43" fmla="*/ 22 h 53"/>
                  <a:gd name="T44" fmla="*/ 31 w 51"/>
                  <a:gd name="T45" fmla="*/ 29 h 53"/>
                  <a:gd name="T46" fmla="*/ 26 w 51"/>
                  <a:gd name="T47" fmla="*/ 34 h 53"/>
                  <a:gd name="T48" fmla="*/ 21 w 51"/>
                  <a:gd name="T49" fmla="*/ 38 h 53"/>
                  <a:gd name="T50" fmla="*/ 17 w 51"/>
                  <a:gd name="T51" fmla="*/ 39 h 53"/>
                  <a:gd name="T52" fmla="*/ 13 w 51"/>
                  <a:gd name="T53" fmla="*/ 41 h 53"/>
                  <a:gd name="T54" fmla="*/ 9 w 51"/>
                  <a:gd name="T55" fmla="*/ 44 h 53"/>
                  <a:gd name="T56" fmla="*/ 5 w 51"/>
                  <a:gd name="T57" fmla="*/ 44 h 53"/>
                  <a:gd name="T58" fmla="*/ 1 w 51"/>
                  <a:gd name="T59" fmla="*/ 44 h 53"/>
                  <a:gd name="T60" fmla="*/ 0 w 51"/>
                  <a:gd name="T61" fmla="*/ 43 h 53"/>
                  <a:gd name="T62" fmla="*/ 5 w 51"/>
                  <a:gd name="T63" fmla="*/ 49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1"/>
                  <a:gd name="T97" fmla="*/ 0 h 53"/>
                  <a:gd name="T98" fmla="*/ 51 w 51"/>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1" h="53">
                    <a:moveTo>
                      <a:pt x="5" y="49"/>
                    </a:moveTo>
                    <a:lnTo>
                      <a:pt x="7" y="52"/>
                    </a:lnTo>
                    <a:lnTo>
                      <a:pt x="9" y="52"/>
                    </a:lnTo>
                    <a:lnTo>
                      <a:pt x="14" y="50"/>
                    </a:lnTo>
                    <a:lnTo>
                      <a:pt x="18" y="48"/>
                    </a:lnTo>
                    <a:lnTo>
                      <a:pt x="23" y="46"/>
                    </a:lnTo>
                    <a:lnTo>
                      <a:pt x="30" y="41"/>
                    </a:lnTo>
                    <a:lnTo>
                      <a:pt x="35" y="36"/>
                    </a:lnTo>
                    <a:lnTo>
                      <a:pt x="40" y="31"/>
                    </a:lnTo>
                    <a:lnTo>
                      <a:pt x="44" y="27"/>
                    </a:lnTo>
                    <a:lnTo>
                      <a:pt x="47" y="21"/>
                    </a:lnTo>
                    <a:lnTo>
                      <a:pt x="48" y="19"/>
                    </a:lnTo>
                    <a:lnTo>
                      <a:pt x="48" y="15"/>
                    </a:lnTo>
                    <a:lnTo>
                      <a:pt x="50" y="11"/>
                    </a:lnTo>
                    <a:lnTo>
                      <a:pt x="48" y="8"/>
                    </a:lnTo>
                    <a:lnTo>
                      <a:pt x="42" y="0"/>
                    </a:lnTo>
                    <a:lnTo>
                      <a:pt x="44" y="2"/>
                    </a:lnTo>
                    <a:lnTo>
                      <a:pt x="44" y="5"/>
                    </a:lnTo>
                    <a:lnTo>
                      <a:pt x="43" y="8"/>
                    </a:lnTo>
                    <a:lnTo>
                      <a:pt x="40" y="12"/>
                    </a:lnTo>
                    <a:lnTo>
                      <a:pt x="39" y="17"/>
                    </a:lnTo>
                    <a:lnTo>
                      <a:pt x="36" y="22"/>
                    </a:lnTo>
                    <a:lnTo>
                      <a:pt x="31" y="29"/>
                    </a:lnTo>
                    <a:lnTo>
                      <a:pt x="26" y="34"/>
                    </a:lnTo>
                    <a:lnTo>
                      <a:pt x="21" y="38"/>
                    </a:lnTo>
                    <a:lnTo>
                      <a:pt x="17" y="39"/>
                    </a:lnTo>
                    <a:lnTo>
                      <a:pt x="13" y="41"/>
                    </a:lnTo>
                    <a:lnTo>
                      <a:pt x="9" y="44"/>
                    </a:lnTo>
                    <a:lnTo>
                      <a:pt x="5" y="44"/>
                    </a:lnTo>
                    <a:lnTo>
                      <a:pt x="1" y="44"/>
                    </a:lnTo>
                    <a:lnTo>
                      <a:pt x="0" y="43"/>
                    </a:lnTo>
                    <a:lnTo>
                      <a:pt x="5" y="49"/>
                    </a:lnTo>
                  </a:path>
                </a:pathLst>
              </a:custGeom>
              <a:solidFill>
                <a:srgbClr val="E1E1FF"/>
              </a:solidFill>
              <a:ln w="12700" cap="rnd">
                <a:solidFill>
                  <a:srgbClr val="000000"/>
                </a:solidFill>
                <a:round/>
                <a:headEnd/>
                <a:tailEnd/>
              </a:ln>
            </p:spPr>
            <p:txBody>
              <a:bodyPr/>
              <a:lstStyle/>
              <a:p>
                <a:endParaRPr lang="en-US"/>
              </a:p>
            </p:txBody>
          </p:sp>
          <p:sp>
            <p:nvSpPr>
              <p:cNvPr id="5154" name="Freeform 28">
                <a:extLst>
                  <a:ext uri="{FF2B5EF4-FFF2-40B4-BE49-F238E27FC236}">
                    <a16:creationId xmlns:a16="http://schemas.microsoft.com/office/drawing/2014/main" id="{7D4E5B03-3963-D5E4-C261-43729786E1DD}"/>
                  </a:ext>
                </a:extLst>
              </p:cNvPr>
              <p:cNvSpPr>
                <a:spLocks/>
              </p:cNvSpPr>
              <p:nvPr/>
            </p:nvSpPr>
            <p:spPr bwMode="auto">
              <a:xfrm>
                <a:off x="805" y="1329"/>
                <a:ext cx="52" cy="51"/>
              </a:xfrm>
              <a:custGeom>
                <a:avLst/>
                <a:gdLst>
                  <a:gd name="T0" fmla="*/ 49 w 52"/>
                  <a:gd name="T1" fmla="*/ 3 h 51"/>
                  <a:gd name="T2" fmla="*/ 51 w 52"/>
                  <a:gd name="T3" fmla="*/ 3 h 51"/>
                  <a:gd name="T4" fmla="*/ 51 w 52"/>
                  <a:gd name="T5" fmla="*/ 8 h 51"/>
                  <a:gd name="T6" fmla="*/ 49 w 52"/>
                  <a:gd name="T7" fmla="*/ 12 h 51"/>
                  <a:gd name="T8" fmla="*/ 48 w 52"/>
                  <a:gd name="T9" fmla="*/ 18 h 51"/>
                  <a:gd name="T10" fmla="*/ 45 w 52"/>
                  <a:gd name="T11" fmla="*/ 23 h 51"/>
                  <a:gd name="T12" fmla="*/ 41 w 52"/>
                  <a:gd name="T13" fmla="*/ 26 h 51"/>
                  <a:gd name="T14" fmla="*/ 36 w 52"/>
                  <a:gd name="T15" fmla="*/ 31 h 51"/>
                  <a:gd name="T16" fmla="*/ 32 w 52"/>
                  <a:gd name="T17" fmla="*/ 36 h 51"/>
                  <a:gd name="T18" fmla="*/ 25 w 52"/>
                  <a:gd name="T19" fmla="*/ 42 h 51"/>
                  <a:gd name="T20" fmla="*/ 20 w 52"/>
                  <a:gd name="T21" fmla="*/ 45 h 51"/>
                  <a:gd name="T22" fmla="*/ 13 w 52"/>
                  <a:gd name="T23" fmla="*/ 47 h 51"/>
                  <a:gd name="T24" fmla="*/ 10 w 52"/>
                  <a:gd name="T25" fmla="*/ 50 h 51"/>
                  <a:gd name="T26" fmla="*/ 5 w 52"/>
                  <a:gd name="T27" fmla="*/ 48 h 51"/>
                  <a:gd name="T28" fmla="*/ 2 w 52"/>
                  <a:gd name="T29" fmla="*/ 47 h 51"/>
                  <a:gd name="T30" fmla="*/ 0 w 52"/>
                  <a:gd name="T31" fmla="*/ 45 h 51"/>
                  <a:gd name="T32" fmla="*/ 2 w 52"/>
                  <a:gd name="T33" fmla="*/ 45 h 51"/>
                  <a:gd name="T34" fmla="*/ 8 w 52"/>
                  <a:gd name="T35" fmla="*/ 46 h 51"/>
                  <a:gd name="T36" fmla="*/ 10 w 52"/>
                  <a:gd name="T37" fmla="*/ 43 h 51"/>
                  <a:gd name="T38" fmla="*/ 13 w 52"/>
                  <a:gd name="T39" fmla="*/ 42 h 51"/>
                  <a:gd name="T40" fmla="*/ 20 w 52"/>
                  <a:gd name="T41" fmla="*/ 40 h 51"/>
                  <a:gd name="T42" fmla="*/ 25 w 52"/>
                  <a:gd name="T43" fmla="*/ 36 h 51"/>
                  <a:gd name="T44" fmla="*/ 29 w 52"/>
                  <a:gd name="T45" fmla="*/ 34 h 51"/>
                  <a:gd name="T46" fmla="*/ 34 w 52"/>
                  <a:gd name="T47" fmla="*/ 28 h 51"/>
                  <a:gd name="T48" fmla="*/ 38 w 52"/>
                  <a:gd name="T49" fmla="*/ 23 h 51"/>
                  <a:gd name="T50" fmla="*/ 41 w 52"/>
                  <a:gd name="T51" fmla="*/ 18 h 51"/>
                  <a:gd name="T52" fmla="*/ 44 w 52"/>
                  <a:gd name="T53" fmla="*/ 13 h 51"/>
                  <a:gd name="T54" fmla="*/ 46 w 52"/>
                  <a:gd name="T55" fmla="*/ 10 h 51"/>
                  <a:gd name="T56" fmla="*/ 46 w 52"/>
                  <a:gd name="T57" fmla="*/ 6 h 51"/>
                  <a:gd name="T58" fmla="*/ 46 w 52"/>
                  <a:gd name="T59" fmla="*/ 2 h 51"/>
                  <a:gd name="T60" fmla="*/ 46 w 52"/>
                  <a:gd name="T61" fmla="*/ 0 h 51"/>
                  <a:gd name="T62" fmla="*/ 49 w 52"/>
                  <a:gd name="T63" fmla="*/ 3 h 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
                  <a:gd name="T97" fmla="*/ 0 h 51"/>
                  <a:gd name="T98" fmla="*/ 52 w 52"/>
                  <a:gd name="T99" fmla="*/ 51 h 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 h="51">
                    <a:moveTo>
                      <a:pt x="49" y="3"/>
                    </a:moveTo>
                    <a:lnTo>
                      <a:pt x="51" y="3"/>
                    </a:lnTo>
                    <a:lnTo>
                      <a:pt x="51" y="8"/>
                    </a:lnTo>
                    <a:lnTo>
                      <a:pt x="49" y="12"/>
                    </a:lnTo>
                    <a:lnTo>
                      <a:pt x="48" y="18"/>
                    </a:lnTo>
                    <a:lnTo>
                      <a:pt x="45" y="23"/>
                    </a:lnTo>
                    <a:lnTo>
                      <a:pt x="41" y="26"/>
                    </a:lnTo>
                    <a:lnTo>
                      <a:pt x="36" y="31"/>
                    </a:lnTo>
                    <a:lnTo>
                      <a:pt x="32" y="36"/>
                    </a:lnTo>
                    <a:lnTo>
                      <a:pt x="25" y="42"/>
                    </a:lnTo>
                    <a:lnTo>
                      <a:pt x="20" y="45"/>
                    </a:lnTo>
                    <a:lnTo>
                      <a:pt x="13" y="47"/>
                    </a:lnTo>
                    <a:lnTo>
                      <a:pt x="10" y="50"/>
                    </a:lnTo>
                    <a:lnTo>
                      <a:pt x="5" y="48"/>
                    </a:lnTo>
                    <a:lnTo>
                      <a:pt x="2" y="47"/>
                    </a:lnTo>
                    <a:lnTo>
                      <a:pt x="0" y="45"/>
                    </a:lnTo>
                    <a:lnTo>
                      <a:pt x="2" y="45"/>
                    </a:lnTo>
                    <a:lnTo>
                      <a:pt x="8" y="46"/>
                    </a:lnTo>
                    <a:lnTo>
                      <a:pt x="10" y="43"/>
                    </a:lnTo>
                    <a:lnTo>
                      <a:pt x="13" y="42"/>
                    </a:lnTo>
                    <a:lnTo>
                      <a:pt x="20" y="40"/>
                    </a:lnTo>
                    <a:lnTo>
                      <a:pt x="25" y="36"/>
                    </a:lnTo>
                    <a:lnTo>
                      <a:pt x="29" y="34"/>
                    </a:lnTo>
                    <a:lnTo>
                      <a:pt x="34" y="28"/>
                    </a:lnTo>
                    <a:lnTo>
                      <a:pt x="38" y="23"/>
                    </a:lnTo>
                    <a:lnTo>
                      <a:pt x="41" y="18"/>
                    </a:lnTo>
                    <a:lnTo>
                      <a:pt x="44" y="13"/>
                    </a:lnTo>
                    <a:lnTo>
                      <a:pt x="46" y="10"/>
                    </a:lnTo>
                    <a:lnTo>
                      <a:pt x="46" y="6"/>
                    </a:lnTo>
                    <a:lnTo>
                      <a:pt x="46" y="2"/>
                    </a:lnTo>
                    <a:lnTo>
                      <a:pt x="46" y="0"/>
                    </a:lnTo>
                    <a:lnTo>
                      <a:pt x="49" y="3"/>
                    </a:lnTo>
                  </a:path>
                </a:pathLst>
              </a:custGeom>
              <a:solidFill>
                <a:srgbClr val="E1E1FF"/>
              </a:solidFill>
              <a:ln w="12700" cap="rnd">
                <a:solidFill>
                  <a:srgbClr val="000000"/>
                </a:solidFill>
                <a:round/>
                <a:headEnd/>
                <a:tailEnd/>
              </a:ln>
            </p:spPr>
            <p:txBody>
              <a:bodyPr/>
              <a:lstStyle/>
              <a:p>
                <a:endParaRPr lang="en-US"/>
              </a:p>
            </p:txBody>
          </p:sp>
          <p:sp>
            <p:nvSpPr>
              <p:cNvPr id="5155" name="Freeform 29">
                <a:extLst>
                  <a:ext uri="{FF2B5EF4-FFF2-40B4-BE49-F238E27FC236}">
                    <a16:creationId xmlns:a16="http://schemas.microsoft.com/office/drawing/2014/main" id="{FE50F78E-E963-8A99-CD6F-4496BC5F339D}"/>
                  </a:ext>
                </a:extLst>
              </p:cNvPr>
              <p:cNvSpPr>
                <a:spLocks/>
              </p:cNvSpPr>
              <p:nvPr/>
            </p:nvSpPr>
            <p:spPr bwMode="auto">
              <a:xfrm>
                <a:off x="811" y="1339"/>
                <a:ext cx="59" cy="50"/>
              </a:xfrm>
              <a:custGeom>
                <a:avLst/>
                <a:gdLst>
                  <a:gd name="T0" fmla="*/ 5 w 59"/>
                  <a:gd name="T1" fmla="*/ 46 h 50"/>
                  <a:gd name="T2" fmla="*/ 11 w 59"/>
                  <a:gd name="T3" fmla="*/ 49 h 50"/>
                  <a:gd name="T4" fmla="*/ 15 w 59"/>
                  <a:gd name="T5" fmla="*/ 49 h 50"/>
                  <a:gd name="T6" fmla="*/ 21 w 59"/>
                  <a:gd name="T7" fmla="*/ 46 h 50"/>
                  <a:gd name="T8" fmla="*/ 26 w 59"/>
                  <a:gd name="T9" fmla="*/ 45 h 50"/>
                  <a:gd name="T10" fmla="*/ 32 w 59"/>
                  <a:gd name="T11" fmla="*/ 40 h 50"/>
                  <a:gd name="T12" fmla="*/ 39 w 59"/>
                  <a:gd name="T13" fmla="*/ 35 h 50"/>
                  <a:gd name="T14" fmla="*/ 45 w 59"/>
                  <a:gd name="T15" fmla="*/ 31 h 50"/>
                  <a:gd name="T16" fmla="*/ 50 w 59"/>
                  <a:gd name="T17" fmla="*/ 25 h 50"/>
                  <a:gd name="T18" fmla="*/ 53 w 59"/>
                  <a:gd name="T19" fmla="*/ 21 h 50"/>
                  <a:gd name="T20" fmla="*/ 56 w 59"/>
                  <a:gd name="T21" fmla="*/ 17 h 50"/>
                  <a:gd name="T22" fmla="*/ 58 w 59"/>
                  <a:gd name="T23" fmla="*/ 11 h 50"/>
                  <a:gd name="T24" fmla="*/ 58 w 59"/>
                  <a:gd name="T25" fmla="*/ 8 h 50"/>
                  <a:gd name="T26" fmla="*/ 58 w 59"/>
                  <a:gd name="T27" fmla="*/ 5 h 50"/>
                  <a:gd name="T28" fmla="*/ 50 w 59"/>
                  <a:gd name="T29" fmla="*/ 0 h 50"/>
                  <a:gd name="T30" fmla="*/ 50 w 59"/>
                  <a:gd name="T31" fmla="*/ 4 h 50"/>
                  <a:gd name="T32" fmla="*/ 49 w 59"/>
                  <a:gd name="T33" fmla="*/ 8 h 50"/>
                  <a:gd name="T34" fmla="*/ 48 w 59"/>
                  <a:gd name="T35" fmla="*/ 10 h 50"/>
                  <a:gd name="T36" fmla="*/ 45 w 59"/>
                  <a:gd name="T37" fmla="*/ 16 h 50"/>
                  <a:gd name="T38" fmla="*/ 42 w 59"/>
                  <a:gd name="T39" fmla="*/ 21 h 50"/>
                  <a:gd name="T40" fmla="*/ 36 w 59"/>
                  <a:gd name="T41" fmla="*/ 27 h 50"/>
                  <a:gd name="T42" fmla="*/ 31 w 59"/>
                  <a:gd name="T43" fmla="*/ 31 h 50"/>
                  <a:gd name="T44" fmla="*/ 24 w 59"/>
                  <a:gd name="T45" fmla="*/ 35 h 50"/>
                  <a:gd name="T46" fmla="*/ 18 w 59"/>
                  <a:gd name="T47" fmla="*/ 38 h 50"/>
                  <a:gd name="T48" fmla="*/ 12 w 59"/>
                  <a:gd name="T49" fmla="*/ 39 h 50"/>
                  <a:gd name="T50" fmla="*/ 8 w 59"/>
                  <a:gd name="T51" fmla="*/ 40 h 50"/>
                  <a:gd name="T52" fmla="*/ 4 w 59"/>
                  <a:gd name="T53" fmla="*/ 41 h 50"/>
                  <a:gd name="T54" fmla="*/ 0 w 59"/>
                  <a:gd name="T55" fmla="*/ 40 h 50"/>
                  <a:gd name="T56" fmla="*/ 5 w 59"/>
                  <a:gd name="T57" fmla="*/ 46 h 50"/>
                  <a:gd name="T58" fmla="*/ 5 w 59"/>
                  <a:gd name="T59" fmla="*/ 46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
                  <a:gd name="T91" fmla="*/ 0 h 50"/>
                  <a:gd name="T92" fmla="*/ 59 w 59"/>
                  <a:gd name="T93" fmla="*/ 50 h 5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 h="50">
                    <a:moveTo>
                      <a:pt x="5" y="46"/>
                    </a:moveTo>
                    <a:lnTo>
                      <a:pt x="11" y="49"/>
                    </a:lnTo>
                    <a:lnTo>
                      <a:pt x="15" y="49"/>
                    </a:lnTo>
                    <a:lnTo>
                      <a:pt x="21" y="46"/>
                    </a:lnTo>
                    <a:lnTo>
                      <a:pt x="26" y="45"/>
                    </a:lnTo>
                    <a:lnTo>
                      <a:pt x="32" y="40"/>
                    </a:lnTo>
                    <a:lnTo>
                      <a:pt x="39" y="35"/>
                    </a:lnTo>
                    <a:lnTo>
                      <a:pt x="45" y="31"/>
                    </a:lnTo>
                    <a:lnTo>
                      <a:pt x="50" y="25"/>
                    </a:lnTo>
                    <a:lnTo>
                      <a:pt x="53" y="21"/>
                    </a:lnTo>
                    <a:lnTo>
                      <a:pt x="56" y="17"/>
                    </a:lnTo>
                    <a:lnTo>
                      <a:pt x="58" y="11"/>
                    </a:lnTo>
                    <a:lnTo>
                      <a:pt x="58" y="8"/>
                    </a:lnTo>
                    <a:lnTo>
                      <a:pt x="58" y="5"/>
                    </a:lnTo>
                    <a:lnTo>
                      <a:pt x="50" y="0"/>
                    </a:lnTo>
                    <a:lnTo>
                      <a:pt x="50" y="4"/>
                    </a:lnTo>
                    <a:lnTo>
                      <a:pt x="49" y="8"/>
                    </a:lnTo>
                    <a:lnTo>
                      <a:pt x="48" y="10"/>
                    </a:lnTo>
                    <a:lnTo>
                      <a:pt x="45" y="16"/>
                    </a:lnTo>
                    <a:lnTo>
                      <a:pt x="42" y="21"/>
                    </a:lnTo>
                    <a:lnTo>
                      <a:pt x="36" y="27"/>
                    </a:lnTo>
                    <a:lnTo>
                      <a:pt x="31" y="31"/>
                    </a:lnTo>
                    <a:lnTo>
                      <a:pt x="24" y="35"/>
                    </a:lnTo>
                    <a:lnTo>
                      <a:pt x="18" y="38"/>
                    </a:lnTo>
                    <a:lnTo>
                      <a:pt x="12" y="39"/>
                    </a:lnTo>
                    <a:lnTo>
                      <a:pt x="8" y="40"/>
                    </a:lnTo>
                    <a:lnTo>
                      <a:pt x="4" y="41"/>
                    </a:lnTo>
                    <a:lnTo>
                      <a:pt x="0" y="40"/>
                    </a:lnTo>
                    <a:lnTo>
                      <a:pt x="5" y="46"/>
                    </a:lnTo>
                  </a:path>
                </a:pathLst>
              </a:custGeom>
              <a:solidFill>
                <a:srgbClr val="E1E1FF"/>
              </a:solidFill>
              <a:ln w="12700" cap="rnd">
                <a:solidFill>
                  <a:srgbClr val="000000"/>
                </a:solidFill>
                <a:round/>
                <a:headEnd/>
                <a:tailEnd/>
              </a:ln>
            </p:spPr>
            <p:txBody>
              <a:bodyPr/>
              <a:lstStyle/>
              <a:p>
                <a:endParaRPr lang="en-US"/>
              </a:p>
            </p:txBody>
          </p:sp>
        </p:grpSp>
        <p:sp>
          <p:nvSpPr>
            <p:cNvPr id="5129" name="Freeform 30">
              <a:extLst>
                <a:ext uri="{FF2B5EF4-FFF2-40B4-BE49-F238E27FC236}">
                  <a16:creationId xmlns:a16="http://schemas.microsoft.com/office/drawing/2014/main" id="{BCBAB203-D79F-CD93-2A91-8DF2AFD513F3}"/>
                </a:ext>
              </a:extLst>
            </p:cNvPr>
            <p:cNvSpPr>
              <a:spLocks/>
            </p:cNvSpPr>
            <p:nvPr/>
          </p:nvSpPr>
          <p:spPr bwMode="auto">
            <a:xfrm>
              <a:off x="3501" y="1873"/>
              <a:ext cx="290" cy="219"/>
            </a:xfrm>
            <a:custGeom>
              <a:avLst/>
              <a:gdLst>
                <a:gd name="T0" fmla="*/ 60 w 314"/>
                <a:gd name="T1" fmla="*/ 22 h 179"/>
                <a:gd name="T2" fmla="*/ 100 w 314"/>
                <a:gd name="T3" fmla="*/ 24 h 179"/>
                <a:gd name="T4" fmla="*/ 144 w 314"/>
                <a:gd name="T5" fmla="*/ 0 h 179"/>
                <a:gd name="T6" fmla="*/ 196 w 314"/>
                <a:gd name="T7" fmla="*/ 0 h 179"/>
                <a:gd name="T8" fmla="*/ 139 w 314"/>
                <a:gd name="T9" fmla="*/ 138 h 179"/>
                <a:gd name="T10" fmla="*/ 153 w 314"/>
                <a:gd name="T11" fmla="*/ 148 h 179"/>
                <a:gd name="T12" fmla="*/ 170 w 314"/>
                <a:gd name="T13" fmla="*/ 163 h 179"/>
                <a:gd name="T14" fmla="*/ 183 w 314"/>
                <a:gd name="T15" fmla="*/ 182 h 179"/>
                <a:gd name="T16" fmla="*/ 195 w 314"/>
                <a:gd name="T17" fmla="*/ 208 h 179"/>
                <a:gd name="T18" fmla="*/ 203 w 314"/>
                <a:gd name="T19" fmla="*/ 239 h 179"/>
                <a:gd name="T20" fmla="*/ 209 w 314"/>
                <a:gd name="T21" fmla="*/ 273 h 179"/>
                <a:gd name="T22" fmla="*/ 211 w 314"/>
                <a:gd name="T23" fmla="*/ 310 h 179"/>
                <a:gd name="T24" fmla="*/ 208 w 314"/>
                <a:gd name="T25" fmla="*/ 347 h 179"/>
                <a:gd name="T26" fmla="*/ 205 w 314"/>
                <a:gd name="T27" fmla="*/ 379 h 179"/>
                <a:gd name="T28" fmla="*/ 195 w 314"/>
                <a:gd name="T29" fmla="*/ 411 h 179"/>
                <a:gd name="T30" fmla="*/ 180 w 314"/>
                <a:gd name="T31" fmla="*/ 443 h 179"/>
                <a:gd name="T32" fmla="*/ 164 w 314"/>
                <a:gd name="T33" fmla="*/ 464 h 179"/>
                <a:gd name="T34" fmla="*/ 151 w 314"/>
                <a:gd name="T35" fmla="*/ 477 h 179"/>
                <a:gd name="T36" fmla="*/ 139 w 314"/>
                <a:gd name="T37" fmla="*/ 484 h 179"/>
                <a:gd name="T38" fmla="*/ 121 w 314"/>
                <a:gd name="T39" fmla="*/ 489 h 179"/>
                <a:gd name="T40" fmla="*/ 78 w 314"/>
                <a:gd name="T41" fmla="*/ 489 h 179"/>
                <a:gd name="T42" fmla="*/ 57 w 314"/>
                <a:gd name="T43" fmla="*/ 477 h 179"/>
                <a:gd name="T44" fmla="*/ 36 w 314"/>
                <a:gd name="T45" fmla="*/ 451 h 179"/>
                <a:gd name="T46" fmla="*/ 18 w 314"/>
                <a:gd name="T47" fmla="*/ 420 h 179"/>
                <a:gd name="T48" fmla="*/ 7 w 314"/>
                <a:gd name="T49" fmla="*/ 388 h 179"/>
                <a:gd name="T50" fmla="*/ 4 w 314"/>
                <a:gd name="T51" fmla="*/ 347 h 179"/>
                <a:gd name="T52" fmla="*/ 0 w 314"/>
                <a:gd name="T53" fmla="*/ 319 h 179"/>
                <a:gd name="T54" fmla="*/ 3 w 314"/>
                <a:gd name="T55" fmla="*/ 280 h 179"/>
                <a:gd name="T56" fmla="*/ 8 w 314"/>
                <a:gd name="T57" fmla="*/ 235 h 179"/>
                <a:gd name="T58" fmla="*/ 22 w 314"/>
                <a:gd name="T59" fmla="*/ 195 h 179"/>
                <a:gd name="T60" fmla="*/ 40 w 314"/>
                <a:gd name="T61" fmla="*/ 163 h 179"/>
                <a:gd name="T62" fmla="*/ 66 w 314"/>
                <a:gd name="T63" fmla="*/ 142 h 179"/>
                <a:gd name="T64" fmla="*/ 26 w 314"/>
                <a:gd name="T65" fmla="*/ 2 h 1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179"/>
                <a:gd name="T101" fmla="*/ 314 w 314"/>
                <a:gd name="T102" fmla="*/ 179 h 1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179">
                  <a:moveTo>
                    <a:pt x="38" y="2"/>
                  </a:moveTo>
                  <a:lnTo>
                    <a:pt x="89" y="8"/>
                  </a:lnTo>
                  <a:lnTo>
                    <a:pt x="88" y="0"/>
                  </a:lnTo>
                  <a:lnTo>
                    <a:pt x="149" y="9"/>
                  </a:lnTo>
                  <a:lnTo>
                    <a:pt x="149" y="0"/>
                  </a:lnTo>
                  <a:lnTo>
                    <a:pt x="214" y="0"/>
                  </a:lnTo>
                  <a:lnTo>
                    <a:pt x="213" y="9"/>
                  </a:lnTo>
                  <a:lnTo>
                    <a:pt x="292" y="0"/>
                  </a:lnTo>
                  <a:lnTo>
                    <a:pt x="196" y="50"/>
                  </a:lnTo>
                  <a:lnTo>
                    <a:pt x="206" y="50"/>
                  </a:lnTo>
                  <a:lnTo>
                    <a:pt x="216" y="52"/>
                  </a:lnTo>
                  <a:lnTo>
                    <a:pt x="228" y="54"/>
                  </a:lnTo>
                  <a:lnTo>
                    <a:pt x="239" y="56"/>
                  </a:lnTo>
                  <a:lnTo>
                    <a:pt x="252" y="60"/>
                  </a:lnTo>
                  <a:lnTo>
                    <a:pt x="262" y="63"/>
                  </a:lnTo>
                  <a:lnTo>
                    <a:pt x="272" y="67"/>
                  </a:lnTo>
                  <a:lnTo>
                    <a:pt x="282" y="72"/>
                  </a:lnTo>
                  <a:lnTo>
                    <a:pt x="289" y="76"/>
                  </a:lnTo>
                  <a:lnTo>
                    <a:pt x="296" y="81"/>
                  </a:lnTo>
                  <a:lnTo>
                    <a:pt x="302" y="87"/>
                  </a:lnTo>
                  <a:lnTo>
                    <a:pt x="307" y="94"/>
                  </a:lnTo>
                  <a:lnTo>
                    <a:pt x="311" y="100"/>
                  </a:lnTo>
                  <a:lnTo>
                    <a:pt x="313" y="106"/>
                  </a:lnTo>
                  <a:lnTo>
                    <a:pt x="313" y="113"/>
                  </a:lnTo>
                  <a:lnTo>
                    <a:pt x="313" y="121"/>
                  </a:lnTo>
                  <a:lnTo>
                    <a:pt x="310" y="127"/>
                  </a:lnTo>
                  <a:lnTo>
                    <a:pt x="307" y="133"/>
                  </a:lnTo>
                  <a:lnTo>
                    <a:pt x="304" y="138"/>
                  </a:lnTo>
                  <a:lnTo>
                    <a:pt x="298" y="144"/>
                  </a:lnTo>
                  <a:lnTo>
                    <a:pt x="290" y="150"/>
                  </a:lnTo>
                  <a:lnTo>
                    <a:pt x="280" y="156"/>
                  </a:lnTo>
                  <a:lnTo>
                    <a:pt x="268" y="162"/>
                  </a:lnTo>
                  <a:lnTo>
                    <a:pt x="256" y="166"/>
                  </a:lnTo>
                  <a:lnTo>
                    <a:pt x="245" y="169"/>
                  </a:lnTo>
                  <a:lnTo>
                    <a:pt x="235" y="172"/>
                  </a:lnTo>
                  <a:lnTo>
                    <a:pt x="225" y="174"/>
                  </a:lnTo>
                  <a:lnTo>
                    <a:pt x="215" y="176"/>
                  </a:lnTo>
                  <a:lnTo>
                    <a:pt x="205" y="177"/>
                  </a:lnTo>
                  <a:lnTo>
                    <a:pt x="192" y="178"/>
                  </a:lnTo>
                  <a:lnTo>
                    <a:pt x="181" y="178"/>
                  </a:lnTo>
                  <a:lnTo>
                    <a:pt x="127" y="178"/>
                  </a:lnTo>
                  <a:lnTo>
                    <a:pt x="116" y="178"/>
                  </a:lnTo>
                  <a:lnTo>
                    <a:pt x="103" y="176"/>
                  </a:lnTo>
                  <a:lnTo>
                    <a:pt x="86" y="174"/>
                  </a:lnTo>
                  <a:lnTo>
                    <a:pt x="69" y="170"/>
                  </a:lnTo>
                  <a:lnTo>
                    <a:pt x="53" y="165"/>
                  </a:lnTo>
                  <a:lnTo>
                    <a:pt x="39" y="159"/>
                  </a:lnTo>
                  <a:lnTo>
                    <a:pt x="28" y="153"/>
                  </a:lnTo>
                  <a:lnTo>
                    <a:pt x="20" y="148"/>
                  </a:lnTo>
                  <a:lnTo>
                    <a:pt x="12" y="141"/>
                  </a:lnTo>
                  <a:lnTo>
                    <a:pt x="6" y="133"/>
                  </a:lnTo>
                  <a:lnTo>
                    <a:pt x="4" y="127"/>
                  </a:lnTo>
                  <a:lnTo>
                    <a:pt x="1" y="122"/>
                  </a:lnTo>
                  <a:lnTo>
                    <a:pt x="0" y="116"/>
                  </a:lnTo>
                  <a:lnTo>
                    <a:pt x="1" y="111"/>
                  </a:lnTo>
                  <a:lnTo>
                    <a:pt x="3" y="102"/>
                  </a:lnTo>
                  <a:lnTo>
                    <a:pt x="7" y="94"/>
                  </a:lnTo>
                  <a:lnTo>
                    <a:pt x="13" y="86"/>
                  </a:lnTo>
                  <a:lnTo>
                    <a:pt x="23" y="78"/>
                  </a:lnTo>
                  <a:lnTo>
                    <a:pt x="33" y="71"/>
                  </a:lnTo>
                  <a:lnTo>
                    <a:pt x="46" y="65"/>
                  </a:lnTo>
                  <a:lnTo>
                    <a:pt x="60" y="60"/>
                  </a:lnTo>
                  <a:lnTo>
                    <a:pt x="78" y="55"/>
                  </a:lnTo>
                  <a:lnTo>
                    <a:pt x="97" y="52"/>
                  </a:lnTo>
                  <a:lnTo>
                    <a:pt x="110" y="50"/>
                  </a:lnTo>
                  <a:lnTo>
                    <a:pt x="38" y="2"/>
                  </a:lnTo>
                </a:path>
              </a:pathLst>
            </a:custGeom>
            <a:solidFill>
              <a:srgbClr val="66FF66"/>
            </a:solidFill>
            <a:ln w="12700" cap="rnd">
              <a:solidFill>
                <a:srgbClr val="000000"/>
              </a:solidFill>
              <a:round/>
              <a:headEnd/>
              <a:tailEnd/>
            </a:ln>
          </p:spPr>
          <p:txBody>
            <a:bodyPr/>
            <a:lstStyle/>
            <a:p>
              <a:endParaRPr lang="en-US"/>
            </a:p>
          </p:txBody>
        </p:sp>
        <p:sp>
          <p:nvSpPr>
            <p:cNvPr id="5130" name="Freeform 31">
              <a:extLst>
                <a:ext uri="{FF2B5EF4-FFF2-40B4-BE49-F238E27FC236}">
                  <a16:creationId xmlns:a16="http://schemas.microsoft.com/office/drawing/2014/main" id="{AA851DB6-88C2-27BA-C86A-1FEB4C04E52C}"/>
                </a:ext>
              </a:extLst>
            </p:cNvPr>
            <p:cNvSpPr>
              <a:spLocks/>
            </p:cNvSpPr>
            <p:nvPr/>
          </p:nvSpPr>
          <p:spPr bwMode="auto">
            <a:xfrm>
              <a:off x="3608" y="1944"/>
              <a:ext cx="74" cy="129"/>
            </a:xfrm>
            <a:custGeom>
              <a:avLst/>
              <a:gdLst>
                <a:gd name="T0" fmla="*/ 20 w 80"/>
                <a:gd name="T1" fmla="*/ 27 h 106"/>
                <a:gd name="T2" fmla="*/ 33 w 80"/>
                <a:gd name="T3" fmla="*/ 27 h 106"/>
                <a:gd name="T4" fmla="*/ 33 w 80"/>
                <a:gd name="T5" fmla="*/ 0 h 106"/>
                <a:gd name="T6" fmla="*/ 40 w 80"/>
                <a:gd name="T7" fmla="*/ 0 h 106"/>
                <a:gd name="T8" fmla="*/ 40 w 80"/>
                <a:gd name="T9" fmla="*/ 27 h 106"/>
                <a:gd name="T10" fmla="*/ 54 w 80"/>
                <a:gd name="T11" fmla="*/ 61 h 106"/>
                <a:gd name="T12" fmla="*/ 54 w 80"/>
                <a:gd name="T13" fmla="*/ 101 h 106"/>
                <a:gd name="T14" fmla="*/ 36 w 80"/>
                <a:gd name="T15" fmla="*/ 101 h 106"/>
                <a:gd name="T16" fmla="*/ 36 w 80"/>
                <a:gd name="T17" fmla="*/ 69 h 106"/>
                <a:gd name="T18" fmla="*/ 19 w 80"/>
                <a:gd name="T19" fmla="*/ 69 h 106"/>
                <a:gd name="T20" fmla="*/ 19 w 80"/>
                <a:gd name="T21" fmla="*/ 122 h 106"/>
                <a:gd name="T22" fmla="*/ 40 w 80"/>
                <a:gd name="T23" fmla="*/ 122 h 106"/>
                <a:gd name="T24" fmla="*/ 54 w 80"/>
                <a:gd name="T25" fmla="*/ 151 h 106"/>
                <a:gd name="T26" fmla="*/ 54 w 80"/>
                <a:gd name="T27" fmla="*/ 219 h 106"/>
                <a:gd name="T28" fmla="*/ 40 w 80"/>
                <a:gd name="T29" fmla="*/ 254 h 106"/>
                <a:gd name="T30" fmla="*/ 40 w 80"/>
                <a:gd name="T31" fmla="*/ 281 h 106"/>
                <a:gd name="T32" fmla="*/ 33 w 80"/>
                <a:gd name="T33" fmla="*/ 281 h 106"/>
                <a:gd name="T34" fmla="*/ 33 w 80"/>
                <a:gd name="T35" fmla="*/ 254 h 106"/>
                <a:gd name="T36" fmla="*/ 20 w 80"/>
                <a:gd name="T37" fmla="*/ 254 h 106"/>
                <a:gd name="T38" fmla="*/ 20 w 80"/>
                <a:gd name="T39" fmla="*/ 281 h 106"/>
                <a:gd name="T40" fmla="*/ 15 w 80"/>
                <a:gd name="T41" fmla="*/ 281 h 106"/>
                <a:gd name="T42" fmla="*/ 15 w 80"/>
                <a:gd name="T43" fmla="*/ 254 h 106"/>
                <a:gd name="T44" fmla="*/ 0 w 80"/>
                <a:gd name="T45" fmla="*/ 219 h 106"/>
                <a:gd name="T46" fmla="*/ 0 w 80"/>
                <a:gd name="T47" fmla="*/ 185 h 106"/>
                <a:gd name="T48" fmla="*/ 19 w 80"/>
                <a:gd name="T49" fmla="*/ 185 h 106"/>
                <a:gd name="T50" fmla="*/ 19 w 80"/>
                <a:gd name="T51" fmla="*/ 213 h 106"/>
                <a:gd name="T52" fmla="*/ 36 w 80"/>
                <a:gd name="T53" fmla="*/ 213 h 106"/>
                <a:gd name="T54" fmla="*/ 36 w 80"/>
                <a:gd name="T55" fmla="*/ 163 h 106"/>
                <a:gd name="T56" fmla="*/ 15 w 80"/>
                <a:gd name="T57" fmla="*/ 163 h 106"/>
                <a:gd name="T58" fmla="*/ 0 w 80"/>
                <a:gd name="T59" fmla="*/ 128 h 106"/>
                <a:gd name="T60" fmla="*/ 0 w 80"/>
                <a:gd name="T61" fmla="*/ 61 h 106"/>
                <a:gd name="T62" fmla="*/ 15 w 80"/>
                <a:gd name="T63" fmla="*/ 27 h 106"/>
                <a:gd name="T64" fmla="*/ 15 w 80"/>
                <a:gd name="T65" fmla="*/ 0 h 106"/>
                <a:gd name="T66" fmla="*/ 20 w 80"/>
                <a:gd name="T67" fmla="*/ 0 h 106"/>
                <a:gd name="T68" fmla="*/ 20 w 80"/>
                <a:gd name="T69" fmla="*/ 27 h 10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0"/>
                <a:gd name="T106" fmla="*/ 0 h 106"/>
                <a:gd name="T107" fmla="*/ 80 w 80"/>
                <a:gd name="T108" fmla="*/ 106 h 10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0" h="106">
                  <a:moveTo>
                    <a:pt x="30" y="10"/>
                  </a:moveTo>
                  <a:lnTo>
                    <a:pt x="49" y="10"/>
                  </a:lnTo>
                  <a:lnTo>
                    <a:pt x="49" y="0"/>
                  </a:lnTo>
                  <a:lnTo>
                    <a:pt x="58" y="0"/>
                  </a:lnTo>
                  <a:lnTo>
                    <a:pt x="58" y="10"/>
                  </a:lnTo>
                  <a:lnTo>
                    <a:pt x="79" y="23"/>
                  </a:lnTo>
                  <a:lnTo>
                    <a:pt x="79" y="38"/>
                  </a:lnTo>
                  <a:lnTo>
                    <a:pt x="53" y="38"/>
                  </a:lnTo>
                  <a:lnTo>
                    <a:pt x="53" y="26"/>
                  </a:lnTo>
                  <a:lnTo>
                    <a:pt x="28" y="26"/>
                  </a:lnTo>
                  <a:lnTo>
                    <a:pt x="28" y="45"/>
                  </a:lnTo>
                  <a:lnTo>
                    <a:pt x="60" y="45"/>
                  </a:lnTo>
                  <a:lnTo>
                    <a:pt x="79" y="57"/>
                  </a:lnTo>
                  <a:lnTo>
                    <a:pt x="79" y="82"/>
                  </a:lnTo>
                  <a:lnTo>
                    <a:pt x="58" y="95"/>
                  </a:lnTo>
                  <a:lnTo>
                    <a:pt x="58" y="105"/>
                  </a:lnTo>
                  <a:lnTo>
                    <a:pt x="49" y="105"/>
                  </a:lnTo>
                  <a:lnTo>
                    <a:pt x="49" y="95"/>
                  </a:lnTo>
                  <a:lnTo>
                    <a:pt x="30" y="95"/>
                  </a:lnTo>
                  <a:lnTo>
                    <a:pt x="30" y="105"/>
                  </a:lnTo>
                  <a:lnTo>
                    <a:pt x="21" y="105"/>
                  </a:lnTo>
                  <a:lnTo>
                    <a:pt x="21" y="95"/>
                  </a:lnTo>
                  <a:lnTo>
                    <a:pt x="0" y="82"/>
                  </a:lnTo>
                  <a:lnTo>
                    <a:pt x="0" y="70"/>
                  </a:lnTo>
                  <a:lnTo>
                    <a:pt x="28" y="70"/>
                  </a:lnTo>
                  <a:lnTo>
                    <a:pt x="28" y="80"/>
                  </a:lnTo>
                  <a:lnTo>
                    <a:pt x="53" y="80"/>
                  </a:lnTo>
                  <a:lnTo>
                    <a:pt x="53" y="61"/>
                  </a:lnTo>
                  <a:lnTo>
                    <a:pt x="21" y="61"/>
                  </a:lnTo>
                  <a:lnTo>
                    <a:pt x="0" y="48"/>
                  </a:lnTo>
                  <a:lnTo>
                    <a:pt x="0" y="23"/>
                  </a:lnTo>
                  <a:lnTo>
                    <a:pt x="21" y="10"/>
                  </a:lnTo>
                  <a:lnTo>
                    <a:pt x="21" y="0"/>
                  </a:lnTo>
                  <a:lnTo>
                    <a:pt x="30" y="0"/>
                  </a:lnTo>
                  <a:lnTo>
                    <a:pt x="30" y="10"/>
                  </a:lnTo>
                </a:path>
              </a:pathLst>
            </a:custGeom>
            <a:solidFill>
              <a:srgbClr val="00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31" name="Freeform 32">
              <a:extLst>
                <a:ext uri="{FF2B5EF4-FFF2-40B4-BE49-F238E27FC236}">
                  <a16:creationId xmlns:a16="http://schemas.microsoft.com/office/drawing/2014/main" id="{F9CA7798-1C06-EDB5-DFAE-234051AFCD18}"/>
                </a:ext>
              </a:extLst>
            </p:cNvPr>
            <p:cNvSpPr>
              <a:spLocks/>
            </p:cNvSpPr>
            <p:nvPr/>
          </p:nvSpPr>
          <p:spPr bwMode="auto">
            <a:xfrm>
              <a:off x="4419" y="1835"/>
              <a:ext cx="284" cy="234"/>
            </a:xfrm>
            <a:custGeom>
              <a:avLst/>
              <a:gdLst>
                <a:gd name="T0" fmla="*/ 72 w 309"/>
                <a:gd name="T1" fmla="*/ 0 h 192"/>
                <a:gd name="T2" fmla="*/ 202 w 309"/>
                <a:gd name="T3" fmla="*/ 151 h 192"/>
                <a:gd name="T4" fmla="*/ 131 w 309"/>
                <a:gd name="T5" fmla="*/ 514 h 192"/>
                <a:gd name="T6" fmla="*/ 0 w 309"/>
                <a:gd name="T7" fmla="*/ 341 h 192"/>
                <a:gd name="T8" fmla="*/ 72 w 309"/>
                <a:gd name="T9" fmla="*/ 0 h 192"/>
                <a:gd name="T10" fmla="*/ 0 60000 65536"/>
                <a:gd name="T11" fmla="*/ 0 60000 65536"/>
                <a:gd name="T12" fmla="*/ 0 60000 65536"/>
                <a:gd name="T13" fmla="*/ 0 60000 65536"/>
                <a:gd name="T14" fmla="*/ 0 60000 65536"/>
                <a:gd name="T15" fmla="*/ 0 w 309"/>
                <a:gd name="T16" fmla="*/ 0 h 192"/>
                <a:gd name="T17" fmla="*/ 309 w 309"/>
                <a:gd name="T18" fmla="*/ 192 h 192"/>
              </a:gdLst>
              <a:ahLst/>
              <a:cxnLst>
                <a:cxn ang="T10">
                  <a:pos x="T0" y="T1"/>
                </a:cxn>
                <a:cxn ang="T11">
                  <a:pos x="T2" y="T3"/>
                </a:cxn>
                <a:cxn ang="T12">
                  <a:pos x="T4" y="T5"/>
                </a:cxn>
                <a:cxn ang="T13">
                  <a:pos x="T6" y="T7"/>
                </a:cxn>
                <a:cxn ang="T14">
                  <a:pos x="T8" y="T9"/>
                </a:cxn>
              </a:cxnLst>
              <a:rect l="T15" t="T16" r="T17" b="T18"/>
              <a:pathLst>
                <a:path w="309" h="192">
                  <a:moveTo>
                    <a:pt x="110" y="0"/>
                  </a:moveTo>
                  <a:lnTo>
                    <a:pt x="308" y="57"/>
                  </a:lnTo>
                  <a:lnTo>
                    <a:pt x="199" y="191"/>
                  </a:lnTo>
                  <a:lnTo>
                    <a:pt x="0" y="127"/>
                  </a:lnTo>
                  <a:lnTo>
                    <a:pt x="110" y="0"/>
                  </a:lnTo>
                </a:path>
              </a:pathLst>
            </a:custGeom>
            <a:solidFill>
              <a:srgbClr val="DDDDDD"/>
            </a:solidFill>
            <a:ln w="12700" cap="rnd">
              <a:solidFill>
                <a:srgbClr val="000000"/>
              </a:solidFill>
              <a:round/>
              <a:headEnd/>
              <a:tailEnd/>
            </a:ln>
          </p:spPr>
          <p:txBody>
            <a:bodyPr/>
            <a:lstStyle/>
            <a:p>
              <a:endParaRPr lang="en-US"/>
            </a:p>
          </p:txBody>
        </p:sp>
        <p:grpSp>
          <p:nvGrpSpPr>
            <p:cNvPr id="5132" name="Group 33">
              <a:extLst>
                <a:ext uri="{FF2B5EF4-FFF2-40B4-BE49-F238E27FC236}">
                  <a16:creationId xmlns:a16="http://schemas.microsoft.com/office/drawing/2014/main" id="{414B4ACE-BE92-AC13-98A3-A535A358F990}"/>
                </a:ext>
              </a:extLst>
            </p:cNvPr>
            <p:cNvGrpSpPr>
              <a:grpSpLocks/>
            </p:cNvGrpSpPr>
            <p:nvPr/>
          </p:nvGrpSpPr>
          <p:grpSpPr bwMode="auto">
            <a:xfrm>
              <a:off x="4419" y="1914"/>
              <a:ext cx="284" cy="155"/>
              <a:chOff x="1360" y="1459"/>
              <a:chExt cx="309" cy="127"/>
            </a:xfrm>
          </p:grpSpPr>
          <p:sp>
            <p:nvSpPr>
              <p:cNvPr id="5139" name="Freeform 34">
                <a:extLst>
                  <a:ext uri="{FF2B5EF4-FFF2-40B4-BE49-F238E27FC236}">
                    <a16:creationId xmlns:a16="http://schemas.microsoft.com/office/drawing/2014/main" id="{48BB7AAA-5A72-4783-EB9B-1852D5DEECD4}"/>
                  </a:ext>
                </a:extLst>
              </p:cNvPr>
              <p:cNvSpPr>
                <a:spLocks/>
              </p:cNvSpPr>
              <p:nvPr/>
            </p:nvSpPr>
            <p:spPr bwMode="auto">
              <a:xfrm>
                <a:off x="1360" y="1459"/>
                <a:ext cx="309" cy="127"/>
              </a:xfrm>
              <a:custGeom>
                <a:avLst/>
                <a:gdLst>
                  <a:gd name="T0" fmla="*/ 308 w 309"/>
                  <a:gd name="T1" fmla="*/ 0 h 127"/>
                  <a:gd name="T2" fmla="*/ 199 w 309"/>
                  <a:gd name="T3" fmla="*/ 126 h 127"/>
                  <a:gd name="T4" fmla="*/ 0 w 309"/>
                  <a:gd name="T5" fmla="*/ 66 h 127"/>
                  <a:gd name="T6" fmla="*/ 199 w 309"/>
                  <a:gd name="T7" fmla="*/ 126 h 127"/>
                  <a:gd name="T8" fmla="*/ 308 w 309"/>
                  <a:gd name="T9" fmla="*/ 0 h 127"/>
                  <a:gd name="T10" fmla="*/ 0 60000 65536"/>
                  <a:gd name="T11" fmla="*/ 0 60000 65536"/>
                  <a:gd name="T12" fmla="*/ 0 60000 65536"/>
                  <a:gd name="T13" fmla="*/ 0 60000 65536"/>
                  <a:gd name="T14" fmla="*/ 0 60000 65536"/>
                  <a:gd name="T15" fmla="*/ 0 w 309"/>
                  <a:gd name="T16" fmla="*/ 0 h 127"/>
                  <a:gd name="T17" fmla="*/ 309 w 309"/>
                  <a:gd name="T18" fmla="*/ 127 h 127"/>
                </a:gdLst>
                <a:ahLst/>
                <a:cxnLst>
                  <a:cxn ang="T10">
                    <a:pos x="T0" y="T1"/>
                  </a:cxn>
                  <a:cxn ang="T11">
                    <a:pos x="T2" y="T3"/>
                  </a:cxn>
                  <a:cxn ang="T12">
                    <a:pos x="T4" y="T5"/>
                  </a:cxn>
                  <a:cxn ang="T13">
                    <a:pos x="T6" y="T7"/>
                  </a:cxn>
                  <a:cxn ang="T14">
                    <a:pos x="T8" y="T9"/>
                  </a:cxn>
                </a:cxnLst>
                <a:rect l="T15" t="T16" r="T17" b="T18"/>
                <a:pathLst>
                  <a:path w="309" h="127">
                    <a:moveTo>
                      <a:pt x="308" y="0"/>
                    </a:moveTo>
                    <a:lnTo>
                      <a:pt x="199" y="126"/>
                    </a:lnTo>
                    <a:lnTo>
                      <a:pt x="0" y="66"/>
                    </a:lnTo>
                    <a:lnTo>
                      <a:pt x="199" y="126"/>
                    </a:lnTo>
                    <a:lnTo>
                      <a:pt x="308" y="0"/>
                    </a:lnTo>
                  </a:path>
                </a:pathLst>
              </a:custGeom>
              <a:solidFill>
                <a:srgbClr val="DDDDDD"/>
              </a:solidFill>
              <a:ln w="12700" cap="rnd">
                <a:solidFill>
                  <a:srgbClr val="000000"/>
                </a:solidFill>
                <a:round/>
                <a:headEnd/>
                <a:tailEnd/>
              </a:ln>
            </p:spPr>
            <p:txBody>
              <a:bodyPr/>
              <a:lstStyle/>
              <a:p>
                <a:endParaRPr lang="en-US"/>
              </a:p>
            </p:txBody>
          </p:sp>
          <p:sp>
            <p:nvSpPr>
              <p:cNvPr id="5140" name="Freeform 35">
                <a:extLst>
                  <a:ext uri="{FF2B5EF4-FFF2-40B4-BE49-F238E27FC236}">
                    <a16:creationId xmlns:a16="http://schemas.microsoft.com/office/drawing/2014/main" id="{26E55F28-C6F7-4B0E-B188-BA12783C8358}"/>
                  </a:ext>
                </a:extLst>
              </p:cNvPr>
              <p:cNvSpPr>
                <a:spLocks/>
              </p:cNvSpPr>
              <p:nvPr/>
            </p:nvSpPr>
            <p:spPr bwMode="auto">
              <a:xfrm>
                <a:off x="1360" y="1459"/>
                <a:ext cx="309" cy="127"/>
              </a:xfrm>
              <a:custGeom>
                <a:avLst/>
                <a:gdLst>
                  <a:gd name="T0" fmla="*/ 308 w 309"/>
                  <a:gd name="T1" fmla="*/ 0 h 127"/>
                  <a:gd name="T2" fmla="*/ 199 w 309"/>
                  <a:gd name="T3" fmla="*/ 126 h 127"/>
                  <a:gd name="T4" fmla="*/ 0 w 309"/>
                  <a:gd name="T5" fmla="*/ 66 h 127"/>
                  <a:gd name="T6" fmla="*/ 199 w 309"/>
                  <a:gd name="T7" fmla="*/ 126 h 127"/>
                  <a:gd name="T8" fmla="*/ 0 60000 65536"/>
                  <a:gd name="T9" fmla="*/ 0 60000 65536"/>
                  <a:gd name="T10" fmla="*/ 0 60000 65536"/>
                  <a:gd name="T11" fmla="*/ 0 60000 65536"/>
                  <a:gd name="T12" fmla="*/ 0 w 309"/>
                  <a:gd name="T13" fmla="*/ 0 h 127"/>
                  <a:gd name="T14" fmla="*/ 309 w 309"/>
                  <a:gd name="T15" fmla="*/ 127 h 127"/>
                </a:gdLst>
                <a:ahLst/>
                <a:cxnLst>
                  <a:cxn ang="T8">
                    <a:pos x="T0" y="T1"/>
                  </a:cxn>
                  <a:cxn ang="T9">
                    <a:pos x="T2" y="T3"/>
                  </a:cxn>
                  <a:cxn ang="T10">
                    <a:pos x="T4" y="T5"/>
                  </a:cxn>
                  <a:cxn ang="T11">
                    <a:pos x="T6" y="T7"/>
                  </a:cxn>
                </a:cxnLst>
                <a:rect l="T12" t="T13" r="T14" b="T15"/>
                <a:pathLst>
                  <a:path w="309" h="127">
                    <a:moveTo>
                      <a:pt x="308" y="0"/>
                    </a:moveTo>
                    <a:lnTo>
                      <a:pt x="199" y="126"/>
                    </a:lnTo>
                    <a:lnTo>
                      <a:pt x="0" y="66"/>
                    </a:lnTo>
                    <a:lnTo>
                      <a:pt x="199" y="126"/>
                    </a:lnTo>
                  </a:path>
                </a:pathLst>
              </a:custGeom>
              <a:solidFill>
                <a:srgbClr val="DDDDDD"/>
              </a:solidFill>
              <a:ln w="12700" cap="rnd">
                <a:solidFill>
                  <a:srgbClr val="020725"/>
                </a:solidFill>
                <a:round/>
                <a:headEnd type="none" w="sm" len="sm"/>
                <a:tailEnd type="none" w="sm" len="sm"/>
              </a:ln>
            </p:spPr>
            <p:txBody>
              <a:bodyPr/>
              <a:lstStyle/>
              <a:p>
                <a:endParaRPr lang="en-US"/>
              </a:p>
            </p:txBody>
          </p:sp>
        </p:grpSp>
        <p:sp>
          <p:nvSpPr>
            <p:cNvPr id="5133" name="Freeform 36">
              <a:extLst>
                <a:ext uri="{FF2B5EF4-FFF2-40B4-BE49-F238E27FC236}">
                  <a16:creationId xmlns:a16="http://schemas.microsoft.com/office/drawing/2014/main" id="{1DCF6CF9-809B-AED1-958C-99EA0898C378}"/>
                </a:ext>
              </a:extLst>
            </p:cNvPr>
            <p:cNvSpPr>
              <a:spLocks/>
            </p:cNvSpPr>
            <p:nvPr/>
          </p:nvSpPr>
          <p:spPr bwMode="auto">
            <a:xfrm>
              <a:off x="4472" y="1885"/>
              <a:ext cx="181" cy="132"/>
            </a:xfrm>
            <a:custGeom>
              <a:avLst/>
              <a:gdLst>
                <a:gd name="T0" fmla="*/ 36 w 196"/>
                <a:gd name="T1" fmla="*/ 0 h 108"/>
                <a:gd name="T2" fmla="*/ 130 w 196"/>
                <a:gd name="T3" fmla="*/ 114 h 108"/>
                <a:gd name="T4" fmla="*/ 95 w 196"/>
                <a:gd name="T5" fmla="*/ 293 h 108"/>
                <a:gd name="T6" fmla="*/ 0 w 196"/>
                <a:gd name="T7" fmla="*/ 163 h 108"/>
                <a:gd name="T8" fmla="*/ 36 w 196"/>
                <a:gd name="T9" fmla="*/ 0 h 108"/>
                <a:gd name="T10" fmla="*/ 0 60000 65536"/>
                <a:gd name="T11" fmla="*/ 0 60000 65536"/>
                <a:gd name="T12" fmla="*/ 0 60000 65536"/>
                <a:gd name="T13" fmla="*/ 0 60000 65536"/>
                <a:gd name="T14" fmla="*/ 0 60000 65536"/>
                <a:gd name="T15" fmla="*/ 0 w 196"/>
                <a:gd name="T16" fmla="*/ 0 h 108"/>
                <a:gd name="T17" fmla="*/ 196 w 196"/>
                <a:gd name="T18" fmla="*/ 108 h 108"/>
              </a:gdLst>
              <a:ahLst/>
              <a:cxnLst>
                <a:cxn ang="T10">
                  <a:pos x="T0" y="T1"/>
                </a:cxn>
                <a:cxn ang="T11">
                  <a:pos x="T2" y="T3"/>
                </a:cxn>
                <a:cxn ang="T12">
                  <a:pos x="T4" y="T5"/>
                </a:cxn>
                <a:cxn ang="T13">
                  <a:pos x="T6" y="T7"/>
                </a:cxn>
                <a:cxn ang="T14">
                  <a:pos x="T8" y="T9"/>
                </a:cxn>
              </a:cxnLst>
              <a:rect l="T15" t="T16" r="T17" b="T18"/>
              <a:pathLst>
                <a:path w="196" h="108">
                  <a:moveTo>
                    <a:pt x="54" y="0"/>
                  </a:moveTo>
                  <a:lnTo>
                    <a:pt x="195" y="42"/>
                  </a:lnTo>
                  <a:lnTo>
                    <a:pt x="141" y="107"/>
                  </a:lnTo>
                  <a:lnTo>
                    <a:pt x="0" y="60"/>
                  </a:lnTo>
                  <a:lnTo>
                    <a:pt x="54" y="0"/>
                  </a:lnTo>
                </a:path>
              </a:pathLst>
            </a:custGeom>
            <a:solidFill>
              <a:srgbClr val="D49FFF"/>
            </a:solidFill>
            <a:ln w="12700" cap="rnd">
              <a:solidFill>
                <a:srgbClr val="000000"/>
              </a:solidFill>
              <a:round/>
              <a:headEnd/>
              <a:tailEnd/>
            </a:ln>
          </p:spPr>
          <p:txBody>
            <a:bodyPr/>
            <a:lstStyle/>
            <a:p>
              <a:endParaRPr lang="en-US"/>
            </a:p>
          </p:txBody>
        </p:sp>
        <p:sp>
          <p:nvSpPr>
            <p:cNvPr id="5134" name="Freeform 37">
              <a:extLst>
                <a:ext uri="{FF2B5EF4-FFF2-40B4-BE49-F238E27FC236}">
                  <a16:creationId xmlns:a16="http://schemas.microsoft.com/office/drawing/2014/main" id="{473101D1-CDEA-50C6-2592-31313A8D309C}"/>
                </a:ext>
              </a:extLst>
            </p:cNvPr>
            <p:cNvSpPr>
              <a:spLocks/>
            </p:cNvSpPr>
            <p:nvPr/>
          </p:nvSpPr>
          <p:spPr bwMode="auto">
            <a:xfrm>
              <a:off x="4590" y="2016"/>
              <a:ext cx="246" cy="211"/>
            </a:xfrm>
            <a:custGeom>
              <a:avLst/>
              <a:gdLst>
                <a:gd name="T0" fmla="*/ 0 w 267"/>
                <a:gd name="T1" fmla="*/ 74 h 173"/>
                <a:gd name="T2" fmla="*/ 146 w 267"/>
                <a:gd name="T3" fmla="*/ 0 h 173"/>
                <a:gd name="T4" fmla="*/ 177 w 267"/>
                <a:gd name="T5" fmla="*/ 359 h 173"/>
                <a:gd name="T6" fmla="*/ 28 w 267"/>
                <a:gd name="T7" fmla="*/ 465 h 173"/>
                <a:gd name="T8" fmla="*/ 0 w 267"/>
                <a:gd name="T9" fmla="*/ 74 h 173"/>
                <a:gd name="T10" fmla="*/ 0 60000 65536"/>
                <a:gd name="T11" fmla="*/ 0 60000 65536"/>
                <a:gd name="T12" fmla="*/ 0 60000 65536"/>
                <a:gd name="T13" fmla="*/ 0 60000 65536"/>
                <a:gd name="T14" fmla="*/ 0 60000 65536"/>
                <a:gd name="T15" fmla="*/ 0 w 267"/>
                <a:gd name="T16" fmla="*/ 0 h 173"/>
                <a:gd name="T17" fmla="*/ 267 w 267"/>
                <a:gd name="T18" fmla="*/ 173 h 173"/>
              </a:gdLst>
              <a:ahLst/>
              <a:cxnLst>
                <a:cxn ang="T10">
                  <a:pos x="T0" y="T1"/>
                </a:cxn>
                <a:cxn ang="T11">
                  <a:pos x="T2" y="T3"/>
                </a:cxn>
                <a:cxn ang="T12">
                  <a:pos x="T4" y="T5"/>
                </a:cxn>
                <a:cxn ang="T13">
                  <a:pos x="T6" y="T7"/>
                </a:cxn>
                <a:cxn ang="T14">
                  <a:pos x="T8" y="T9"/>
                </a:cxn>
              </a:cxnLst>
              <a:rect l="T15" t="T16" r="T17" b="T18"/>
              <a:pathLst>
                <a:path w="267" h="173">
                  <a:moveTo>
                    <a:pt x="0" y="28"/>
                  </a:moveTo>
                  <a:lnTo>
                    <a:pt x="220" y="0"/>
                  </a:lnTo>
                  <a:lnTo>
                    <a:pt x="266" y="133"/>
                  </a:lnTo>
                  <a:lnTo>
                    <a:pt x="42" y="172"/>
                  </a:lnTo>
                  <a:lnTo>
                    <a:pt x="0" y="28"/>
                  </a:lnTo>
                </a:path>
              </a:pathLst>
            </a:custGeom>
            <a:solidFill>
              <a:srgbClr val="DDDDDD"/>
            </a:solidFill>
            <a:ln w="12700" cap="rnd">
              <a:solidFill>
                <a:srgbClr val="000000"/>
              </a:solidFill>
              <a:round/>
              <a:headEnd/>
              <a:tailEnd/>
            </a:ln>
          </p:spPr>
          <p:txBody>
            <a:bodyPr/>
            <a:lstStyle/>
            <a:p>
              <a:endParaRPr lang="en-US"/>
            </a:p>
          </p:txBody>
        </p:sp>
        <p:sp>
          <p:nvSpPr>
            <p:cNvPr id="5135" name="Freeform 38">
              <a:extLst>
                <a:ext uri="{FF2B5EF4-FFF2-40B4-BE49-F238E27FC236}">
                  <a16:creationId xmlns:a16="http://schemas.microsoft.com/office/drawing/2014/main" id="{0E388033-A80E-BABB-3933-174628823406}"/>
                </a:ext>
              </a:extLst>
            </p:cNvPr>
            <p:cNvSpPr>
              <a:spLocks/>
            </p:cNvSpPr>
            <p:nvPr/>
          </p:nvSpPr>
          <p:spPr bwMode="auto">
            <a:xfrm>
              <a:off x="4590" y="2050"/>
              <a:ext cx="247" cy="190"/>
            </a:xfrm>
            <a:custGeom>
              <a:avLst/>
              <a:gdLst>
                <a:gd name="T0" fmla="*/ 0 w 268"/>
                <a:gd name="T1" fmla="*/ 0 h 156"/>
                <a:gd name="T2" fmla="*/ 28 w 268"/>
                <a:gd name="T3" fmla="*/ 415 h 156"/>
                <a:gd name="T4" fmla="*/ 178 w 268"/>
                <a:gd name="T5" fmla="*/ 300 h 156"/>
                <a:gd name="T6" fmla="*/ 28 w 268"/>
                <a:gd name="T7" fmla="*/ 415 h 156"/>
                <a:gd name="T8" fmla="*/ 0 w 268"/>
                <a:gd name="T9" fmla="*/ 0 h 156"/>
                <a:gd name="T10" fmla="*/ 0 60000 65536"/>
                <a:gd name="T11" fmla="*/ 0 60000 65536"/>
                <a:gd name="T12" fmla="*/ 0 60000 65536"/>
                <a:gd name="T13" fmla="*/ 0 60000 65536"/>
                <a:gd name="T14" fmla="*/ 0 60000 65536"/>
                <a:gd name="T15" fmla="*/ 0 w 268"/>
                <a:gd name="T16" fmla="*/ 0 h 156"/>
                <a:gd name="T17" fmla="*/ 268 w 268"/>
                <a:gd name="T18" fmla="*/ 156 h 156"/>
              </a:gdLst>
              <a:ahLst/>
              <a:cxnLst>
                <a:cxn ang="T10">
                  <a:pos x="T0" y="T1"/>
                </a:cxn>
                <a:cxn ang="T11">
                  <a:pos x="T2" y="T3"/>
                </a:cxn>
                <a:cxn ang="T12">
                  <a:pos x="T4" y="T5"/>
                </a:cxn>
                <a:cxn ang="T13">
                  <a:pos x="T6" y="T7"/>
                </a:cxn>
                <a:cxn ang="T14">
                  <a:pos x="T8" y="T9"/>
                </a:cxn>
              </a:cxnLst>
              <a:rect l="T15" t="T16" r="T17" b="T18"/>
              <a:pathLst>
                <a:path w="268" h="156">
                  <a:moveTo>
                    <a:pt x="0" y="0"/>
                  </a:moveTo>
                  <a:lnTo>
                    <a:pt x="42" y="155"/>
                  </a:lnTo>
                  <a:lnTo>
                    <a:pt x="267" y="112"/>
                  </a:lnTo>
                  <a:lnTo>
                    <a:pt x="42" y="155"/>
                  </a:lnTo>
                  <a:lnTo>
                    <a:pt x="0" y="0"/>
                  </a:lnTo>
                </a:path>
              </a:pathLst>
            </a:custGeom>
            <a:solidFill>
              <a:schemeClr val="tx1"/>
            </a:solidFill>
            <a:ln w="12700" cap="rnd">
              <a:solidFill>
                <a:srgbClr val="020725"/>
              </a:solidFill>
              <a:round/>
              <a:headEnd/>
              <a:tailEnd/>
            </a:ln>
          </p:spPr>
          <p:txBody>
            <a:bodyPr/>
            <a:lstStyle/>
            <a:p>
              <a:endParaRPr lang="en-US"/>
            </a:p>
          </p:txBody>
        </p:sp>
        <p:sp>
          <p:nvSpPr>
            <p:cNvPr id="5136" name="Freeform 39">
              <a:extLst>
                <a:ext uri="{FF2B5EF4-FFF2-40B4-BE49-F238E27FC236}">
                  <a16:creationId xmlns:a16="http://schemas.microsoft.com/office/drawing/2014/main" id="{760E3F00-7E36-4F09-6768-BCF903232AEF}"/>
                </a:ext>
              </a:extLst>
            </p:cNvPr>
            <p:cNvSpPr>
              <a:spLocks/>
            </p:cNvSpPr>
            <p:nvPr/>
          </p:nvSpPr>
          <p:spPr bwMode="auto">
            <a:xfrm>
              <a:off x="4647" y="2064"/>
              <a:ext cx="149" cy="121"/>
            </a:xfrm>
            <a:custGeom>
              <a:avLst/>
              <a:gdLst>
                <a:gd name="T0" fmla="*/ 95 w 160"/>
                <a:gd name="T1" fmla="*/ 0 h 100"/>
                <a:gd name="T2" fmla="*/ 0 w 160"/>
                <a:gd name="T3" fmla="*/ 58 h 100"/>
                <a:gd name="T4" fmla="*/ 15 w 160"/>
                <a:gd name="T5" fmla="*/ 257 h 100"/>
                <a:gd name="T6" fmla="*/ 112 w 160"/>
                <a:gd name="T7" fmla="*/ 172 h 100"/>
                <a:gd name="T8" fmla="*/ 95 w 160"/>
                <a:gd name="T9" fmla="*/ 0 h 100"/>
                <a:gd name="T10" fmla="*/ 0 60000 65536"/>
                <a:gd name="T11" fmla="*/ 0 60000 65536"/>
                <a:gd name="T12" fmla="*/ 0 60000 65536"/>
                <a:gd name="T13" fmla="*/ 0 60000 65536"/>
                <a:gd name="T14" fmla="*/ 0 60000 65536"/>
                <a:gd name="T15" fmla="*/ 0 w 160"/>
                <a:gd name="T16" fmla="*/ 0 h 100"/>
                <a:gd name="T17" fmla="*/ 160 w 160"/>
                <a:gd name="T18" fmla="*/ 100 h 100"/>
              </a:gdLst>
              <a:ahLst/>
              <a:cxnLst>
                <a:cxn ang="T10">
                  <a:pos x="T0" y="T1"/>
                </a:cxn>
                <a:cxn ang="T11">
                  <a:pos x="T2" y="T3"/>
                </a:cxn>
                <a:cxn ang="T12">
                  <a:pos x="T4" y="T5"/>
                </a:cxn>
                <a:cxn ang="T13">
                  <a:pos x="T6" y="T7"/>
                </a:cxn>
                <a:cxn ang="T14">
                  <a:pos x="T8" y="T9"/>
                </a:cxn>
              </a:cxnLst>
              <a:rect l="T15" t="T16" r="T17" b="T18"/>
              <a:pathLst>
                <a:path w="160" h="100">
                  <a:moveTo>
                    <a:pt x="136" y="0"/>
                  </a:moveTo>
                  <a:lnTo>
                    <a:pt x="0" y="22"/>
                  </a:lnTo>
                  <a:lnTo>
                    <a:pt x="20" y="99"/>
                  </a:lnTo>
                  <a:lnTo>
                    <a:pt x="159" y="66"/>
                  </a:lnTo>
                  <a:lnTo>
                    <a:pt x="136" y="0"/>
                  </a:lnTo>
                </a:path>
              </a:pathLst>
            </a:custGeom>
            <a:solidFill>
              <a:srgbClr val="FFCC66"/>
            </a:solidFill>
            <a:ln w="12700" cap="rnd">
              <a:solidFill>
                <a:srgbClr val="000000"/>
              </a:solidFill>
              <a:round/>
              <a:headEnd/>
              <a:tailEnd/>
            </a:ln>
          </p:spPr>
          <p:txBody>
            <a:bodyPr/>
            <a:lstStyle/>
            <a:p>
              <a:endParaRPr lang="en-US"/>
            </a:p>
          </p:txBody>
        </p:sp>
        <p:sp>
          <p:nvSpPr>
            <p:cNvPr id="5137" name="Freeform 40">
              <a:extLst>
                <a:ext uri="{FF2B5EF4-FFF2-40B4-BE49-F238E27FC236}">
                  <a16:creationId xmlns:a16="http://schemas.microsoft.com/office/drawing/2014/main" id="{EA2B75AB-1F1B-01FC-E496-3648FF2E8654}"/>
                </a:ext>
              </a:extLst>
            </p:cNvPr>
            <p:cNvSpPr>
              <a:spLocks/>
            </p:cNvSpPr>
            <p:nvPr/>
          </p:nvSpPr>
          <p:spPr bwMode="auto">
            <a:xfrm>
              <a:off x="4643" y="2064"/>
              <a:ext cx="153" cy="94"/>
            </a:xfrm>
            <a:custGeom>
              <a:avLst/>
              <a:gdLst>
                <a:gd name="T0" fmla="*/ 96 w 165"/>
                <a:gd name="T1" fmla="*/ 0 h 77"/>
                <a:gd name="T2" fmla="*/ 0 w 165"/>
                <a:gd name="T3" fmla="*/ 63 h 77"/>
                <a:gd name="T4" fmla="*/ 96 w 165"/>
                <a:gd name="T5" fmla="*/ 0 h 77"/>
                <a:gd name="T6" fmla="*/ 112 w 165"/>
                <a:gd name="T7" fmla="*/ 208 h 77"/>
                <a:gd name="T8" fmla="*/ 96 w 165"/>
                <a:gd name="T9" fmla="*/ 0 h 77"/>
                <a:gd name="T10" fmla="*/ 0 60000 65536"/>
                <a:gd name="T11" fmla="*/ 0 60000 65536"/>
                <a:gd name="T12" fmla="*/ 0 60000 65536"/>
                <a:gd name="T13" fmla="*/ 0 60000 65536"/>
                <a:gd name="T14" fmla="*/ 0 60000 65536"/>
                <a:gd name="T15" fmla="*/ 0 w 165"/>
                <a:gd name="T16" fmla="*/ 0 h 77"/>
                <a:gd name="T17" fmla="*/ 165 w 165"/>
                <a:gd name="T18" fmla="*/ 77 h 77"/>
              </a:gdLst>
              <a:ahLst/>
              <a:cxnLst>
                <a:cxn ang="T10">
                  <a:pos x="T0" y="T1"/>
                </a:cxn>
                <a:cxn ang="T11">
                  <a:pos x="T2" y="T3"/>
                </a:cxn>
                <a:cxn ang="T12">
                  <a:pos x="T4" y="T5"/>
                </a:cxn>
                <a:cxn ang="T13">
                  <a:pos x="T6" y="T7"/>
                </a:cxn>
                <a:cxn ang="T14">
                  <a:pos x="T8" y="T9"/>
                </a:cxn>
              </a:cxnLst>
              <a:rect l="T15" t="T16" r="T17" b="T18"/>
              <a:pathLst>
                <a:path w="165" h="77">
                  <a:moveTo>
                    <a:pt x="141" y="0"/>
                  </a:moveTo>
                  <a:lnTo>
                    <a:pt x="0" y="24"/>
                  </a:lnTo>
                  <a:lnTo>
                    <a:pt x="141" y="0"/>
                  </a:lnTo>
                  <a:lnTo>
                    <a:pt x="164" y="76"/>
                  </a:lnTo>
                  <a:lnTo>
                    <a:pt x="141"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5138" name="Picture 41">
              <a:extLst>
                <a:ext uri="{FF2B5EF4-FFF2-40B4-BE49-F238E27FC236}">
                  <a16:creationId xmlns:a16="http://schemas.microsoft.com/office/drawing/2014/main" id="{40F203DA-29C6-E817-C3C3-C24B677327C7}"/>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91" y="1620"/>
              <a:ext cx="261"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Content Placeholder 1">
            <a:extLst>
              <a:ext uri="{FF2B5EF4-FFF2-40B4-BE49-F238E27FC236}">
                <a16:creationId xmlns:a16="http://schemas.microsoft.com/office/drawing/2014/main" id="{CDAC5E82-7171-C611-52A8-B8C75B31FE5D}"/>
              </a:ext>
            </a:extLst>
          </p:cNvPr>
          <p:cNvSpPr>
            <a:spLocks noGrp="1"/>
          </p:cNvSpPr>
          <p:nvPr>
            <p:ph sz="half" idx="2"/>
          </p:nvPr>
        </p:nvSpPr>
        <p:spPr/>
        <p:txBody>
          <a:bodyPr/>
          <a:lstStyle/>
          <a:p>
            <a:endParaRPr lang="en-US"/>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a:extLst>
              <a:ext uri="{FF2B5EF4-FFF2-40B4-BE49-F238E27FC236}">
                <a16:creationId xmlns:a16="http://schemas.microsoft.com/office/drawing/2014/main" id="{CD4B1487-0585-D2A3-DAE0-7D394BF565DA}"/>
              </a:ext>
            </a:extLst>
          </p:cNvPr>
          <p:cNvSpPr>
            <a:spLocks noGrp="1" noRot="1" noChangeArrowheads="1"/>
          </p:cNvSpPr>
          <p:nvPr>
            <p:ph type="title"/>
          </p:nvPr>
        </p:nvSpPr>
        <p:spPr/>
        <p:txBody>
          <a:bodyPr/>
          <a:lstStyle/>
          <a:p>
            <a:pPr eaLnBrk="1" hangingPunct="1">
              <a:defRPr/>
            </a:pPr>
            <a:r>
              <a:rPr lang="en-US"/>
              <a:t>History of the Doctoral Degree</a:t>
            </a:r>
          </a:p>
        </p:txBody>
      </p:sp>
      <p:sp>
        <p:nvSpPr>
          <p:cNvPr id="353283" name="Rectangle 3">
            <a:extLst>
              <a:ext uri="{FF2B5EF4-FFF2-40B4-BE49-F238E27FC236}">
                <a16:creationId xmlns:a16="http://schemas.microsoft.com/office/drawing/2014/main" id="{853F820F-8912-F30D-A2DB-E5897263634A}"/>
              </a:ext>
            </a:extLst>
          </p:cNvPr>
          <p:cNvSpPr>
            <a:spLocks noGrp="1" noRot="1" noChangeArrowheads="1"/>
          </p:cNvSpPr>
          <p:nvPr>
            <p:ph type="body" idx="1"/>
          </p:nvPr>
        </p:nvSpPr>
        <p:spPr>
          <a:xfrm>
            <a:off x="301625" y="1600200"/>
            <a:ext cx="5299075" cy="4498975"/>
          </a:xfrm>
        </p:spPr>
        <p:txBody>
          <a:bodyPr/>
          <a:lstStyle/>
          <a:p>
            <a:pPr eaLnBrk="1" hangingPunct="1">
              <a:lnSpc>
                <a:spcPct val="90000"/>
              </a:lnSpc>
              <a:buFont typeface="Arial" charset="0"/>
              <a:buChar char="►"/>
              <a:defRPr/>
            </a:pPr>
            <a:r>
              <a:rPr lang="en-US" dirty="0"/>
              <a:t>Originally from the </a:t>
            </a:r>
            <a:r>
              <a:rPr lang="en-US" dirty="0">
                <a:hlinkClick r:id="rId3" tooltip="Ancient Greek"/>
              </a:rPr>
              <a:t>Greek</a:t>
            </a:r>
            <a:r>
              <a:rPr lang="en-US" dirty="0"/>
              <a:t> </a:t>
            </a:r>
            <a:r>
              <a:rPr lang="en-US" dirty="0" err="1"/>
              <a:t>Διδάκτωρ</a:t>
            </a:r>
            <a:r>
              <a:rPr lang="en-US" dirty="0"/>
              <a:t> </a:t>
            </a:r>
            <a:r>
              <a:rPr lang="en-US" dirty="0" err="1"/>
              <a:t>Φιλοσοφίας</a:t>
            </a:r>
            <a:r>
              <a:rPr lang="en-US" dirty="0"/>
              <a:t>, meaning "Teacher of Philosophy" </a:t>
            </a:r>
          </a:p>
          <a:p>
            <a:pPr eaLnBrk="1" hangingPunct="1">
              <a:lnSpc>
                <a:spcPct val="90000"/>
              </a:lnSpc>
              <a:buFont typeface="Arial" charset="0"/>
              <a:buChar char="►"/>
              <a:defRPr/>
            </a:pPr>
            <a:r>
              <a:rPr lang="en-US" dirty="0"/>
              <a:t>Latin: </a:t>
            </a:r>
            <a:r>
              <a:rPr lang="en-US" i="1" dirty="0"/>
              <a:t>Doctor </a:t>
            </a:r>
            <a:r>
              <a:rPr lang="en-US" i="1" dirty="0" err="1"/>
              <a:t>philosophiæ</a:t>
            </a:r>
            <a:r>
              <a:rPr lang="en-US" dirty="0"/>
              <a:t> </a:t>
            </a:r>
          </a:p>
          <a:p>
            <a:pPr eaLnBrk="1" hangingPunct="1">
              <a:lnSpc>
                <a:spcPct val="90000"/>
              </a:lnSpc>
              <a:buFont typeface="Arial" charset="0"/>
              <a:buChar char="►"/>
              <a:defRPr/>
            </a:pPr>
            <a:r>
              <a:rPr lang="en-US" dirty="0"/>
              <a:t>Definition: Philosophy</a:t>
            </a:r>
          </a:p>
          <a:p>
            <a:pPr lvl="1" eaLnBrk="1" hangingPunct="1">
              <a:lnSpc>
                <a:spcPct val="90000"/>
              </a:lnSpc>
              <a:defRPr/>
            </a:pPr>
            <a:r>
              <a:rPr lang="en-US" dirty="0"/>
              <a:t> "love of wisdom" or "friend of wisdom". </a:t>
            </a:r>
          </a:p>
        </p:txBody>
      </p:sp>
      <p:pic>
        <p:nvPicPr>
          <p:cNvPr id="32772" name="Picture 4" descr="philosopher">
            <a:extLst>
              <a:ext uri="{FF2B5EF4-FFF2-40B4-BE49-F238E27FC236}">
                <a16:creationId xmlns:a16="http://schemas.microsoft.com/office/drawing/2014/main" id="{026815F8-F190-4F5D-2F25-F40D0CB6DF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447800"/>
            <a:ext cx="344805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a:extLst>
              <a:ext uri="{FF2B5EF4-FFF2-40B4-BE49-F238E27FC236}">
                <a16:creationId xmlns:a16="http://schemas.microsoft.com/office/drawing/2014/main" id="{08DB41C5-9D6E-8679-2A1B-89622CE093C4}"/>
              </a:ext>
            </a:extLst>
          </p:cNvPr>
          <p:cNvSpPr>
            <a:spLocks noGrp="1" noRot="1" noChangeArrowheads="1"/>
          </p:cNvSpPr>
          <p:nvPr>
            <p:ph type="title"/>
          </p:nvPr>
        </p:nvSpPr>
        <p:spPr/>
        <p:txBody>
          <a:bodyPr/>
          <a:lstStyle/>
          <a:p>
            <a:pPr eaLnBrk="1" hangingPunct="1">
              <a:defRPr/>
            </a:pPr>
            <a:r>
              <a:rPr lang="en-US"/>
              <a:t>History of Ph.D.</a:t>
            </a:r>
          </a:p>
        </p:txBody>
      </p:sp>
      <p:sp>
        <p:nvSpPr>
          <p:cNvPr id="355331" name="Rectangle 3">
            <a:extLst>
              <a:ext uri="{FF2B5EF4-FFF2-40B4-BE49-F238E27FC236}">
                <a16:creationId xmlns:a16="http://schemas.microsoft.com/office/drawing/2014/main" id="{4947A88E-FFA7-3207-3CD2-1A8F0D577D36}"/>
              </a:ext>
            </a:extLst>
          </p:cNvPr>
          <p:cNvSpPr>
            <a:spLocks noGrp="1" noRot="1" noChangeArrowheads="1"/>
          </p:cNvSpPr>
          <p:nvPr>
            <p:ph type="body" idx="1"/>
          </p:nvPr>
        </p:nvSpPr>
        <p:spPr/>
        <p:txBody>
          <a:bodyPr/>
          <a:lstStyle/>
          <a:p>
            <a:pPr eaLnBrk="1" hangingPunct="1">
              <a:lnSpc>
                <a:spcPct val="90000"/>
              </a:lnSpc>
              <a:buFont typeface="Arial" charset="0"/>
              <a:buChar char="►"/>
              <a:defRPr/>
            </a:pPr>
            <a:r>
              <a:rPr lang="en-US" dirty="0"/>
              <a:t>Originally:</a:t>
            </a:r>
          </a:p>
          <a:p>
            <a:pPr lvl="1" eaLnBrk="1" hangingPunct="1">
              <a:lnSpc>
                <a:spcPct val="90000"/>
              </a:lnSpc>
              <a:defRPr/>
            </a:pPr>
            <a:r>
              <a:rPr lang="en-US" dirty="0"/>
              <a:t>a degree granted by a university</a:t>
            </a:r>
          </a:p>
          <a:p>
            <a:pPr lvl="1" eaLnBrk="1" hangingPunct="1">
              <a:lnSpc>
                <a:spcPct val="90000"/>
              </a:lnSpc>
              <a:defRPr/>
            </a:pPr>
            <a:r>
              <a:rPr lang="en-US" dirty="0"/>
              <a:t>For learned individuals</a:t>
            </a:r>
          </a:p>
          <a:p>
            <a:pPr lvl="1" eaLnBrk="1" hangingPunct="1">
              <a:lnSpc>
                <a:spcPct val="90000"/>
              </a:lnSpc>
              <a:defRPr/>
            </a:pPr>
            <a:r>
              <a:rPr lang="en-US" dirty="0"/>
              <a:t>Had achieved the approval of their peers</a:t>
            </a:r>
          </a:p>
          <a:p>
            <a:pPr lvl="1" eaLnBrk="1" hangingPunct="1">
              <a:lnSpc>
                <a:spcPct val="90000"/>
              </a:lnSpc>
              <a:defRPr/>
            </a:pPr>
            <a:r>
              <a:rPr lang="en-US" dirty="0"/>
              <a:t>had demonstrated a long and productive career</a:t>
            </a:r>
          </a:p>
          <a:p>
            <a:pPr eaLnBrk="1" hangingPunct="1">
              <a:lnSpc>
                <a:spcPct val="90000"/>
              </a:lnSpc>
              <a:buFont typeface="Arial" charset="0"/>
              <a:buChar char="►"/>
              <a:defRPr/>
            </a:pPr>
            <a:endParaRPr lang="en-US" dirty="0"/>
          </a:p>
          <a:p>
            <a:pPr eaLnBrk="1" hangingPunct="1">
              <a:lnSpc>
                <a:spcPct val="90000"/>
              </a:lnSpc>
              <a:buFont typeface="Arial" charset="0"/>
              <a:buChar char="►"/>
              <a:defRPr/>
            </a:pPr>
            <a:r>
              <a:rPr lang="en-US" dirty="0"/>
              <a:t>It indicated a life dedicated to learning, to knowledge, and to the spread of knowledge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a:extLst>
              <a:ext uri="{FF2B5EF4-FFF2-40B4-BE49-F238E27FC236}">
                <a16:creationId xmlns:a16="http://schemas.microsoft.com/office/drawing/2014/main" id="{28758B76-BDC8-B9FE-8157-818EEC190CC8}"/>
              </a:ext>
            </a:extLst>
          </p:cNvPr>
          <p:cNvSpPr>
            <a:spLocks noGrp="1" noRot="1" noChangeArrowheads="1"/>
          </p:cNvSpPr>
          <p:nvPr>
            <p:ph type="title"/>
          </p:nvPr>
        </p:nvSpPr>
        <p:spPr/>
        <p:txBody>
          <a:bodyPr/>
          <a:lstStyle/>
          <a:p>
            <a:pPr eaLnBrk="1" hangingPunct="1">
              <a:defRPr/>
            </a:pPr>
            <a:r>
              <a:rPr lang="en-US"/>
              <a:t>Ph.D. History II</a:t>
            </a:r>
          </a:p>
        </p:txBody>
      </p:sp>
      <p:sp>
        <p:nvSpPr>
          <p:cNvPr id="357379" name="Rectangle 3">
            <a:extLst>
              <a:ext uri="{FF2B5EF4-FFF2-40B4-BE49-F238E27FC236}">
                <a16:creationId xmlns:a16="http://schemas.microsoft.com/office/drawing/2014/main" id="{B2F28DF1-0B38-1FD6-4B4C-225A0228ED8E}"/>
              </a:ext>
            </a:extLst>
          </p:cNvPr>
          <p:cNvSpPr>
            <a:spLocks noGrp="1" noRot="1" noChangeArrowheads="1"/>
          </p:cNvSpPr>
          <p:nvPr>
            <p:ph type="body" idx="1"/>
          </p:nvPr>
        </p:nvSpPr>
        <p:spPr/>
        <p:txBody>
          <a:bodyPr/>
          <a:lstStyle/>
          <a:p>
            <a:pPr eaLnBrk="1" hangingPunct="1">
              <a:buFont typeface="Arial" charset="0"/>
              <a:buChar char="►"/>
              <a:defRPr/>
            </a:pPr>
            <a:r>
              <a:rPr lang="en-US" dirty="0"/>
              <a:t>Popularized in the 19th century</a:t>
            </a:r>
          </a:p>
          <a:p>
            <a:pPr eaLnBrk="1" hangingPunct="1">
              <a:buFont typeface="Arial" charset="0"/>
              <a:buChar char="►"/>
              <a:defRPr/>
            </a:pPr>
            <a:r>
              <a:rPr lang="en-US" dirty="0"/>
              <a:t>Friedrich Wilhelm University in Berlin</a:t>
            </a:r>
          </a:p>
          <a:p>
            <a:pPr eaLnBrk="1" hangingPunct="1">
              <a:buFont typeface="Arial" charset="0"/>
              <a:buChar char="►"/>
              <a:defRPr/>
            </a:pPr>
            <a:r>
              <a:rPr lang="en-US" dirty="0"/>
              <a:t>Granted to someone who had undertaken original research in the sciences or humanities. </a:t>
            </a:r>
          </a:p>
          <a:p>
            <a:pPr eaLnBrk="1" hangingPunct="1">
              <a:buFont typeface="Arial" charset="0"/>
              <a:buChar char="►"/>
              <a:defRPr/>
            </a:pPr>
            <a:r>
              <a:rPr lang="en-US" dirty="0"/>
              <a:t>Spread to the United States, arriving at Yale University in 1861.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D6931612-6DF3-2E7B-3516-F9DC0F3074A1}"/>
              </a:ext>
            </a:extLst>
          </p:cNvPr>
          <p:cNvSpPr>
            <a:spLocks noGrp="1" noRot="1" noChangeArrowheads="1"/>
          </p:cNvSpPr>
          <p:nvPr>
            <p:ph type="title"/>
          </p:nvPr>
        </p:nvSpPr>
        <p:spPr/>
        <p:txBody>
          <a:bodyPr/>
          <a:lstStyle/>
          <a:p>
            <a:pPr eaLnBrk="1" hangingPunct="1">
              <a:defRPr/>
            </a:pPr>
            <a:r>
              <a:rPr lang="en-US" sz="4000"/>
              <a:t>Nomenclature – Getting a Doctorate</a:t>
            </a:r>
          </a:p>
        </p:txBody>
      </p:sp>
      <p:sp>
        <p:nvSpPr>
          <p:cNvPr id="207875" name="Rectangle 3">
            <a:extLst>
              <a:ext uri="{FF2B5EF4-FFF2-40B4-BE49-F238E27FC236}">
                <a16:creationId xmlns:a16="http://schemas.microsoft.com/office/drawing/2014/main" id="{011505AF-BEDE-EF04-C053-16D6BAD184AF}"/>
              </a:ext>
            </a:extLst>
          </p:cNvPr>
          <p:cNvSpPr>
            <a:spLocks noGrp="1" noRot="1" noChangeArrowheads="1"/>
          </p:cNvSpPr>
          <p:nvPr>
            <p:ph type="body" idx="1"/>
          </p:nvPr>
        </p:nvSpPr>
        <p:spPr/>
        <p:txBody>
          <a:bodyPr/>
          <a:lstStyle/>
          <a:p>
            <a:pPr eaLnBrk="1" hangingPunct="1">
              <a:buFont typeface="Arial" charset="0"/>
              <a:buChar char="►"/>
              <a:defRPr/>
            </a:pPr>
            <a:r>
              <a:rPr lang="en-US" sz="2800"/>
              <a:t>Doctoral training</a:t>
            </a:r>
          </a:p>
          <a:p>
            <a:pPr eaLnBrk="1" hangingPunct="1">
              <a:buFont typeface="Arial" charset="0"/>
              <a:buChar char="►"/>
              <a:defRPr/>
            </a:pPr>
            <a:r>
              <a:rPr lang="en-US" sz="2800"/>
              <a:t>Training towards doctorate</a:t>
            </a:r>
          </a:p>
          <a:p>
            <a:pPr eaLnBrk="1" hangingPunct="1">
              <a:buFont typeface="Arial" charset="0"/>
              <a:buChar char="►"/>
              <a:defRPr/>
            </a:pPr>
            <a:r>
              <a:rPr lang="en-US" sz="2800"/>
              <a:t>Pre-doctoral training / Predoctoral training</a:t>
            </a:r>
          </a:p>
          <a:p>
            <a:pPr eaLnBrk="1" hangingPunct="1">
              <a:buFont typeface="Arial" charset="0"/>
              <a:buChar char="►"/>
              <a:defRPr/>
            </a:pPr>
            <a:r>
              <a:rPr lang="en-US" sz="2800"/>
              <a:t>Graduate Training</a:t>
            </a:r>
          </a:p>
          <a:p>
            <a:pPr eaLnBrk="1" hangingPunct="1">
              <a:buFont typeface="Arial" charset="0"/>
              <a:buChar char="►"/>
              <a:defRPr/>
            </a:pPr>
            <a:r>
              <a:rPr lang="en-US" sz="2800"/>
              <a:t>Combined Degrees</a:t>
            </a:r>
          </a:p>
          <a:p>
            <a:pPr lvl="1" eaLnBrk="1" hangingPunct="1">
              <a:defRPr/>
            </a:pPr>
            <a:r>
              <a:rPr lang="en-US" sz="2400"/>
              <a:t>MD/Ph.D.</a:t>
            </a:r>
          </a:p>
          <a:p>
            <a:pPr lvl="1" eaLnBrk="1" hangingPunct="1">
              <a:defRPr/>
            </a:pPr>
            <a:r>
              <a:rPr lang="en-US" sz="2400"/>
              <a:t>MSTP (Medical Scientist Training Program)</a:t>
            </a:r>
          </a:p>
          <a:p>
            <a:pPr lvl="1" eaLnBrk="1" hangingPunct="1">
              <a:defRPr/>
            </a:pPr>
            <a:r>
              <a:rPr lang="en-US" sz="2400"/>
              <a:t>DDS/Ph.D.</a:t>
            </a:r>
          </a:p>
          <a:p>
            <a:pPr lvl="1" eaLnBrk="1" hangingPunct="1">
              <a:defRPr/>
            </a:pPr>
            <a:r>
              <a:rPr lang="en-US" sz="2400"/>
              <a:t>DVM/Ph.D., etc</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a:extLst>
              <a:ext uri="{FF2B5EF4-FFF2-40B4-BE49-F238E27FC236}">
                <a16:creationId xmlns:a16="http://schemas.microsoft.com/office/drawing/2014/main" id="{FB3A839D-3246-7AB1-E5FE-0D892D2EB71E}"/>
              </a:ext>
            </a:extLst>
          </p:cNvPr>
          <p:cNvSpPr>
            <a:spLocks noGrp="1" noRot="1" noChangeArrowheads="1"/>
          </p:cNvSpPr>
          <p:nvPr>
            <p:ph type="title"/>
          </p:nvPr>
        </p:nvSpPr>
        <p:spPr>
          <a:xfrm>
            <a:off x="301625" y="0"/>
            <a:ext cx="8540750" cy="914400"/>
          </a:xfrm>
        </p:spPr>
        <p:txBody>
          <a:bodyPr/>
          <a:lstStyle/>
          <a:p>
            <a:pPr eaLnBrk="1" hangingPunct="1">
              <a:defRPr/>
            </a:pPr>
            <a:r>
              <a:rPr lang="en-US" dirty="0"/>
              <a:t>Why Earn a Doctorate</a:t>
            </a:r>
          </a:p>
        </p:txBody>
      </p:sp>
      <p:sp>
        <p:nvSpPr>
          <p:cNvPr id="345091" name="Rectangle 3">
            <a:extLst>
              <a:ext uri="{FF2B5EF4-FFF2-40B4-BE49-F238E27FC236}">
                <a16:creationId xmlns:a16="http://schemas.microsoft.com/office/drawing/2014/main" id="{B697ED05-F3E9-B91E-C8EA-3CDAACC8F48B}"/>
              </a:ext>
            </a:extLst>
          </p:cNvPr>
          <p:cNvSpPr>
            <a:spLocks noGrp="1" noRot="1" noChangeArrowheads="1"/>
          </p:cNvSpPr>
          <p:nvPr>
            <p:ph idx="1"/>
          </p:nvPr>
        </p:nvSpPr>
        <p:spPr>
          <a:xfrm>
            <a:off x="301625" y="838200"/>
            <a:ext cx="8540750" cy="5260975"/>
          </a:xfrm>
        </p:spPr>
        <p:txBody>
          <a:bodyPr/>
          <a:lstStyle/>
          <a:p>
            <a:pPr eaLnBrk="1" hangingPunct="1">
              <a:buFont typeface="Arial" charset="0"/>
              <a:buChar char="►"/>
              <a:defRPr/>
            </a:pPr>
            <a:r>
              <a:rPr lang="en-US" sz="1800" dirty="0"/>
              <a:t>Career “fits” your values/strengths/priorities</a:t>
            </a:r>
            <a:endParaRPr lang="en-US" sz="1800" b="1" dirty="0"/>
          </a:p>
          <a:p>
            <a:pPr lvl="1" eaLnBrk="1" hangingPunct="1">
              <a:lnSpc>
                <a:spcPct val="80000"/>
              </a:lnSpc>
              <a:defRPr/>
            </a:pPr>
            <a:r>
              <a:rPr lang="en-US" sz="2000" dirty="0"/>
              <a:t>Kids who ask “why” - Thrive on intellectual stimulation</a:t>
            </a:r>
          </a:p>
          <a:p>
            <a:pPr lvl="1" eaLnBrk="1" hangingPunct="1">
              <a:lnSpc>
                <a:spcPct val="80000"/>
              </a:lnSpc>
              <a:defRPr/>
            </a:pPr>
            <a:r>
              <a:rPr lang="en-US" sz="2000" dirty="0"/>
              <a:t>Explorers, Inventors, Builders</a:t>
            </a:r>
          </a:p>
          <a:p>
            <a:pPr lvl="1" eaLnBrk="1" hangingPunct="1">
              <a:lnSpc>
                <a:spcPct val="80000"/>
              </a:lnSpc>
              <a:defRPr/>
            </a:pPr>
            <a:r>
              <a:rPr lang="en-US" sz="2000" dirty="0"/>
              <a:t>Benefit world/humanity – Disease, Hunger, Pollution, Green Chemistry</a:t>
            </a:r>
          </a:p>
          <a:p>
            <a:pPr lvl="1" eaLnBrk="1" hangingPunct="1">
              <a:defRPr/>
            </a:pPr>
            <a:r>
              <a:rPr lang="en-US" sz="2000" dirty="0"/>
              <a:t>Prestige/authority</a:t>
            </a:r>
          </a:p>
          <a:p>
            <a:pPr lvl="2" eaLnBrk="1" hangingPunct="1">
              <a:buFont typeface="Arial" charset="0"/>
              <a:buChar char="►"/>
              <a:defRPr/>
            </a:pPr>
            <a:r>
              <a:rPr lang="en-US" sz="2000" dirty="0"/>
              <a:t>Highest degree, allows you to be in charge</a:t>
            </a:r>
          </a:p>
          <a:p>
            <a:pPr eaLnBrk="1" hangingPunct="1">
              <a:buFont typeface="Arial" charset="0"/>
              <a:buChar char="►"/>
              <a:defRPr/>
            </a:pPr>
            <a:r>
              <a:rPr lang="en-US" sz="1800" dirty="0"/>
              <a:t>Learn to perform research</a:t>
            </a:r>
          </a:p>
          <a:p>
            <a:pPr lvl="1" eaLnBrk="1" hangingPunct="1">
              <a:defRPr/>
            </a:pPr>
            <a:r>
              <a:rPr lang="en-US" sz="1800" dirty="0"/>
              <a:t>Further field</a:t>
            </a:r>
          </a:p>
          <a:p>
            <a:pPr lvl="1" eaLnBrk="1" hangingPunct="1">
              <a:defRPr/>
            </a:pPr>
            <a:r>
              <a:rPr lang="en-US" sz="1800" dirty="0"/>
              <a:t>Love doing it</a:t>
            </a:r>
          </a:p>
          <a:p>
            <a:pPr eaLnBrk="1" hangingPunct="1">
              <a:buFont typeface="Arial" charset="0"/>
              <a:buChar char="►"/>
              <a:defRPr/>
            </a:pPr>
            <a:r>
              <a:rPr lang="en-US" sz="1800" dirty="0"/>
              <a:t>Skills sets</a:t>
            </a:r>
          </a:p>
          <a:p>
            <a:pPr lvl="1" eaLnBrk="1" hangingPunct="1">
              <a:defRPr/>
            </a:pPr>
            <a:r>
              <a:rPr lang="en-US" sz="1800" dirty="0"/>
              <a:t>Specific</a:t>
            </a:r>
          </a:p>
          <a:p>
            <a:pPr lvl="2" eaLnBrk="1" hangingPunct="1">
              <a:buFont typeface="Arial" charset="0"/>
              <a:buChar char="►"/>
              <a:defRPr/>
            </a:pPr>
            <a:r>
              <a:rPr lang="en-US" sz="1800" dirty="0"/>
              <a:t>Laboratory techniques</a:t>
            </a:r>
          </a:p>
          <a:p>
            <a:pPr lvl="1" eaLnBrk="1" hangingPunct="1">
              <a:defRPr/>
            </a:pPr>
            <a:r>
              <a:rPr lang="en-US" sz="1800" dirty="0"/>
              <a:t>Non-specific</a:t>
            </a:r>
          </a:p>
          <a:p>
            <a:pPr lvl="2" eaLnBrk="1" hangingPunct="1">
              <a:buFont typeface="Arial" charset="0"/>
              <a:buChar char="►"/>
              <a:defRPr/>
            </a:pPr>
            <a:r>
              <a:rPr lang="en-US" sz="1800" dirty="0"/>
              <a:t>Critical thinking</a:t>
            </a:r>
          </a:p>
          <a:p>
            <a:pPr lvl="2" eaLnBrk="1" hangingPunct="1">
              <a:buFont typeface="Arial" charset="0"/>
              <a:buChar char="►"/>
              <a:defRPr/>
            </a:pPr>
            <a:r>
              <a:rPr lang="en-US" sz="1800" dirty="0"/>
              <a:t>Administration</a:t>
            </a:r>
          </a:p>
          <a:p>
            <a:pPr lvl="2" eaLnBrk="1" hangingPunct="1">
              <a:buFont typeface="Arial" charset="0"/>
              <a:buChar char="►"/>
              <a:defRPr/>
            </a:pPr>
            <a:r>
              <a:rPr lang="en-US" sz="1800" dirty="0"/>
              <a:t>Planning, etc.</a:t>
            </a:r>
          </a:p>
          <a:p>
            <a:pPr lvl="2" eaLnBrk="1" hangingPunct="1">
              <a:buFont typeface="Arial" charset="0"/>
              <a:buChar char="►"/>
              <a:defRPr/>
            </a:pPr>
            <a:endParaRPr lang="en-US"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28AA594B-425E-31A5-2DDA-BD715369B5AE}"/>
              </a:ext>
            </a:extLst>
          </p:cNvPr>
          <p:cNvSpPr>
            <a:spLocks noGrp="1" noRot="1" noChangeArrowheads="1"/>
          </p:cNvSpPr>
          <p:nvPr>
            <p:ph type="title"/>
          </p:nvPr>
        </p:nvSpPr>
        <p:spPr>
          <a:xfrm>
            <a:off x="301625" y="0"/>
            <a:ext cx="8540750" cy="914400"/>
          </a:xfrm>
        </p:spPr>
        <p:txBody>
          <a:bodyPr/>
          <a:lstStyle/>
          <a:p>
            <a:pPr eaLnBrk="1" hangingPunct="1">
              <a:defRPr/>
            </a:pPr>
            <a:r>
              <a:rPr lang="en-US" sz="4000" dirty="0"/>
              <a:t>Why Earn a Doctorate II</a:t>
            </a:r>
          </a:p>
        </p:txBody>
      </p:sp>
      <p:sp>
        <p:nvSpPr>
          <p:cNvPr id="300035" name="Rectangle 3">
            <a:extLst>
              <a:ext uri="{FF2B5EF4-FFF2-40B4-BE49-F238E27FC236}">
                <a16:creationId xmlns:a16="http://schemas.microsoft.com/office/drawing/2014/main" id="{1D6C1624-F819-4630-4151-A9E56FD06DF9}"/>
              </a:ext>
            </a:extLst>
          </p:cNvPr>
          <p:cNvSpPr>
            <a:spLocks noGrp="1" noRot="1" noChangeArrowheads="1"/>
          </p:cNvSpPr>
          <p:nvPr>
            <p:ph type="body" sz="half" idx="1"/>
          </p:nvPr>
        </p:nvSpPr>
        <p:spPr>
          <a:xfrm>
            <a:off x="152400" y="1143000"/>
            <a:ext cx="4191000" cy="5410200"/>
          </a:xfrm>
        </p:spPr>
        <p:txBody>
          <a:bodyPr/>
          <a:lstStyle/>
          <a:p>
            <a:pPr eaLnBrk="1" hangingPunct="1">
              <a:lnSpc>
                <a:spcPct val="80000"/>
              </a:lnSpc>
              <a:buFont typeface="Arial" charset="0"/>
              <a:buChar char="►"/>
              <a:defRPr/>
            </a:pPr>
            <a:r>
              <a:rPr lang="en-US" sz="2000" dirty="0"/>
              <a:t>Long Term Opportunities</a:t>
            </a:r>
          </a:p>
          <a:p>
            <a:pPr eaLnBrk="1" hangingPunct="1">
              <a:lnSpc>
                <a:spcPct val="80000"/>
              </a:lnSpc>
              <a:buFont typeface="Arial" charset="0"/>
              <a:buChar char="►"/>
              <a:defRPr/>
            </a:pPr>
            <a:r>
              <a:rPr lang="en-US" sz="2000" dirty="0"/>
              <a:t>Autonomy</a:t>
            </a:r>
          </a:p>
          <a:p>
            <a:pPr lvl="1" eaLnBrk="1" hangingPunct="1">
              <a:lnSpc>
                <a:spcPct val="80000"/>
              </a:lnSpc>
              <a:defRPr/>
            </a:pPr>
            <a:r>
              <a:rPr lang="en-US" sz="1800" dirty="0"/>
              <a:t>You carry your career</a:t>
            </a:r>
          </a:p>
          <a:p>
            <a:pPr lvl="1" eaLnBrk="1" hangingPunct="1">
              <a:lnSpc>
                <a:spcPct val="80000"/>
              </a:lnSpc>
              <a:defRPr/>
            </a:pPr>
            <a:r>
              <a:rPr lang="en-US" sz="1800" dirty="0"/>
              <a:t>Develop own ideas</a:t>
            </a:r>
          </a:p>
          <a:p>
            <a:pPr lvl="1" eaLnBrk="1" hangingPunct="1">
              <a:lnSpc>
                <a:spcPct val="80000"/>
              </a:lnSpc>
              <a:defRPr/>
            </a:pPr>
            <a:r>
              <a:rPr lang="en-US" sz="1800" dirty="0"/>
              <a:t>As Ph.D., can possibly </a:t>
            </a:r>
          </a:p>
          <a:p>
            <a:pPr lvl="2" eaLnBrk="1" hangingPunct="1">
              <a:lnSpc>
                <a:spcPct val="80000"/>
              </a:lnSpc>
              <a:buFont typeface="Arial" charset="0"/>
              <a:buChar char="►"/>
              <a:defRPr/>
            </a:pPr>
            <a:r>
              <a:rPr lang="en-US" sz="1600" dirty="0"/>
              <a:t>Set your own hours</a:t>
            </a:r>
          </a:p>
          <a:p>
            <a:pPr lvl="2" eaLnBrk="1" hangingPunct="1">
              <a:lnSpc>
                <a:spcPct val="80000"/>
              </a:lnSpc>
              <a:buFont typeface="Arial" charset="0"/>
              <a:buChar char="►"/>
              <a:defRPr/>
            </a:pPr>
            <a:r>
              <a:rPr lang="en-US" sz="1600" dirty="0"/>
              <a:t>Choose your own topic</a:t>
            </a:r>
          </a:p>
          <a:p>
            <a:pPr eaLnBrk="1" hangingPunct="1">
              <a:buFont typeface="Arial" charset="0"/>
              <a:buChar char="►"/>
              <a:defRPr/>
            </a:pPr>
            <a:r>
              <a:rPr lang="en-US" sz="2400" dirty="0"/>
              <a:t>Opportunity</a:t>
            </a:r>
          </a:p>
          <a:p>
            <a:pPr lvl="1" eaLnBrk="1" hangingPunct="1">
              <a:defRPr/>
            </a:pPr>
            <a:r>
              <a:rPr lang="en-US" sz="2000" dirty="0"/>
              <a:t>Can be “in charge” </a:t>
            </a:r>
          </a:p>
          <a:p>
            <a:pPr lvl="1" eaLnBrk="1" hangingPunct="1">
              <a:defRPr/>
            </a:pPr>
            <a:r>
              <a:rPr lang="en-US" sz="2000" dirty="0"/>
              <a:t>Teach at College/Univ.</a:t>
            </a:r>
          </a:p>
          <a:p>
            <a:pPr lvl="1" eaLnBrk="1" hangingPunct="1">
              <a:defRPr/>
            </a:pPr>
            <a:r>
              <a:rPr lang="en-US" sz="2000" dirty="0"/>
              <a:t>Required for running research programs</a:t>
            </a:r>
          </a:p>
          <a:p>
            <a:pPr lvl="1" eaLnBrk="1" hangingPunct="1">
              <a:defRPr/>
            </a:pPr>
            <a:r>
              <a:rPr lang="en-US" sz="2000" dirty="0"/>
              <a:t>Required for advancement</a:t>
            </a:r>
          </a:p>
          <a:p>
            <a:pPr lvl="2" eaLnBrk="1" hangingPunct="1">
              <a:lnSpc>
                <a:spcPct val="80000"/>
              </a:lnSpc>
              <a:buFont typeface="Arial" charset="0"/>
              <a:buChar char="►"/>
              <a:defRPr/>
            </a:pPr>
            <a:endParaRPr lang="en-US" sz="1600" dirty="0"/>
          </a:p>
          <a:p>
            <a:pPr lvl="1" eaLnBrk="1" hangingPunct="1">
              <a:lnSpc>
                <a:spcPct val="80000"/>
              </a:lnSpc>
              <a:defRPr/>
            </a:pPr>
            <a:endParaRPr lang="en-US" sz="2000" dirty="0"/>
          </a:p>
        </p:txBody>
      </p:sp>
      <p:sp>
        <p:nvSpPr>
          <p:cNvPr id="300036" name="Rectangle 4">
            <a:extLst>
              <a:ext uri="{FF2B5EF4-FFF2-40B4-BE49-F238E27FC236}">
                <a16:creationId xmlns:a16="http://schemas.microsoft.com/office/drawing/2014/main" id="{1ABB2395-E963-029D-7E34-2033AC17D0D8}"/>
              </a:ext>
            </a:extLst>
          </p:cNvPr>
          <p:cNvSpPr>
            <a:spLocks noGrp="1" noRot="1" noChangeArrowheads="1"/>
          </p:cNvSpPr>
          <p:nvPr>
            <p:ph type="body" sz="half" idx="2"/>
          </p:nvPr>
        </p:nvSpPr>
        <p:spPr>
          <a:xfrm>
            <a:off x="4953000" y="990600"/>
            <a:ext cx="3889375" cy="5486400"/>
          </a:xfrm>
        </p:spPr>
        <p:txBody>
          <a:bodyPr/>
          <a:lstStyle/>
          <a:p>
            <a:pPr eaLnBrk="1" hangingPunct="1">
              <a:lnSpc>
                <a:spcPct val="80000"/>
              </a:lnSpc>
              <a:buFont typeface="Arial" charset="0"/>
              <a:buChar char="►"/>
              <a:defRPr/>
            </a:pPr>
            <a:r>
              <a:rPr lang="en-US" sz="2000" dirty="0"/>
              <a:t>Financial</a:t>
            </a:r>
          </a:p>
          <a:p>
            <a:pPr lvl="1" eaLnBrk="1" hangingPunct="1">
              <a:lnSpc>
                <a:spcPct val="80000"/>
              </a:lnSpc>
              <a:defRPr/>
            </a:pPr>
            <a:r>
              <a:rPr lang="en-US" sz="1800" dirty="0"/>
              <a:t>Companies</a:t>
            </a:r>
          </a:p>
          <a:p>
            <a:pPr lvl="1" eaLnBrk="1" hangingPunct="1">
              <a:lnSpc>
                <a:spcPct val="80000"/>
              </a:lnSpc>
              <a:defRPr/>
            </a:pPr>
            <a:r>
              <a:rPr lang="en-US" sz="1800" dirty="0"/>
              <a:t>Not hugely rich, but comfortable</a:t>
            </a:r>
          </a:p>
          <a:p>
            <a:pPr eaLnBrk="1" hangingPunct="1">
              <a:lnSpc>
                <a:spcPct val="80000"/>
              </a:lnSpc>
              <a:buFont typeface="Arial" charset="0"/>
              <a:buChar char="►"/>
              <a:defRPr/>
            </a:pPr>
            <a:r>
              <a:rPr lang="en-US" sz="2000" dirty="0"/>
              <a:t>Educators</a:t>
            </a:r>
          </a:p>
          <a:p>
            <a:pPr lvl="1" eaLnBrk="1" hangingPunct="1">
              <a:lnSpc>
                <a:spcPct val="80000"/>
              </a:lnSpc>
              <a:defRPr/>
            </a:pPr>
            <a:r>
              <a:rPr lang="en-US" sz="1800" dirty="0"/>
              <a:t>Only way to be 4 yr college fac.</a:t>
            </a:r>
          </a:p>
          <a:p>
            <a:pPr lvl="1" eaLnBrk="1" hangingPunct="1">
              <a:lnSpc>
                <a:spcPct val="80000"/>
              </a:lnSpc>
              <a:defRPr/>
            </a:pPr>
            <a:r>
              <a:rPr lang="en-US" sz="1800" dirty="0"/>
              <a:t>Want to educate others</a:t>
            </a:r>
          </a:p>
          <a:p>
            <a:pPr lvl="1" eaLnBrk="1" hangingPunct="1">
              <a:lnSpc>
                <a:spcPct val="80000"/>
              </a:lnSpc>
              <a:defRPr/>
            </a:pPr>
            <a:r>
              <a:rPr lang="en-US" sz="1800" dirty="0"/>
              <a:t>Want to mentor others</a:t>
            </a:r>
          </a:p>
          <a:p>
            <a:pPr lvl="1" eaLnBrk="1" hangingPunct="1">
              <a:lnSpc>
                <a:spcPct val="80000"/>
              </a:lnSpc>
              <a:defRPr/>
            </a:pPr>
            <a:r>
              <a:rPr lang="en-US" sz="1800" dirty="0"/>
              <a:t>Want to have influence</a:t>
            </a:r>
          </a:p>
          <a:p>
            <a:pPr eaLnBrk="1" hangingPunct="1">
              <a:lnSpc>
                <a:spcPct val="80000"/>
              </a:lnSpc>
              <a:buFont typeface="Arial" charset="0"/>
              <a:buChar char="►"/>
              <a:defRPr/>
            </a:pPr>
            <a:r>
              <a:rPr lang="en-US" sz="2000" dirty="0"/>
              <a:t>Public Policy</a:t>
            </a:r>
          </a:p>
          <a:p>
            <a:pPr lvl="1" eaLnBrk="1" hangingPunct="1">
              <a:defRPr/>
            </a:pPr>
            <a:r>
              <a:rPr lang="en-US" sz="1400" dirty="0"/>
              <a:t>Want to impact nation…</a:t>
            </a:r>
          </a:p>
          <a:p>
            <a:pPr eaLnBrk="1" hangingPunct="1">
              <a:buFont typeface="Arial" charset="0"/>
              <a:buNone/>
              <a:defRPr/>
            </a:pPr>
            <a:endParaRPr lang="en-US" sz="2400" dirty="0"/>
          </a:p>
          <a:p>
            <a:pPr lvl="1" eaLnBrk="1" hangingPunct="1">
              <a:lnSpc>
                <a:spcPct val="80000"/>
              </a:lnSpc>
              <a:defRPr/>
            </a:pPr>
            <a:endParaRPr lang="en-US"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7A04F188-4170-04FB-7247-A7DF908E89A4}"/>
              </a:ext>
            </a:extLst>
          </p:cNvPr>
          <p:cNvSpPr>
            <a:spLocks noGrp="1" noRot="1" noChangeArrowheads="1"/>
          </p:cNvSpPr>
          <p:nvPr>
            <p:ph type="title"/>
          </p:nvPr>
        </p:nvSpPr>
        <p:spPr/>
        <p:txBody>
          <a:bodyPr/>
          <a:lstStyle/>
          <a:p>
            <a:pPr eaLnBrk="1" hangingPunct="1">
              <a:defRPr/>
            </a:pPr>
            <a:r>
              <a:rPr lang="en-US" sz="4000" dirty="0"/>
              <a:t>Personal and Financial Costs of Doctoral Education</a:t>
            </a:r>
          </a:p>
        </p:txBody>
      </p:sp>
      <p:sp>
        <p:nvSpPr>
          <p:cNvPr id="214019" name="Rectangle 3">
            <a:extLst>
              <a:ext uri="{FF2B5EF4-FFF2-40B4-BE49-F238E27FC236}">
                <a16:creationId xmlns:a16="http://schemas.microsoft.com/office/drawing/2014/main" id="{BF9CBFD5-8208-2BC1-7F48-D95EA2D923D0}"/>
              </a:ext>
            </a:extLst>
          </p:cNvPr>
          <p:cNvSpPr>
            <a:spLocks noGrp="1" noRot="1" noChangeArrowheads="1"/>
          </p:cNvSpPr>
          <p:nvPr>
            <p:ph type="body" sz="half" idx="1"/>
          </p:nvPr>
        </p:nvSpPr>
        <p:spPr/>
        <p:txBody>
          <a:bodyPr/>
          <a:lstStyle/>
          <a:p>
            <a:pPr eaLnBrk="1" hangingPunct="1">
              <a:lnSpc>
                <a:spcPct val="90000"/>
              </a:lnSpc>
              <a:buFont typeface="Arial" charset="0"/>
              <a:buChar char="►"/>
              <a:defRPr/>
            </a:pPr>
            <a:r>
              <a:rPr lang="en-US" sz="2400" dirty="0"/>
              <a:t>Delay Career entry</a:t>
            </a:r>
          </a:p>
          <a:p>
            <a:pPr eaLnBrk="1" hangingPunct="1">
              <a:lnSpc>
                <a:spcPct val="90000"/>
              </a:lnSpc>
              <a:buFont typeface="Arial" charset="0"/>
              <a:buChar char="►"/>
              <a:defRPr/>
            </a:pPr>
            <a:r>
              <a:rPr lang="en-US" sz="2400" dirty="0"/>
              <a:t>Standard of Living</a:t>
            </a:r>
          </a:p>
          <a:p>
            <a:pPr lvl="1" eaLnBrk="1" hangingPunct="1">
              <a:lnSpc>
                <a:spcPct val="90000"/>
              </a:lnSpc>
              <a:defRPr/>
            </a:pPr>
            <a:r>
              <a:rPr lang="en-US" sz="2000" dirty="0"/>
              <a:t>Live on 21 – 27K salary</a:t>
            </a:r>
          </a:p>
          <a:p>
            <a:pPr lvl="2" eaLnBrk="1" hangingPunct="1">
              <a:lnSpc>
                <a:spcPct val="90000"/>
              </a:lnSpc>
              <a:buFont typeface="Arial" charset="0"/>
              <a:buChar char="►"/>
              <a:defRPr/>
            </a:pPr>
            <a:r>
              <a:rPr lang="en-US" sz="1800" dirty="0"/>
              <a:t>Some add in loans</a:t>
            </a:r>
          </a:p>
          <a:p>
            <a:pPr lvl="1" eaLnBrk="1" hangingPunct="1">
              <a:lnSpc>
                <a:spcPct val="90000"/>
              </a:lnSpc>
              <a:defRPr/>
            </a:pPr>
            <a:r>
              <a:rPr lang="en-US" sz="2000" dirty="0"/>
              <a:t>Health Insurance?</a:t>
            </a:r>
          </a:p>
          <a:p>
            <a:pPr lvl="1" eaLnBrk="1" hangingPunct="1">
              <a:lnSpc>
                <a:spcPct val="90000"/>
              </a:lnSpc>
              <a:defRPr/>
            </a:pPr>
            <a:r>
              <a:rPr lang="en-US" sz="2000" dirty="0"/>
              <a:t>Family hardship</a:t>
            </a:r>
          </a:p>
          <a:p>
            <a:pPr lvl="1" eaLnBrk="1" hangingPunct="1">
              <a:lnSpc>
                <a:spcPct val="90000"/>
              </a:lnSpc>
              <a:defRPr/>
            </a:pPr>
            <a:r>
              <a:rPr lang="en-US" sz="2000" dirty="0"/>
              <a:t>Location issues</a:t>
            </a:r>
          </a:p>
          <a:p>
            <a:pPr eaLnBrk="1" hangingPunct="1">
              <a:lnSpc>
                <a:spcPct val="90000"/>
              </a:lnSpc>
              <a:buFont typeface="Arial" charset="0"/>
              <a:buChar char="►"/>
              <a:defRPr/>
            </a:pPr>
            <a:r>
              <a:rPr lang="en-US" sz="2400" dirty="0"/>
              <a:t>Financial Losses </a:t>
            </a:r>
          </a:p>
          <a:p>
            <a:pPr lvl="1" eaLnBrk="1" hangingPunct="1">
              <a:lnSpc>
                <a:spcPct val="90000"/>
              </a:lnSpc>
              <a:defRPr/>
            </a:pPr>
            <a:r>
              <a:rPr lang="en-US" sz="2000" dirty="0"/>
              <a:t>Engineering – likely not make up missed income</a:t>
            </a:r>
          </a:p>
          <a:p>
            <a:pPr lvl="1" eaLnBrk="1" hangingPunct="1">
              <a:lnSpc>
                <a:spcPct val="90000"/>
              </a:lnSpc>
              <a:defRPr/>
            </a:pPr>
            <a:r>
              <a:rPr lang="en-US" sz="2000" dirty="0"/>
              <a:t>Biology – Likely will make up missed income</a:t>
            </a:r>
          </a:p>
          <a:p>
            <a:pPr eaLnBrk="1" hangingPunct="1">
              <a:lnSpc>
                <a:spcPct val="90000"/>
              </a:lnSpc>
              <a:buFont typeface="Arial" charset="0"/>
              <a:buChar char="►"/>
              <a:defRPr/>
            </a:pPr>
            <a:endParaRPr lang="en-US" sz="2400" dirty="0"/>
          </a:p>
        </p:txBody>
      </p:sp>
      <p:sp>
        <p:nvSpPr>
          <p:cNvPr id="214020" name="Rectangle 4">
            <a:extLst>
              <a:ext uri="{FF2B5EF4-FFF2-40B4-BE49-F238E27FC236}">
                <a16:creationId xmlns:a16="http://schemas.microsoft.com/office/drawing/2014/main" id="{69118A8A-5626-B981-F3E6-F7D895F3AA73}"/>
              </a:ext>
            </a:extLst>
          </p:cNvPr>
          <p:cNvSpPr>
            <a:spLocks noGrp="1" noRot="1" noChangeArrowheads="1"/>
          </p:cNvSpPr>
          <p:nvPr>
            <p:ph type="body" sz="half" idx="2"/>
          </p:nvPr>
        </p:nvSpPr>
        <p:spPr/>
        <p:txBody>
          <a:bodyPr/>
          <a:lstStyle/>
          <a:p>
            <a:pPr eaLnBrk="1" hangingPunct="1">
              <a:lnSpc>
                <a:spcPct val="90000"/>
              </a:lnSpc>
              <a:buFont typeface="Arial" charset="0"/>
              <a:buChar char="►"/>
              <a:defRPr/>
            </a:pPr>
            <a:r>
              <a:rPr lang="en-US" sz="2400" dirty="0"/>
              <a:t>Relationships</a:t>
            </a:r>
          </a:p>
          <a:p>
            <a:pPr lvl="1" eaLnBrk="1" hangingPunct="1">
              <a:lnSpc>
                <a:spcPct val="90000"/>
              </a:lnSpc>
              <a:defRPr/>
            </a:pPr>
            <a:r>
              <a:rPr lang="en-US" sz="2000" dirty="0"/>
              <a:t>Can be hard- long hours</a:t>
            </a:r>
          </a:p>
          <a:p>
            <a:pPr lvl="1" eaLnBrk="1" hangingPunct="1">
              <a:lnSpc>
                <a:spcPct val="90000"/>
              </a:lnSpc>
              <a:defRPr/>
            </a:pPr>
            <a:r>
              <a:rPr lang="en-US" sz="2000" dirty="0"/>
              <a:t>Can delay childbearing</a:t>
            </a:r>
          </a:p>
          <a:p>
            <a:pPr eaLnBrk="1" hangingPunct="1">
              <a:lnSpc>
                <a:spcPct val="90000"/>
              </a:lnSpc>
              <a:buFont typeface="Arial" charset="0"/>
              <a:buChar char="►"/>
              <a:defRPr/>
            </a:pPr>
            <a:r>
              <a:rPr lang="en-US" sz="2400" dirty="0"/>
              <a:t>Location</a:t>
            </a:r>
          </a:p>
          <a:p>
            <a:pPr lvl="1" eaLnBrk="1" hangingPunct="1">
              <a:lnSpc>
                <a:spcPct val="90000"/>
              </a:lnSpc>
              <a:defRPr/>
            </a:pPr>
            <a:r>
              <a:rPr lang="en-US" sz="2000" dirty="0"/>
              <a:t>During training</a:t>
            </a:r>
          </a:p>
          <a:p>
            <a:pPr lvl="1" eaLnBrk="1" hangingPunct="1">
              <a:lnSpc>
                <a:spcPct val="90000"/>
              </a:lnSpc>
              <a:defRPr/>
            </a:pPr>
            <a:r>
              <a:rPr lang="en-US" sz="2000" dirty="0"/>
              <a:t>After training</a:t>
            </a:r>
          </a:p>
          <a:p>
            <a:pPr eaLnBrk="1" hangingPunct="1">
              <a:lnSpc>
                <a:spcPct val="90000"/>
              </a:lnSpc>
              <a:buFont typeface="Arial" charset="0"/>
              <a:buChar char="►"/>
              <a:defRPr/>
            </a:pPr>
            <a:r>
              <a:rPr lang="en-US" sz="2400" dirty="0"/>
              <a:t>Stress</a:t>
            </a:r>
          </a:p>
          <a:p>
            <a:pPr lvl="1" eaLnBrk="1" hangingPunct="1">
              <a:lnSpc>
                <a:spcPct val="90000"/>
              </a:lnSpc>
              <a:defRPr/>
            </a:pPr>
            <a:r>
              <a:rPr lang="en-US" sz="2000" dirty="0"/>
              <a:t>Are several difficult times</a:t>
            </a:r>
          </a:p>
          <a:p>
            <a:pPr lvl="2" eaLnBrk="1" hangingPunct="1">
              <a:lnSpc>
                <a:spcPct val="90000"/>
              </a:lnSpc>
              <a:buFont typeface="Arial" charset="0"/>
              <a:buChar char="►"/>
              <a:defRPr/>
            </a:pPr>
            <a:r>
              <a:rPr lang="en-US" sz="1800" dirty="0"/>
              <a:t>Qualifying exams (2</a:t>
            </a:r>
            <a:r>
              <a:rPr lang="en-US" sz="1800" baseline="30000" dirty="0"/>
              <a:t>nd</a:t>
            </a:r>
            <a:r>
              <a:rPr lang="en-US" sz="1800" dirty="0"/>
              <a:t> year)</a:t>
            </a:r>
          </a:p>
          <a:p>
            <a:pPr lvl="2" eaLnBrk="1" hangingPunct="1">
              <a:lnSpc>
                <a:spcPct val="90000"/>
              </a:lnSpc>
              <a:buFont typeface="Arial" charset="0"/>
              <a:buChar char="►"/>
              <a:defRPr/>
            </a:pPr>
            <a:r>
              <a:rPr lang="en-US" sz="1800" dirty="0"/>
              <a:t>Experiments not working</a:t>
            </a:r>
          </a:p>
          <a:p>
            <a:pPr lvl="2" eaLnBrk="1" hangingPunct="1">
              <a:lnSpc>
                <a:spcPct val="90000"/>
              </a:lnSpc>
              <a:buFont typeface="Arial" charset="0"/>
              <a:buChar char="►"/>
              <a:defRPr/>
            </a:pPr>
            <a:r>
              <a:rPr lang="en-US" sz="1800" dirty="0"/>
              <a:t>~Midway- Did I make a mistake?</a:t>
            </a:r>
          </a:p>
          <a:p>
            <a:pPr lvl="1" eaLnBrk="1" hangingPunct="1">
              <a:lnSpc>
                <a:spcPct val="90000"/>
              </a:lnSpc>
              <a:defRPr/>
            </a:pPr>
            <a:endParaRPr lang="en-US" sz="2000" dirty="0"/>
          </a:p>
          <a:p>
            <a:pPr eaLnBrk="1" hangingPunct="1">
              <a:lnSpc>
                <a:spcPct val="90000"/>
              </a:lnSpc>
              <a:buFont typeface="Arial" charset="0"/>
              <a:buChar char="►"/>
              <a:defRPr/>
            </a:pPr>
            <a:endParaRPr 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a:extLst>
              <a:ext uri="{FF2B5EF4-FFF2-40B4-BE49-F238E27FC236}">
                <a16:creationId xmlns:a16="http://schemas.microsoft.com/office/drawing/2014/main" id="{D7A3E328-AB78-22BC-9315-E14C067DDF40}"/>
              </a:ext>
            </a:extLst>
          </p:cNvPr>
          <p:cNvSpPr>
            <a:spLocks noGrp="1" noRot="1" noChangeArrowheads="1"/>
          </p:cNvSpPr>
          <p:nvPr>
            <p:ph type="title"/>
          </p:nvPr>
        </p:nvSpPr>
        <p:spPr>
          <a:xfrm>
            <a:off x="301625" y="0"/>
            <a:ext cx="8540750" cy="1066800"/>
          </a:xfrm>
        </p:spPr>
        <p:txBody>
          <a:bodyPr/>
          <a:lstStyle/>
          <a:p>
            <a:pPr eaLnBrk="1" hangingPunct="1">
              <a:defRPr/>
            </a:pPr>
            <a:r>
              <a:rPr lang="en-US" sz="4000"/>
              <a:t>Why NOT to enter Doctoral Program</a:t>
            </a:r>
          </a:p>
        </p:txBody>
      </p:sp>
      <p:sp>
        <p:nvSpPr>
          <p:cNvPr id="347139" name="Rectangle 3">
            <a:extLst>
              <a:ext uri="{FF2B5EF4-FFF2-40B4-BE49-F238E27FC236}">
                <a16:creationId xmlns:a16="http://schemas.microsoft.com/office/drawing/2014/main" id="{F1AD203D-98CF-EF4C-E851-6C9BFB5923EC}"/>
              </a:ext>
            </a:extLst>
          </p:cNvPr>
          <p:cNvSpPr>
            <a:spLocks noGrp="1" noRot="1" noChangeArrowheads="1"/>
          </p:cNvSpPr>
          <p:nvPr>
            <p:ph type="body" sz="half" idx="1"/>
          </p:nvPr>
        </p:nvSpPr>
        <p:spPr/>
        <p:txBody>
          <a:bodyPr/>
          <a:lstStyle/>
          <a:p>
            <a:pPr eaLnBrk="1" hangingPunct="1">
              <a:buFont typeface="Arial" charset="0"/>
              <a:buChar char="►"/>
              <a:defRPr/>
            </a:pPr>
            <a:r>
              <a:rPr lang="en-US" dirty="0"/>
              <a:t>Boost weak ego</a:t>
            </a:r>
          </a:p>
          <a:p>
            <a:pPr eaLnBrk="1" hangingPunct="1">
              <a:buFont typeface="Arial" charset="0"/>
              <a:buChar char="►"/>
              <a:defRPr/>
            </a:pPr>
            <a:r>
              <a:rPr lang="en-US" dirty="0"/>
              <a:t>Impress others</a:t>
            </a:r>
          </a:p>
          <a:p>
            <a:pPr eaLnBrk="1" hangingPunct="1">
              <a:buFont typeface="Arial" charset="0"/>
              <a:buChar char="►"/>
              <a:defRPr/>
            </a:pPr>
            <a:r>
              <a:rPr lang="en-US" dirty="0"/>
              <a:t>Job guarantee (not)</a:t>
            </a:r>
          </a:p>
          <a:p>
            <a:pPr eaLnBrk="1" hangingPunct="1">
              <a:buFont typeface="Arial" charset="0"/>
              <a:buChar char="►"/>
              <a:defRPr/>
            </a:pPr>
            <a:r>
              <a:rPr lang="en-US" dirty="0"/>
              <a:t>For your parents</a:t>
            </a:r>
          </a:p>
          <a:p>
            <a:pPr eaLnBrk="1" hangingPunct="1">
              <a:buFont typeface="Arial" charset="0"/>
              <a:buChar char="►"/>
              <a:defRPr/>
            </a:pPr>
            <a:r>
              <a:rPr lang="en-US" dirty="0"/>
              <a:t>Personal intelligence test</a:t>
            </a:r>
          </a:p>
          <a:p>
            <a:pPr eaLnBrk="1" hangingPunct="1">
              <a:buFont typeface="Arial" charset="0"/>
              <a:buChar char="►"/>
              <a:defRPr/>
            </a:pPr>
            <a:endParaRPr lang="en-US" dirty="0"/>
          </a:p>
        </p:txBody>
      </p:sp>
      <p:sp>
        <p:nvSpPr>
          <p:cNvPr id="347140" name="Rectangle 4">
            <a:extLst>
              <a:ext uri="{FF2B5EF4-FFF2-40B4-BE49-F238E27FC236}">
                <a16:creationId xmlns:a16="http://schemas.microsoft.com/office/drawing/2014/main" id="{55B7F31F-B1FB-ADCB-2D86-B110A4AEB251}"/>
              </a:ext>
            </a:extLst>
          </p:cNvPr>
          <p:cNvSpPr>
            <a:spLocks noGrp="1" noRot="1" noChangeArrowheads="1"/>
          </p:cNvSpPr>
          <p:nvPr>
            <p:ph type="body" sz="half" idx="2"/>
          </p:nvPr>
        </p:nvSpPr>
        <p:spPr/>
        <p:txBody>
          <a:bodyPr/>
          <a:lstStyle/>
          <a:p>
            <a:pPr eaLnBrk="1" hangingPunct="1">
              <a:buFont typeface="Arial" charset="0"/>
              <a:buChar char="►"/>
              <a:defRPr/>
            </a:pPr>
            <a:r>
              <a:rPr lang="en-US"/>
              <a:t>Delay entry to work force</a:t>
            </a:r>
          </a:p>
          <a:p>
            <a:pPr eaLnBrk="1" hangingPunct="1">
              <a:buFont typeface="Arial" charset="0"/>
              <a:buChar char="►"/>
              <a:defRPr/>
            </a:pPr>
            <a:r>
              <a:rPr lang="en-US"/>
              <a:t>Wealth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40368E56-1432-19A5-BE87-AADDD2EE5461}"/>
              </a:ext>
            </a:extLst>
          </p:cNvPr>
          <p:cNvSpPr>
            <a:spLocks noGrp="1" noRot="1" noChangeArrowheads="1"/>
          </p:cNvSpPr>
          <p:nvPr>
            <p:ph type="title"/>
          </p:nvPr>
        </p:nvSpPr>
        <p:spPr>
          <a:xfrm>
            <a:off x="301625" y="152400"/>
            <a:ext cx="8540750" cy="838200"/>
          </a:xfrm>
        </p:spPr>
        <p:txBody>
          <a:bodyPr/>
          <a:lstStyle/>
          <a:p>
            <a:pPr eaLnBrk="1" hangingPunct="1">
              <a:defRPr/>
            </a:pPr>
            <a:r>
              <a:rPr lang="en-US"/>
              <a:t>Time to Degree</a:t>
            </a:r>
          </a:p>
        </p:txBody>
      </p:sp>
      <p:sp>
        <p:nvSpPr>
          <p:cNvPr id="259075" name="Rectangle 3">
            <a:extLst>
              <a:ext uri="{FF2B5EF4-FFF2-40B4-BE49-F238E27FC236}">
                <a16:creationId xmlns:a16="http://schemas.microsoft.com/office/drawing/2014/main" id="{DF28C602-6315-6575-CCA4-79C3D848FE43}"/>
              </a:ext>
            </a:extLst>
          </p:cNvPr>
          <p:cNvSpPr>
            <a:spLocks noGrp="1" noRot="1" noChangeArrowheads="1"/>
          </p:cNvSpPr>
          <p:nvPr>
            <p:ph type="body" idx="1"/>
          </p:nvPr>
        </p:nvSpPr>
        <p:spPr>
          <a:xfrm>
            <a:off x="301625" y="1143000"/>
            <a:ext cx="8540750" cy="4956175"/>
          </a:xfrm>
        </p:spPr>
        <p:txBody>
          <a:bodyPr/>
          <a:lstStyle/>
          <a:p>
            <a:pPr eaLnBrk="1" hangingPunct="1">
              <a:buFont typeface="Arial" charset="0"/>
              <a:buChar char="►"/>
              <a:defRPr/>
            </a:pPr>
            <a:r>
              <a:rPr lang="en-US"/>
              <a:t>All 2003 doctorates in Science</a:t>
            </a:r>
          </a:p>
          <a:p>
            <a:pPr eaLnBrk="1" hangingPunct="1">
              <a:buFont typeface="Arial" charset="0"/>
              <a:buChar char="►"/>
              <a:defRPr/>
            </a:pPr>
            <a:r>
              <a:rPr lang="en-US"/>
              <a:t>With MS data included: </a:t>
            </a:r>
          </a:p>
          <a:p>
            <a:pPr lvl="1" eaLnBrk="1" hangingPunct="1">
              <a:defRPr/>
            </a:pPr>
            <a:r>
              <a:rPr lang="en-US"/>
              <a:t>8.3 yrs since BS</a:t>
            </a:r>
          </a:p>
          <a:p>
            <a:pPr lvl="1" eaLnBrk="1" hangingPunct="1">
              <a:defRPr/>
            </a:pPr>
            <a:r>
              <a:rPr lang="en-US"/>
              <a:t>6.9 yrs enrolled to degree</a:t>
            </a:r>
          </a:p>
          <a:p>
            <a:pPr lvl="1" eaLnBrk="1" hangingPunct="1">
              <a:defRPr/>
            </a:pPr>
            <a:r>
              <a:rPr lang="en-US"/>
              <a:t>31.2 Years old for Life Sciences</a:t>
            </a:r>
          </a:p>
          <a:p>
            <a:pPr eaLnBrk="1" hangingPunct="1">
              <a:buFont typeface="Arial" charset="0"/>
              <a:buChar char="►"/>
              <a:defRPr/>
            </a:pPr>
            <a:r>
              <a:rPr lang="en-US"/>
              <a:t>People who did not earn MS</a:t>
            </a:r>
          </a:p>
          <a:p>
            <a:pPr lvl="1" eaLnBrk="1" hangingPunct="1">
              <a:defRPr/>
            </a:pPr>
            <a:r>
              <a:rPr lang="en-US"/>
              <a:t>7.1 yrs since BS</a:t>
            </a:r>
          </a:p>
          <a:p>
            <a:pPr lvl="1" eaLnBrk="1" hangingPunct="1">
              <a:defRPr/>
            </a:pPr>
            <a:r>
              <a:rPr lang="en-US"/>
              <a:t>6.1 in degree</a:t>
            </a:r>
          </a:p>
          <a:p>
            <a:pPr lvl="1" eaLnBrk="1" hangingPunct="1">
              <a:defRPr/>
            </a:pPr>
            <a:r>
              <a:rPr lang="en-US"/>
              <a:t>29.9 Years old</a:t>
            </a:r>
          </a:p>
        </p:txBody>
      </p:sp>
      <p:sp>
        <p:nvSpPr>
          <p:cNvPr id="40964" name="Rectangle 8">
            <a:extLst>
              <a:ext uri="{FF2B5EF4-FFF2-40B4-BE49-F238E27FC236}">
                <a16:creationId xmlns:a16="http://schemas.microsoft.com/office/drawing/2014/main" id="{EF371649-7797-B845-D0BA-1B5A66B02F05}"/>
              </a:ext>
            </a:extLst>
          </p:cNvPr>
          <p:cNvSpPr>
            <a:spLocks noChangeArrowheads="1"/>
          </p:cNvSpPr>
          <p:nvPr/>
        </p:nvSpPr>
        <p:spPr bwMode="auto">
          <a:xfrm>
            <a:off x="152400" y="6248400"/>
            <a:ext cx="5083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http://www.nsf.gov/statistics/infbrief/nsf06312/</a:t>
            </a:r>
            <a:r>
              <a:rPr lang="en-US" altLang="en-US" sz="1800"/>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F1E124BD-539E-B52A-7267-E6D3E1C47289}"/>
              </a:ext>
            </a:extLst>
          </p:cNvPr>
          <p:cNvSpPr>
            <a:spLocks noGrp="1" noRot="1" noChangeArrowheads="1"/>
          </p:cNvSpPr>
          <p:nvPr>
            <p:ph type="title"/>
          </p:nvPr>
        </p:nvSpPr>
        <p:spPr/>
        <p:txBody>
          <a:bodyPr/>
          <a:lstStyle/>
          <a:p>
            <a:pPr eaLnBrk="1" hangingPunct="1">
              <a:defRPr/>
            </a:pPr>
            <a:r>
              <a:rPr lang="en-US"/>
              <a:t>Age of Those Getting Doctorates</a:t>
            </a:r>
          </a:p>
        </p:txBody>
      </p:sp>
      <p:sp>
        <p:nvSpPr>
          <p:cNvPr id="261123" name="Rectangle 3">
            <a:extLst>
              <a:ext uri="{FF2B5EF4-FFF2-40B4-BE49-F238E27FC236}">
                <a16:creationId xmlns:a16="http://schemas.microsoft.com/office/drawing/2014/main" id="{BCF48B5C-1241-8B9D-106F-15FB17D8F204}"/>
              </a:ext>
            </a:extLst>
          </p:cNvPr>
          <p:cNvSpPr>
            <a:spLocks noGrp="1" noRot="1" noChangeArrowheads="1"/>
          </p:cNvSpPr>
          <p:nvPr>
            <p:ph type="body" idx="1"/>
          </p:nvPr>
        </p:nvSpPr>
        <p:spPr/>
        <p:txBody>
          <a:bodyPr/>
          <a:lstStyle/>
          <a:p>
            <a:pPr eaLnBrk="1" hangingPunct="1">
              <a:buFont typeface="Arial" charset="0"/>
              <a:buChar char="►"/>
              <a:defRPr/>
            </a:pPr>
            <a:r>
              <a:rPr lang="en-US"/>
              <a:t>Average age of Science and Engineering Doctorates (1995 – 1999)  31.8 years.</a:t>
            </a:r>
          </a:p>
          <a:p>
            <a:pPr eaLnBrk="1" hangingPunct="1">
              <a:buFont typeface="Arial" charset="0"/>
              <a:buChar char="►"/>
              <a:defRPr/>
            </a:pPr>
            <a:endParaRPr lang="en-US"/>
          </a:p>
          <a:p>
            <a:pPr eaLnBrk="1" hangingPunct="1">
              <a:buFont typeface="Arial" charset="0"/>
              <a:buChar char="►"/>
              <a:defRPr/>
            </a:pPr>
            <a:r>
              <a:rPr lang="en-US"/>
              <a:t>My duration 5 years 9 months</a:t>
            </a:r>
          </a:p>
          <a:p>
            <a:pPr eaLnBrk="1" hangingPunct="1">
              <a:buFont typeface="Arial" charset="0"/>
              <a:buChar char="►"/>
              <a:defRPr/>
            </a:pPr>
            <a:endParaRPr lang="en-US"/>
          </a:p>
          <a:p>
            <a:pPr eaLnBrk="1" hangingPunct="1">
              <a:buFont typeface="Arial" charset="0"/>
              <a:buChar char="►"/>
              <a:defRPr/>
            </a:pPr>
            <a:r>
              <a:rPr lang="en-US"/>
              <a:t>837,000 Ph.D.s in S&amp;E</a:t>
            </a:r>
          </a:p>
          <a:p>
            <a:pPr eaLnBrk="1" hangingPunct="1">
              <a:buFont typeface="Arial" charset="0"/>
              <a:buChar char="►"/>
              <a:defRPr/>
            </a:pPr>
            <a:r>
              <a:rPr lang="en-US"/>
              <a:t>(1995 – 1999) U.S. Minorities 14%  </a:t>
            </a:r>
          </a:p>
        </p:txBody>
      </p:sp>
      <p:sp>
        <p:nvSpPr>
          <p:cNvPr id="41988" name="Rectangle 4">
            <a:extLst>
              <a:ext uri="{FF2B5EF4-FFF2-40B4-BE49-F238E27FC236}">
                <a16:creationId xmlns:a16="http://schemas.microsoft.com/office/drawing/2014/main" id="{4E0AD41D-A0DE-EDD0-E2F8-F9A9D7972B03}"/>
              </a:ext>
            </a:extLst>
          </p:cNvPr>
          <p:cNvSpPr>
            <a:spLocks noChangeArrowheads="1"/>
          </p:cNvSpPr>
          <p:nvPr/>
        </p:nvSpPr>
        <p:spPr bwMode="auto">
          <a:xfrm>
            <a:off x="304800" y="6248400"/>
            <a:ext cx="53324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http://www.nsf.gov/statistics/nsf06319/chap3.cfm</a:t>
            </a:r>
            <a:r>
              <a:rPr lang="en-US" altLang="en-US" sz="180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04CCDD1-D8C2-3278-2E3B-0BEFFF0A5AAE}"/>
              </a:ext>
            </a:extLst>
          </p:cNvPr>
          <p:cNvSpPr>
            <a:spLocks noGrp="1" noRot="1" noChangeArrowheads="1"/>
          </p:cNvSpPr>
          <p:nvPr>
            <p:ph type="title" idx="4294967295"/>
          </p:nvPr>
        </p:nvSpPr>
        <p:spPr>
          <a:xfrm>
            <a:off x="298450" y="304800"/>
            <a:ext cx="8540750" cy="1143000"/>
          </a:xfrm>
        </p:spPr>
        <p:txBody>
          <a:bodyPr/>
          <a:lstStyle/>
          <a:p>
            <a:pPr eaLnBrk="1" hangingPunct="1">
              <a:defRPr/>
            </a:pPr>
            <a:r>
              <a:rPr lang="en-US" sz="4000"/>
              <a:t>What do I want to do to earn a living???</a:t>
            </a:r>
          </a:p>
        </p:txBody>
      </p:sp>
      <p:grpSp>
        <p:nvGrpSpPr>
          <p:cNvPr id="6147" name="Group 51">
            <a:extLst>
              <a:ext uri="{FF2B5EF4-FFF2-40B4-BE49-F238E27FC236}">
                <a16:creationId xmlns:a16="http://schemas.microsoft.com/office/drawing/2014/main" id="{2D2B636F-1C1F-08A3-0238-09C471D4DED3}"/>
              </a:ext>
              <a:ext uri="{C183D7F6-B498-43B3-948B-1728B52AA6E4}">
                <adec:decorative xmlns:adec="http://schemas.microsoft.com/office/drawing/2017/decorative" val="1"/>
              </a:ext>
            </a:extLst>
          </p:cNvPr>
          <p:cNvGrpSpPr>
            <a:grpSpLocks/>
          </p:cNvGrpSpPr>
          <p:nvPr/>
        </p:nvGrpSpPr>
        <p:grpSpPr bwMode="auto">
          <a:xfrm>
            <a:off x="1143000" y="2438400"/>
            <a:ext cx="6688138" cy="3851275"/>
            <a:chOff x="1202" y="1392"/>
            <a:chExt cx="4213" cy="2426"/>
          </a:xfrm>
        </p:grpSpPr>
        <p:sp>
          <p:nvSpPr>
            <p:cNvPr id="6148" name="Freeform 52">
              <a:extLst>
                <a:ext uri="{FF2B5EF4-FFF2-40B4-BE49-F238E27FC236}">
                  <a16:creationId xmlns:a16="http://schemas.microsoft.com/office/drawing/2014/main" id="{95933431-5072-F6DD-836D-66C927710BEF}"/>
                </a:ext>
              </a:extLst>
            </p:cNvPr>
            <p:cNvSpPr>
              <a:spLocks/>
            </p:cNvSpPr>
            <p:nvPr/>
          </p:nvSpPr>
          <p:spPr bwMode="auto">
            <a:xfrm>
              <a:off x="1202" y="2469"/>
              <a:ext cx="1110" cy="829"/>
            </a:xfrm>
            <a:custGeom>
              <a:avLst/>
              <a:gdLst>
                <a:gd name="T0" fmla="*/ 924 w 1110"/>
                <a:gd name="T1" fmla="*/ 173 h 829"/>
                <a:gd name="T2" fmla="*/ 887 w 1110"/>
                <a:gd name="T3" fmla="*/ 132 h 829"/>
                <a:gd name="T4" fmla="*/ 837 w 1110"/>
                <a:gd name="T5" fmla="*/ 109 h 829"/>
                <a:gd name="T6" fmla="*/ 766 w 1110"/>
                <a:gd name="T7" fmla="*/ 96 h 829"/>
                <a:gd name="T8" fmla="*/ 687 w 1110"/>
                <a:gd name="T9" fmla="*/ 110 h 829"/>
                <a:gd name="T10" fmla="*/ 642 w 1110"/>
                <a:gd name="T11" fmla="*/ 83 h 829"/>
                <a:gd name="T12" fmla="*/ 590 w 1110"/>
                <a:gd name="T13" fmla="*/ 30 h 829"/>
                <a:gd name="T14" fmla="*/ 505 w 1110"/>
                <a:gd name="T15" fmla="*/ 1 h 829"/>
                <a:gd name="T16" fmla="*/ 417 w 1110"/>
                <a:gd name="T17" fmla="*/ 7 h 829"/>
                <a:gd name="T18" fmla="*/ 335 w 1110"/>
                <a:gd name="T19" fmla="*/ 47 h 829"/>
                <a:gd name="T20" fmla="*/ 293 w 1110"/>
                <a:gd name="T21" fmla="*/ 97 h 829"/>
                <a:gd name="T22" fmla="*/ 257 w 1110"/>
                <a:gd name="T23" fmla="*/ 119 h 829"/>
                <a:gd name="T24" fmla="*/ 186 w 1110"/>
                <a:gd name="T25" fmla="*/ 132 h 829"/>
                <a:gd name="T26" fmla="*/ 139 w 1110"/>
                <a:gd name="T27" fmla="*/ 182 h 829"/>
                <a:gd name="T28" fmla="*/ 133 w 1110"/>
                <a:gd name="T29" fmla="*/ 238 h 829"/>
                <a:gd name="T30" fmla="*/ 91 w 1110"/>
                <a:gd name="T31" fmla="*/ 242 h 829"/>
                <a:gd name="T32" fmla="*/ 49 w 1110"/>
                <a:gd name="T33" fmla="*/ 265 h 829"/>
                <a:gd name="T34" fmla="*/ 26 w 1110"/>
                <a:gd name="T35" fmla="*/ 291 h 829"/>
                <a:gd name="T36" fmla="*/ 8 w 1110"/>
                <a:gd name="T37" fmla="*/ 331 h 829"/>
                <a:gd name="T38" fmla="*/ 10 w 1110"/>
                <a:gd name="T39" fmla="*/ 366 h 829"/>
                <a:gd name="T40" fmla="*/ 8 w 1110"/>
                <a:gd name="T41" fmla="*/ 412 h 829"/>
                <a:gd name="T42" fmla="*/ 1 w 1110"/>
                <a:gd name="T43" fmla="*/ 455 h 829"/>
                <a:gd name="T44" fmla="*/ 11 w 1110"/>
                <a:gd name="T45" fmla="*/ 500 h 829"/>
                <a:gd name="T46" fmla="*/ 7 w 1110"/>
                <a:gd name="T47" fmla="*/ 548 h 829"/>
                <a:gd name="T48" fmla="*/ 0 w 1110"/>
                <a:gd name="T49" fmla="*/ 591 h 829"/>
                <a:gd name="T50" fmla="*/ 13 w 1110"/>
                <a:gd name="T51" fmla="*/ 646 h 829"/>
                <a:gd name="T52" fmla="*/ 46 w 1110"/>
                <a:gd name="T53" fmla="*/ 685 h 829"/>
                <a:gd name="T54" fmla="*/ 114 w 1110"/>
                <a:gd name="T55" fmla="*/ 711 h 829"/>
                <a:gd name="T56" fmla="*/ 167 w 1110"/>
                <a:gd name="T57" fmla="*/ 695 h 829"/>
                <a:gd name="T58" fmla="*/ 196 w 1110"/>
                <a:gd name="T59" fmla="*/ 731 h 829"/>
                <a:gd name="T60" fmla="*/ 235 w 1110"/>
                <a:gd name="T61" fmla="*/ 754 h 829"/>
                <a:gd name="T62" fmla="*/ 290 w 1110"/>
                <a:gd name="T63" fmla="*/ 770 h 829"/>
                <a:gd name="T64" fmla="*/ 353 w 1110"/>
                <a:gd name="T65" fmla="*/ 760 h 829"/>
                <a:gd name="T66" fmla="*/ 398 w 1110"/>
                <a:gd name="T67" fmla="*/ 771 h 829"/>
                <a:gd name="T68" fmla="*/ 433 w 1110"/>
                <a:gd name="T69" fmla="*/ 800 h 829"/>
                <a:gd name="T70" fmla="*/ 483 w 1110"/>
                <a:gd name="T71" fmla="*/ 816 h 829"/>
                <a:gd name="T72" fmla="*/ 530 w 1110"/>
                <a:gd name="T73" fmla="*/ 811 h 829"/>
                <a:gd name="T74" fmla="*/ 575 w 1110"/>
                <a:gd name="T75" fmla="*/ 783 h 829"/>
                <a:gd name="T76" fmla="*/ 607 w 1110"/>
                <a:gd name="T77" fmla="*/ 811 h 829"/>
                <a:gd name="T78" fmla="*/ 655 w 1110"/>
                <a:gd name="T79" fmla="*/ 828 h 829"/>
                <a:gd name="T80" fmla="*/ 715 w 1110"/>
                <a:gd name="T81" fmla="*/ 818 h 829"/>
                <a:gd name="T82" fmla="*/ 759 w 1110"/>
                <a:gd name="T83" fmla="*/ 782 h 829"/>
                <a:gd name="T84" fmla="*/ 795 w 1110"/>
                <a:gd name="T85" fmla="*/ 768 h 829"/>
                <a:gd name="T86" fmla="*/ 853 w 1110"/>
                <a:gd name="T87" fmla="*/ 771 h 829"/>
                <a:gd name="T88" fmla="*/ 902 w 1110"/>
                <a:gd name="T89" fmla="*/ 746 h 829"/>
                <a:gd name="T90" fmla="*/ 933 w 1110"/>
                <a:gd name="T91" fmla="*/ 708 h 829"/>
                <a:gd name="T92" fmla="*/ 952 w 1110"/>
                <a:gd name="T93" fmla="*/ 690 h 829"/>
                <a:gd name="T94" fmla="*/ 1006 w 1110"/>
                <a:gd name="T95" fmla="*/ 685 h 829"/>
                <a:gd name="T96" fmla="*/ 1054 w 1110"/>
                <a:gd name="T97" fmla="*/ 648 h 829"/>
                <a:gd name="T98" fmla="*/ 1080 w 1110"/>
                <a:gd name="T99" fmla="*/ 591 h 829"/>
                <a:gd name="T100" fmla="*/ 1083 w 1110"/>
                <a:gd name="T101" fmla="*/ 526 h 829"/>
                <a:gd name="T102" fmla="*/ 1094 w 1110"/>
                <a:gd name="T103" fmla="*/ 464 h 829"/>
                <a:gd name="T104" fmla="*/ 1109 w 1110"/>
                <a:gd name="T105" fmla="*/ 404 h 829"/>
                <a:gd name="T106" fmla="*/ 1102 w 1110"/>
                <a:gd name="T107" fmla="*/ 337 h 829"/>
                <a:gd name="T108" fmla="*/ 1067 w 1110"/>
                <a:gd name="T109" fmla="*/ 283 h 829"/>
                <a:gd name="T110" fmla="*/ 1017 w 1110"/>
                <a:gd name="T111" fmla="*/ 242 h 829"/>
                <a:gd name="T112" fmla="*/ 949 w 1110"/>
                <a:gd name="T113" fmla="*/ 220 h 829"/>
                <a:gd name="T114" fmla="*/ 932 w 1110"/>
                <a:gd name="T115" fmla="*/ 196 h 82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10"/>
                <a:gd name="T175" fmla="*/ 0 h 829"/>
                <a:gd name="T176" fmla="*/ 1110 w 1110"/>
                <a:gd name="T177" fmla="*/ 829 h 82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10" h="829">
                  <a:moveTo>
                    <a:pt x="932" y="196"/>
                  </a:moveTo>
                  <a:lnTo>
                    <a:pt x="924" y="173"/>
                  </a:lnTo>
                  <a:lnTo>
                    <a:pt x="909" y="150"/>
                  </a:lnTo>
                  <a:lnTo>
                    <a:pt x="887" y="132"/>
                  </a:lnTo>
                  <a:lnTo>
                    <a:pt x="860" y="116"/>
                  </a:lnTo>
                  <a:lnTo>
                    <a:pt x="837" y="109"/>
                  </a:lnTo>
                  <a:lnTo>
                    <a:pt x="808" y="100"/>
                  </a:lnTo>
                  <a:lnTo>
                    <a:pt x="766" y="96"/>
                  </a:lnTo>
                  <a:lnTo>
                    <a:pt x="725" y="100"/>
                  </a:lnTo>
                  <a:lnTo>
                    <a:pt x="687" y="110"/>
                  </a:lnTo>
                  <a:lnTo>
                    <a:pt x="658" y="121"/>
                  </a:lnTo>
                  <a:lnTo>
                    <a:pt x="642" y="83"/>
                  </a:lnTo>
                  <a:lnTo>
                    <a:pt x="620" y="54"/>
                  </a:lnTo>
                  <a:lnTo>
                    <a:pt x="590" y="30"/>
                  </a:lnTo>
                  <a:lnTo>
                    <a:pt x="552" y="13"/>
                  </a:lnTo>
                  <a:lnTo>
                    <a:pt x="505" y="1"/>
                  </a:lnTo>
                  <a:lnTo>
                    <a:pt x="459" y="0"/>
                  </a:lnTo>
                  <a:lnTo>
                    <a:pt x="417" y="7"/>
                  </a:lnTo>
                  <a:lnTo>
                    <a:pt x="370" y="21"/>
                  </a:lnTo>
                  <a:lnTo>
                    <a:pt x="335" y="47"/>
                  </a:lnTo>
                  <a:lnTo>
                    <a:pt x="309" y="73"/>
                  </a:lnTo>
                  <a:lnTo>
                    <a:pt x="293" y="97"/>
                  </a:lnTo>
                  <a:lnTo>
                    <a:pt x="290" y="129"/>
                  </a:lnTo>
                  <a:lnTo>
                    <a:pt x="257" y="119"/>
                  </a:lnTo>
                  <a:lnTo>
                    <a:pt x="218" y="122"/>
                  </a:lnTo>
                  <a:lnTo>
                    <a:pt x="186" y="132"/>
                  </a:lnTo>
                  <a:lnTo>
                    <a:pt x="159" y="153"/>
                  </a:lnTo>
                  <a:lnTo>
                    <a:pt x="139" y="182"/>
                  </a:lnTo>
                  <a:lnTo>
                    <a:pt x="132" y="215"/>
                  </a:lnTo>
                  <a:lnTo>
                    <a:pt x="133" y="238"/>
                  </a:lnTo>
                  <a:lnTo>
                    <a:pt x="114" y="236"/>
                  </a:lnTo>
                  <a:lnTo>
                    <a:pt x="91" y="242"/>
                  </a:lnTo>
                  <a:lnTo>
                    <a:pt x="68" y="253"/>
                  </a:lnTo>
                  <a:lnTo>
                    <a:pt x="49" y="265"/>
                  </a:lnTo>
                  <a:lnTo>
                    <a:pt x="37" y="276"/>
                  </a:lnTo>
                  <a:lnTo>
                    <a:pt x="26" y="291"/>
                  </a:lnTo>
                  <a:lnTo>
                    <a:pt x="14" y="309"/>
                  </a:lnTo>
                  <a:lnTo>
                    <a:pt x="8" y="331"/>
                  </a:lnTo>
                  <a:lnTo>
                    <a:pt x="7" y="348"/>
                  </a:lnTo>
                  <a:lnTo>
                    <a:pt x="10" y="366"/>
                  </a:lnTo>
                  <a:lnTo>
                    <a:pt x="18" y="388"/>
                  </a:lnTo>
                  <a:lnTo>
                    <a:pt x="8" y="412"/>
                  </a:lnTo>
                  <a:lnTo>
                    <a:pt x="3" y="432"/>
                  </a:lnTo>
                  <a:lnTo>
                    <a:pt x="1" y="455"/>
                  </a:lnTo>
                  <a:lnTo>
                    <a:pt x="7" y="483"/>
                  </a:lnTo>
                  <a:lnTo>
                    <a:pt x="11" y="500"/>
                  </a:lnTo>
                  <a:lnTo>
                    <a:pt x="23" y="520"/>
                  </a:lnTo>
                  <a:lnTo>
                    <a:pt x="7" y="548"/>
                  </a:lnTo>
                  <a:lnTo>
                    <a:pt x="1" y="566"/>
                  </a:lnTo>
                  <a:lnTo>
                    <a:pt x="0" y="591"/>
                  </a:lnTo>
                  <a:lnTo>
                    <a:pt x="3" y="617"/>
                  </a:lnTo>
                  <a:lnTo>
                    <a:pt x="13" y="646"/>
                  </a:lnTo>
                  <a:lnTo>
                    <a:pt x="26" y="666"/>
                  </a:lnTo>
                  <a:lnTo>
                    <a:pt x="46" y="685"/>
                  </a:lnTo>
                  <a:lnTo>
                    <a:pt x="79" y="704"/>
                  </a:lnTo>
                  <a:lnTo>
                    <a:pt x="114" y="711"/>
                  </a:lnTo>
                  <a:lnTo>
                    <a:pt x="146" y="705"/>
                  </a:lnTo>
                  <a:lnTo>
                    <a:pt x="167" y="695"/>
                  </a:lnTo>
                  <a:lnTo>
                    <a:pt x="181" y="715"/>
                  </a:lnTo>
                  <a:lnTo>
                    <a:pt x="196" y="731"/>
                  </a:lnTo>
                  <a:lnTo>
                    <a:pt x="210" y="741"/>
                  </a:lnTo>
                  <a:lnTo>
                    <a:pt x="235" y="754"/>
                  </a:lnTo>
                  <a:lnTo>
                    <a:pt x="257" y="763"/>
                  </a:lnTo>
                  <a:lnTo>
                    <a:pt x="290" y="770"/>
                  </a:lnTo>
                  <a:lnTo>
                    <a:pt x="321" y="769"/>
                  </a:lnTo>
                  <a:lnTo>
                    <a:pt x="353" y="760"/>
                  </a:lnTo>
                  <a:lnTo>
                    <a:pt x="382" y="744"/>
                  </a:lnTo>
                  <a:lnTo>
                    <a:pt x="398" y="771"/>
                  </a:lnTo>
                  <a:lnTo>
                    <a:pt x="414" y="787"/>
                  </a:lnTo>
                  <a:lnTo>
                    <a:pt x="433" y="800"/>
                  </a:lnTo>
                  <a:lnTo>
                    <a:pt x="456" y="811"/>
                  </a:lnTo>
                  <a:lnTo>
                    <a:pt x="483" y="816"/>
                  </a:lnTo>
                  <a:lnTo>
                    <a:pt x="507" y="816"/>
                  </a:lnTo>
                  <a:lnTo>
                    <a:pt x="530" y="811"/>
                  </a:lnTo>
                  <a:lnTo>
                    <a:pt x="558" y="797"/>
                  </a:lnTo>
                  <a:lnTo>
                    <a:pt x="575" y="783"/>
                  </a:lnTo>
                  <a:lnTo>
                    <a:pt x="590" y="800"/>
                  </a:lnTo>
                  <a:lnTo>
                    <a:pt x="607" y="811"/>
                  </a:lnTo>
                  <a:lnTo>
                    <a:pt x="626" y="820"/>
                  </a:lnTo>
                  <a:lnTo>
                    <a:pt x="655" y="828"/>
                  </a:lnTo>
                  <a:lnTo>
                    <a:pt x="684" y="826"/>
                  </a:lnTo>
                  <a:lnTo>
                    <a:pt x="715" y="818"/>
                  </a:lnTo>
                  <a:lnTo>
                    <a:pt x="737" y="805"/>
                  </a:lnTo>
                  <a:lnTo>
                    <a:pt x="759" y="782"/>
                  </a:lnTo>
                  <a:lnTo>
                    <a:pt x="772" y="760"/>
                  </a:lnTo>
                  <a:lnTo>
                    <a:pt x="795" y="768"/>
                  </a:lnTo>
                  <a:lnTo>
                    <a:pt x="822" y="773"/>
                  </a:lnTo>
                  <a:lnTo>
                    <a:pt x="853" y="771"/>
                  </a:lnTo>
                  <a:lnTo>
                    <a:pt x="881" y="761"/>
                  </a:lnTo>
                  <a:lnTo>
                    <a:pt x="902" y="746"/>
                  </a:lnTo>
                  <a:lnTo>
                    <a:pt x="919" y="731"/>
                  </a:lnTo>
                  <a:lnTo>
                    <a:pt x="933" y="708"/>
                  </a:lnTo>
                  <a:lnTo>
                    <a:pt x="937" y="685"/>
                  </a:lnTo>
                  <a:lnTo>
                    <a:pt x="952" y="690"/>
                  </a:lnTo>
                  <a:lnTo>
                    <a:pt x="977" y="691"/>
                  </a:lnTo>
                  <a:lnTo>
                    <a:pt x="1006" y="685"/>
                  </a:lnTo>
                  <a:lnTo>
                    <a:pt x="1034" y="669"/>
                  </a:lnTo>
                  <a:lnTo>
                    <a:pt x="1054" y="648"/>
                  </a:lnTo>
                  <a:lnTo>
                    <a:pt x="1071" y="620"/>
                  </a:lnTo>
                  <a:lnTo>
                    <a:pt x="1080" y="591"/>
                  </a:lnTo>
                  <a:lnTo>
                    <a:pt x="1084" y="553"/>
                  </a:lnTo>
                  <a:lnTo>
                    <a:pt x="1083" y="526"/>
                  </a:lnTo>
                  <a:lnTo>
                    <a:pt x="1074" y="487"/>
                  </a:lnTo>
                  <a:lnTo>
                    <a:pt x="1094" y="464"/>
                  </a:lnTo>
                  <a:lnTo>
                    <a:pt x="1104" y="435"/>
                  </a:lnTo>
                  <a:lnTo>
                    <a:pt x="1109" y="404"/>
                  </a:lnTo>
                  <a:lnTo>
                    <a:pt x="1109" y="371"/>
                  </a:lnTo>
                  <a:lnTo>
                    <a:pt x="1102" y="337"/>
                  </a:lnTo>
                  <a:lnTo>
                    <a:pt x="1089" y="311"/>
                  </a:lnTo>
                  <a:lnTo>
                    <a:pt x="1067" y="283"/>
                  </a:lnTo>
                  <a:lnTo>
                    <a:pt x="1044" y="262"/>
                  </a:lnTo>
                  <a:lnTo>
                    <a:pt x="1017" y="242"/>
                  </a:lnTo>
                  <a:lnTo>
                    <a:pt x="982" y="228"/>
                  </a:lnTo>
                  <a:lnTo>
                    <a:pt x="949" y="220"/>
                  </a:lnTo>
                  <a:lnTo>
                    <a:pt x="933" y="217"/>
                  </a:lnTo>
                  <a:lnTo>
                    <a:pt x="932" y="196"/>
                  </a:lnTo>
                </a:path>
              </a:pathLst>
            </a:custGeom>
            <a:solidFill>
              <a:srgbClr val="FFFFFF"/>
            </a:solidFill>
            <a:ln w="12700" cap="rnd">
              <a:solidFill>
                <a:srgbClr val="000000"/>
              </a:solidFill>
              <a:round/>
              <a:headEnd/>
              <a:tailEnd/>
            </a:ln>
          </p:spPr>
          <p:txBody>
            <a:bodyPr/>
            <a:lstStyle/>
            <a:p>
              <a:endParaRPr lang="en-US"/>
            </a:p>
          </p:txBody>
        </p:sp>
        <p:grpSp>
          <p:nvGrpSpPr>
            <p:cNvPr id="6149" name="Group 53">
              <a:extLst>
                <a:ext uri="{FF2B5EF4-FFF2-40B4-BE49-F238E27FC236}">
                  <a16:creationId xmlns:a16="http://schemas.microsoft.com/office/drawing/2014/main" id="{BE80B07F-BDAC-F7A1-D5FF-96DD61AAB30E}"/>
                </a:ext>
              </a:extLst>
            </p:cNvPr>
            <p:cNvGrpSpPr>
              <a:grpSpLocks/>
            </p:cNvGrpSpPr>
            <p:nvPr/>
          </p:nvGrpSpPr>
          <p:grpSpPr bwMode="auto">
            <a:xfrm>
              <a:off x="2395" y="2805"/>
              <a:ext cx="349" cy="215"/>
              <a:chOff x="2395" y="2805"/>
              <a:chExt cx="349" cy="215"/>
            </a:xfrm>
          </p:grpSpPr>
          <p:sp>
            <p:nvSpPr>
              <p:cNvPr id="6188" name="Oval 54">
                <a:extLst>
                  <a:ext uri="{FF2B5EF4-FFF2-40B4-BE49-F238E27FC236}">
                    <a16:creationId xmlns:a16="http://schemas.microsoft.com/office/drawing/2014/main" id="{FBC0CC06-14DD-D1A9-D6BE-634C661A0BA0}"/>
                  </a:ext>
                </a:extLst>
              </p:cNvPr>
              <p:cNvSpPr>
                <a:spLocks noChangeArrowheads="1"/>
              </p:cNvSpPr>
              <p:nvPr/>
            </p:nvSpPr>
            <p:spPr bwMode="auto">
              <a:xfrm rot="-5220000">
                <a:off x="2371" y="2885"/>
                <a:ext cx="159" cy="111"/>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9" name="Oval 55">
                <a:extLst>
                  <a:ext uri="{FF2B5EF4-FFF2-40B4-BE49-F238E27FC236}">
                    <a16:creationId xmlns:a16="http://schemas.microsoft.com/office/drawing/2014/main" id="{F3180231-2366-5A36-5005-B7DD8CF7AA83}"/>
                  </a:ext>
                </a:extLst>
              </p:cNvPr>
              <p:cNvSpPr>
                <a:spLocks noChangeArrowheads="1"/>
              </p:cNvSpPr>
              <p:nvPr/>
            </p:nvSpPr>
            <p:spPr bwMode="auto">
              <a:xfrm rot="-5220000">
                <a:off x="2550" y="2836"/>
                <a:ext cx="118" cy="71"/>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90" name="Oval 56">
                <a:extLst>
                  <a:ext uri="{FF2B5EF4-FFF2-40B4-BE49-F238E27FC236}">
                    <a16:creationId xmlns:a16="http://schemas.microsoft.com/office/drawing/2014/main" id="{F114B8AE-9234-B714-D18B-00E275D8A20E}"/>
                  </a:ext>
                </a:extLst>
              </p:cNvPr>
              <p:cNvSpPr>
                <a:spLocks noChangeArrowheads="1"/>
              </p:cNvSpPr>
              <p:nvPr/>
            </p:nvSpPr>
            <p:spPr bwMode="auto">
              <a:xfrm rot="-5220000">
                <a:off x="2684" y="2810"/>
                <a:ext cx="65" cy="55"/>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grpSp>
          <p:nvGrpSpPr>
            <p:cNvPr id="6150" name="Group 57">
              <a:extLst>
                <a:ext uri="{FF2B5EF4-FFF2-40B4-BE49-F238E27FC236}">
                  <a16:creationId xmlns:a16="http://schemas.microsoft.com/office/drawing/2014/main" id="{128229DD-B9B0-9202-5D4D-8A3F13036E66}"/>
                </a:ext>
              </a:extLst>
            </p:cNvPr>
            <p:cNvGrpSpPr>
              <a:grpSpLocks/>
            </p:cNvGrpSpPr>
            <p:nvPr/>
          </p:nvGrpSpPr>
          <p:grpSpPr bwMode="auto">
            <a:xfrm>
              <a:off x="3803" y="2593"/>
              <a:ext cx="405" cy="199"/>
              <a:chOff x="3802" y="2593"/>
              <a:chExt cx="406" cy="199"/>
            </a:xfrm>
          </p:grpSpPr>
          <p:sp>
            <p:nvSpPr>
              <p:cNvPr id="6185" name="Oval 58">
                <a:extLst>
                  <a:ext uri="{FF2B5EF4-FFF2-40B4-BE49-F238E27FC236}">
                    <a16:creationId xmlns:a16="http://schemas.microsoft.com/office/drawing/2014/main" id="{98D43CE7-5C43-F787-5815-01C711B1001A}"/>
                  </a:ext>
                </a:extLst>
              </p:cNvPr>
              <p:cNvSpPr>
                <a:spLocks noChangeArrowheads="1"/>
              </p:cNvSpPr>
              <p:nvPr/>
            </p:nvSpPr>
            <p:spPr bwMode="auto">
              <a:xfrm rot="8280000">
                <a:off x="4054" y="2665"/>
                <a:ext cx="154" cy="127"/>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6" name="Oval 59">
                <a:extLst>
                  <a:ext uri="{FF2B5EF4-FFF2-40B4-BE49-F238E27FC236}">
                    <a16:creationId xmlns:a16="http://schemas.microsoft.com/office/drawing/2014/main" id="{1857821C-A154-7B41-3442-83F64B04AB46}"/>
                  </a:ext>
                </a:extLst>
              </p:cNvPr>
              <p:cNvSpPr>
                <a:spLocks noChangeArrowheads="1"/>
              </p:cNvSpPr>
              <p:nvPr/>
            </p:nvSpPr>
            <p:spPr bwMode="auto">
              <a:xfrm rot="8280000">
                <a:off x="3889" y="2632"/>
                <a:ext cx="115" cy="79"/>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7" name="Oval 60">
                <a:extLst>
                  <a:ext uri="{FF2B5EF4-FFF2-40B4-BE49-F238E27FC236}">
                    <a16:creationId xmlns:a16="http://schemas.microsoft.com/office/drawing/2014/main" id="{F144B0A0-1F10-045C-E17E-15DC306842D4}"/>
                  </a:ext>
                </a:extLst>
              </p:cNvPr>
              <p:cNvSpPr>
                <a:spLocks noChangeArrowheads="1"/>
              </p:cNvSpPr>
              <p:nvPr/>
            </p:nvSpPr>
            <p:spPr bwMode="auto">
              <a:xfrm rot="8280000">
                <a:off x="3802" y="2593"/>
                <a:ext cx="64" cy="64"/>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sp>
          <p:nvSpPr>
            <p:cNvPr id="6151" name="Freeform 61">
              <a:extLst>
                <a:ext uri="{FF2B5EF4-FFF2-40B4-BE49-F238E27FC236}">
                  <a16:creationId xmlns:a16="http://schemas.microsoft.com/office/drawing/2014/main" id="{B17D8225-2997-772D-E0EE-525BDBF5A91B}"/>
                </a:ext>
              </a:extLst>
            </p:cNvPr>
            <p:cNvSpPr>
              <a:spLocks/>
            </p:cNvSpPr>
            <p:nvPr/>
          </p:nvSpPr>
          <p:spPr bwMode="auto">
            <a:xfrm>
              <a:off x="4329" y="2343"/>
              <a:ext cx="1086" cy="940"/>
            </a:xfrm>
            <a:custGeom>
              <a:avLst/>
              <a:gdLst>
                <a:gd name="T0" fmla="*/ 904 w 1086"/>
                <a:gd name="T1" fmla="*/ 197 h 940"/>
                <a:gd name="T2" fmla="*/ 868 w 1086"/>
                <a:gd name="T3" fmla="*/ 150 h 940"/>
                <a:gd name="T4" fmla="*/ 819 w 1086"/>
                <a:gd name="T5" fmla="*/ 123 h 940"/>
                <a:gd name="T6" fmla="*/ 749 w 1086"/>
                <a:gd name="T7" fmla="*/ 109 h 940"/>
                <a:gd name="T8" fmla="*/ 672 w 1086"/>
                <a:gd name="T9" fmla="*/ 124 h 940"/>
                <a:gd name="T10" fmla="*/ 628 w 1086"/>
                <a:gd name="T11" fmla="*/ 94 h 940"/>
                <a:gd name="T12" fmla="*/ 577 w 1086"/>
                <a:gd name="T13" fmla="*/ 34 h 940"/>
                <a:gd name="T14" fmla="*/ 494 w 1086"/>
                <a:gd name="T15" fmla="*/ 1 h 940"/>
                <a:gd name="T16" fmla="*/ 408 w 1086"/>
                <a:gd name="T17" fmla="*/ 8 h 940"/>
                <a:gd name="T18" fmla="*/ 327 w 1086"/>
                <a:gd name="T19" fmla="*/ 53 h 940"/>
                <a:gd name="T20" fmla="*/ 287 w 1086"/>
                <a:gd name="T21" fmla="*/ 110 h 940"/>
                <a:gd name="T22" fmla="*/ 251 w 1086"/>
                <a:gd name="T23" fmla="*/ 135 h 940"/>
                <a:gd name="T24" fmla="*/ 182 w 1086"/>
                <a:gd name="T25" fmla="*/ 150 h 940"/>
                <a:gd name="T26" fmla="*/ 136 w 1086"/>
                <a:gd name="T27" fmla="*/ 207 h 940"/>
                <a:gd name="T28" fmla="*/ 130 w 1086"/>
                <a:gd name="T29" fmla="*/ 270 h 940"/>
                <a:gd name="T30" fmla="*/ 89 w 1086"/>
                <a:gd name="T31" fmla="*/ 274 h 940"/>
                <a:gd name="T32" fmla="*/ 48 w 1086"/>
                <a:gd name="T33" fmla="*/ 301 h 940"/>
                <a:gd name="T34" fmla="*/ 26 w 1086"/>
                <a:gd name="T35" fmla="*/ 330 h 940"/>
                <a:gd name="T36" fmla="*/ 8 w 1086"/>
                <a:gd name="T37" fmla="*/ 376 h 940"/>
                <a:gd name="T38" fmla="*/ 10 w 1086"/>
                <a:gd name="T39" fmla="*/ 415 h 940"/>
                <a:gd name="T40" fmla="*/ 8 w 1086"/>
                <a:gd name="T41" fmla="*/ 467 h 940"/>
                <a:gd name="T42" fmla="*/ 1 w 1086"/>
                <a:gd name="T43" fmla="*/ 516 h 940"/>
                <a:gd name="T44" fmla="*/ 11 w 1086"/>
                <a:gd name="T45" fmla="*/ 567 h 940"/>
                <a:gd name="T46" fmla="*/ 6 w 1086"/>
                <a:gd name="T47" fmla="*/ 622 h 940"/>
                <a:gd name="T48" fmla="*/ 0 w 1086"/>
                <a:gd name="T49" fmla="*/ 670 h 940"/>
                <a:gd name="T50" fmla="*/ 13 w 1086"/>
                <a:gd name="T51" fmla="*/ 732 h 940"/>
                <a:gd name="T52" fmla="*/ 45 w 1086"/>
                <a:gd name="T53" fmla="*/ 777 h 940"/>
                <a:gd name="T54" fmla="*/ 112 w 1086"/>
                <a:gd name="T55" fmla="*/ 806 h 940"/>
                <a:gd name="T56" fmla="*/ 163 w 1086"/>
                <a:gd name="T57" fmla="*/ 788 h 940"/>
                <a:gd name="T58" fmla="*/ 192 w 1086"/>
                <a:gd name="T59" fmla="*/ 829 h 940"/>
                <a:gd name="T60" fmla="*/ 230 w 1086"/>
                <a:gd name="T61" fmla="*/ 855 h 940"/>
                <a:gd name="T62" fmla="*/ 283 w 1086"/>
                <a:gd name="T63" fmla="*/ 873 h 940"/>
                <a:gd name="T64" fmla="*/ 346 w 1086"/>
                <a:gd name="T65" fmla="*/ 862 h 940"/>
                <a:gd name="T66" fmla="*/ 390 w 1086"/>
                <a:gd name="T67" fmla="*/ 874 h 940"/>
                <a:gd name="T68" fmla="*/ 424 w 1086"/>
                <a:gd name="T69" fmla="*/ 907 h 940"/>
                <a:gd name="T70" fmla="*/ 472 w 1086"/>
                <a:gd name="T71" fmla="*/ 925 h 940"/>
                <a:gd name="T72" fmla="*/ 518 w 1086"/>
                <a:gd name="T73" fmla="*/ 920 h 940"/>
                <a:gd name="T74" fmla="*/ 562 w 1086"/>
                <a:gd name="T75" fmla="*/ 888 h 940"/>
                <a:gd name="T76" fmla="*/ 593 w 1086"/>
                <a:gd name="T77" fmla="*/ 920 h 940"/>
                <a:gd name="T78" fmla="*/ 641 w 1086"/>
                <a:gd name="T79" fmla="*/ 939 h 940"/>
                <a:gd name="T80" fmla="*/ 700 w 1086"/>
                <a:gd name="T81" fmla="*/ 928 h 940"/>
                <a:gd name="T82" fmla="*/ 743 w 1086"/>
                <a:gd name="T83" fmla="*/ 887 h 940"/>
                <a:gd name="T84" fmla="*/ 778 w 1086"/>
                <a:gd name="T85" fmla="*/ 870 h 940"/>
                <a:gd name="T86" fmla="*/ 835 w 1086"/>
                <a:gd name="T87" fmla="*/ 874 h 940"/>
                <a:gd name="T88" fmla="*/ 882 w 1086"/>
                <a:gd name="T89" fmla="*/ 846 h 940"/>
                <a:gd name="T90" fmla="*/ 913 w 1086"/>
                <a:gd name="T91" fmla="*/ 803 h 940"/>
                <a:gd name="T92" fmla="*/ 932 w 1086"/>
                <a:gd name="T93" fmla="*/ 783 h 940"/>
                <a:gd name="T94" fmla="*/ 984 w 1086"/>
                <a:gd name="T95" fmla="*/ 777 h 940"/>
                <a:gd name="T96" fmla="*/ 1031 w 1086"/>
                <a:gd name="T97" fmla="*/ 735 h 940"/>
                <a:gd name="T98" fmla="*/ 1057 w 1086"/>
                <a:gd name="T99" fmla="*/ 670 h 940"/>
                <a:gd name="T100" fmla="*/ 1059 w 1086"/>
                <a:gd name="T101" fmla="*/ 596 h 940"/>
                <a:gd name="T102" fmla="*/ 1070 w 1086"/>
                <a:gd name="T103" fmla="*/ 527 h 940"/>
                <a:gd name="T104" fmla="*/ 1085 w 1086"/>
                <a:gd name="T105" fmla="*/ 458 h 940"/>
                <a:gd name="T106" fmla="*/ 1079 w 1086"/>
                <a:gd name="T107" fmla="*/ 382 h 940"/>
                <a:gd name="T108" fmla="*/ 1044 w 1086"/>
                <a:gd name="T109" fmla="*/ 321 h 940"/>
                <a:gd name="T110" fmla="*/ 995 w 1086"/>
                <a:gd name="T111" fmla="*/ 274 h 940"/>
                <a:gd name="T112" fmla="*/ 928 w 1086"/>
                <a:gd name="T113" fmla="*/ 250 h 940"/>
                <a:gd name="T114" fmla="*/ 912 w 1086"/>
                <a:gd name="T115" fmla="*/ 222 h 9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86"/>
                <a:gd name="T175" fmla="*/ 0 h 940"/>
                <a:gd name="T176" fmla="*/ 1086 w 1086"/>
                <a:gd name="T177" fmla="*/ 940 h 9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86" h="940">
                  <a:moveTo>
                    <a:pt x="912" y="222"/>
                  </a:moveTo>
                  <a:lnTo>
                    <a:pt x="904" y="197"/>
                  </a:lnTo>
                  <a:lnTo>
                    <a:pt x="890" y="170"/>
                  </a:lnTo>
                  <a:lnTo>
                    <a:pt x="868" y="150"/>
                  </a:lnTo>
                  <a:lnTo>
                    <a:pt x="841" y="132"/>
                  </a:lnTo>
                  <a:lnTo>
                    <a:pt x="819" y="123"/>
                  </a:lnTo>
                  <a:lnTo>
                    <a:pt x="791" y="113"/>
                  </a:lnTo>
                  <a:lnTo>
                    <a:pt x="749" y="109"/>
                  </a:lnTo>
                  <a:lnTo>
                    <a:pt x="709" y="113"/>
                  </a:lnTo>
                  <a:lnTo>
                    <a:pt x="672" y="124"/>
                  </a:lnTo>
                  <a:lnTo>
                    <a:pt x="644" y="137"/>
                  </a:lnTo>
                  <a:lnTo>
                    <a:pt x="628" y="94"/>
                  </a:lnTo>
                  <a:lnTo>
                    <a:pt x="606" y="61"/>
                  </a:lnTo>
                  <a:lnTo>
                    <a:pt x="577" y="34"/>
                  </a:lnTo>
                  <a:lnTo>
                    <a:pt x="540" y="15"/>
                  </a:lnTo>
                  <a:lnTo>
                    <a:pt x="494" y="1"/>
                  </a:lnTo>
                  <a:lnTo>
                    <a:pt x="449" y="0"/>
                  </a:lnTo>
                  <a:lnTo>
                    <a:pt x="408" y="8"/>
                  </a:lnTo>
                  <a:lnTo>
                    <a:pt x="362" y="24"/>
                  </a:lnTo>
                  <a:lnTo>
                    <a:pt x="327" y="53"/>
                  </a:lnTo>
                  <a:lnTo>
                    <a:pt x="303" y="82"/>
                  </a:lnTo>
                  <a:lnTo>
                    <a:pt x="287" y="110"/>
                  </a:lnTo>
                  <a:lnTo>
                    <a:pt x="283" y="146"/>
                  </a:lnTo>
                  <a:lnTo>
                    <a:pt x="251" y="135"/>
                  </a:lnTo>
                  <a:lnTo>
                    <a:pt x="214" y="138"/>
                  </a:lnTo>
                  <a:lnTo>
                    <a:pt x="182" y="150"/>
                  </a:lnTo>
                  <a:lnTo>
                    <a:pt x="156" y="174"/>
                  </a:lnTo>
                  <a:lnTo>
                    <a:pt x="136" y="207"/>
                  </a:lnTo>
                  <a:lnTo>
                    <a:pt x="129" y="244"/>
                  </a:lnTo>
                  <a:lnTo>
                    <a:pt x="130" y="270"/>
                  </a:lnTo>
                  <a:lnTo>
                    <a:pt x="112" y="268"/>
                  </a:lnTo>
                  <a:lnTo>
                    <a:pt x="89" y="274"/>
                  </a:lnTo>
                  <a:lnTo>
                    <a:pt x="67" y="287"/>
                  </a:lnTo>
                  <a:lnTo>
                    <a:pt x="48" y="301"/>
                  </a:lnTo>
                  <a:lnTo>
                    <a:pt x="36" y="313"/>
                  </a:lnTo>
                  <a:lnTo>
                    <a:pt x="26" y="330"/>
                  </a:lnTo>
                  <a:lnTo>
                    <a:pt x="14" y="350"/>
                  </a:lnTo>
                  <a:lnTo>
                    <a:pt x="8" y="376"/>
                  </a:lnTo>
                  <a:lnTo>
                    <a:pt x="6" y="395"/>
                  </a:lnTo>
                  <a:lnTo>
                    <a:pt x="10" y="415"/>
                  </a:lnTo>
                  <a:lnTo>
                    <a:pt x="17" y="440"/>
                  </a:lnTo>
                  <a:lnTo>
                    <a:pt x="8" y="467"/>
                  </a:lnTo>
                  <a:lnTo>
                    <a:pt x="3" y="490"/>
                  </a:lnTo>
                  <a:lnTo>
                    <a:pt x="1" y="516"/>
                  </a:lnTo>
                  <a:lnTo>
                    <a:pt x="6" y="548"/>
                  </a:lnTo>
                  <a:lnTo>
                    <a:pt x="11" y="567"/>
                  </a:lnTo>
                  <a:lnTo>
                    <a:pt x="23" y="590"/>
                  </a:lnTo>
                  <a:lnTo>
                    <a:pt x="6" y="622"/>
                  </a:lnTo>
                  <a:lnTo>
                    <a:pt x="1" y="642"/>
                  </a:lnTo>
                  <a:lnTo>
                    <a:pt x="0" y="670"/>
                  </a:lnTo>
                  <a:lnTo>
                    <a:pt x="3" y="699"/>
                  </a:lnTo>
                  <a:lnTo>
                    <a:pt x="13" y="732"/>
                  </a:lnTo>
                  <a:lnTo>
                    <a:pt x="26" y="755"/>
                  </a:lnTo>
                  <a:lnTo>
                    <a:pt x="45" y="777"/>
                  </a:lnTo>
                  <a:lnTo>
                    <a:pt x="77" y="798"/>
                  </a:lnTo>
                  <a:lnTo>
                    <a:pt x="112" y="806"/>
                  </a:lnTo>
                  <a:lnTo>
                    <a:pt x="143" y="799"/>
                  </a:lnTo>
                  <a:lnTo>
                    <a:pt x="163" y="788"/>
                  </a:lnTo>
                  <a:lnTo>
                    <a:pt x="177" y="811"/>
                  </a:lnTo>
                  <a:lnTo>
                    <a:pt x="192" y="829"/>
                  </a:lnTo>
                  <a:lnTo>
                    <a:pt x="205" y="840"/>
                  </a:lnTo>
                  <a:lnTo>
                    <a:pt x="230" y="855"/>
                  </a:lnTo>
                  <a:lnTo>
                    <a:pt x="251" y="865"/>
                  </a:lnTo>
                  <a:lnTo>
                    <a:pt x="283" y="873"/>
                  </a:lnTo>
                  <a:lnTo>
                    <a:pt x="314" y="872"/>
                  </a:lnTo>
                  <a:lnTo>
                    <a:pt x="346" y="862"/>
                  </a:lnTo>
                  <a:lnTo>
                    <a:pt x="373" y="844"/>
                  </a:lnTo>
                  <a:lnTo>
                    <a:pt x="390" y="874"/>
                  </a:lnTo>
                  <a:lnTo>
                    <a:pt x="405" y="892"/>
                  </a:lnTo>
                  <a:lnTo>
                    <a:pt x="424" y="907"/>
                  </a:lnTo>
                  <a:lnTo>
                    <a:pt x="446" y="920"/>
                  </a:lnTo>
                  <a:lnTo>
                    <a:pt x="472" y="925"/>
                  </a:lnTo>
                  <a:lnTo>
                    <a:pt x="496" y="925"/>
                  </a:lnTo>
                  <a:lnTo>
                    <a:pt x="518" y="920"/>
                  </a:lnTo>
                  <a:lnTo>
                    <a:pt x="546" y="903"/>
                  </a:lnTo>
                  <a:lnTo>
                    <a:pt x="562" y="888"/>
                  </a:lnTo>
                  <a:lnTo>
                    <a:pt x="577" y="907"/>
                  </a:lnTo>
                  <a:lnTo>
                    <a:pt x="593" y="920"/>
                  </a:lnTo>
                  <a:lnTo>
                    <a:pt x="613" y="930"/>
                  </a:lnTo>
                  <a:lnTo>
                    <a:pt x="641" y="939"/>
                  </a:lnTo>
                  <a:lnTo>
                    <a:pt x="670" y="936"/>
                  </a:lnTo>
                  <a:lnTo>
                    <a:pt x="700" y="928"/>
                  </a:lnTo>
                  <a:lnTo>
                    <a:pt x="721" y="912"/>
                  </a:lnTo>
                  <a:lnTo>
                    <a:pt x="743" y="887"/>
                  </a:lnTo>
                  <a:lnTo>
                    <a:pt x="756" y="862"/>
                  </a:lnTo>
                  <a:lnTo>
                    <a:pt x="778" y="870"/>
                  </a:lnTo>
                  <a:lnTo>
                    <a:pt x="804" y="877"/>
                  </a:lnTo>
                  <a:lnTo>
                    <a:pt x="835" y="874"/>
                  </a:lnTo>
                  <a:lnTo>
                    <a:pt x="862" y="863"/>
                  </a:lnTo>
                  <a:lnTo>
                    <a:pt x="882" y="846"/>
                  </a:lnTo>
                  <a:lnTo>
                    <a:pt x="899" y="829"/>
                  </a:lnTo>
                  <a:lnTo>
                    <a:pt x="913" y="803"/>
                  </a:lnTo>
                  <a:lnTo>
                    <a:pt x="917" y="777"/>
                  </a:lnTo>
                  <a:lnTo>
                    <a:pt x="932" y="783"/>
                  </a:lnTo>
                  <a:lnTo>
                    <a:pt x="956" y="784"/>
                  </a:lnTo>
                  <a:lnTo>
                    <a:pt x="984" y="777"/>
                  </a:lnTo>
                  <a:lnTo>
                    <a:pt x="1012" y="759"/>
                  </a:lnTo>
                  <a:lnTo>
                    <a:pt x="1031" y="735"/>
                  </a:lnTo>
                  <a:lnTo>
                    <a:pt x="1047" y="703"/>
                  </a:lnTo>
                  <a:lnTo>
                    <a:pt x="1057" y="670"/>
                  </a:lnTo>
                  <a:lnTo>
                    <a:pt x="1060" y="627"/>
                  </a:lnTo>
                  <a:lnTo>
                    <a:pt x="1059" y="596"/>
                  </a:lnTo>
                  <a:lnTo>
                    <a:pt x="1051" y="552"/>
                  </a:lnTo>
                  <a:lnTo>
                    <a:pt x="1070" y="527"/>
                  </a:lnTo>
                  <a:lnTo>
                    <a:pt x="1080" y="494"/>
                  </a:lnTo>
                  <a:lnTo>
                    <a:pt x="1085" y="458"/>
                  </a:lnTo>
                  <a:lnTo>
                    <a:pt x="1085" y="421"/>
                  </a:lnTo>
                  <a:lnTo>
                    <a:pt x="1079" y="382"/>
                  </a:lnTo>
                  <a:lnTo>
                    <a:pt x="1066" y="353"/>
                  </a:lnTo>
                  <a:lnTo>
                    <a:pt x="1044" y="321"/>
                  </a:lnTo>
                  <a:lnTo>
                    <a:pt x="1022" y="297"/>
                  </a:lnTo>
                  <a:lnTo>
                    <a:pt x="995" y="274"/>
                  </a:lnTo>
                  <a:lnTo>
                    <a:pt x="961" y="259"/>
                  </a:lnTo>
                  <a:lnTo>
                    <a:pt x="928" y="250"/>
                  </a:lnTo>
                  <a:lnTo>
                    <a:pt x="913" y="246"/>
                  </a:lnTo>
                  <a:lnTo>
                    <a:pt x="912" y="222"/>
                  </a:lnTo>
                </a:path>
              </a:pathLst>
            </a:custGeom>
            <a:solidFill>
              <a:srgbClr val="FFFFFF"/>
            </a:solidFill>
            <a:ln w="12700" cap="rnd">
              <a:solidFill>
                <a:srgbClr val="000000"/>
              </a:solidFill>
              <a:round/>
              <a:headEnd/>
              <a:tailEnd/>
            </a:ln>
          </p:spPr>
          <p:txBody>
            <a:bodyPr/>
            <a:lstStyle/>
            <a:p>
              <a:endParaRPr lang="en-US"/>
            </a:p>
          </p:txBody>
        </p:sp>
        <p:sp>
          <p:nvSpPr>
            <p:cNvPr id="6152" name="Freeform 62">
              <a:extLst>
                <a:ext uri="{FF2B5EF4-FFF2-40B4-BE49-F238E27FC236}">
                  <a16:creationId xmlns:a16="http://schemas.microsoft.com/office/drawing/2014/main" id="{052BB7E6-371C-A643-48B2-D2492EF78595}"/>
                </a:ext>
              </a:extLst>
            </p:cNvPr>
            <p:cNvSpPr>
              <a:spLocks/>
            </p:cNvSpPr>
            <p:nvPr/>
          </p:nvSpPr>
          <p:spPr bwMode="auto">
            <a:xfrm>
              <a:off x="2589" y="1392"/>
              <a:ext cx="985" cy="695"/>
            </a:xfrm>
            <a:custGeom>
              <a:avLst/>
              <a:gdLst>
                <a:gd name="T0" fmla="*/ 820 w 985"/>
                <a:gd name="T1" fmla="*/ 145 h 695"/>
                <a:gd name="T2" fmla="*/ 787 w 985"/>
                <a:gd name="T3" fmla="*/ 111 h 695"/>
                <a:gd name="T4" fmla="*/ 743 w 985"/>
                <a:gd name="T5" fmla="*/ 91 h 695"/>
                <a:gd name="T6" fmla="*/ 679 w 985"/>
                <a:gd name="T7" fmla="*/ 81 h 695"/>
                <a:gd name="T8" fmla="*/ 609 w 985"/>
                <a:gd name="T9" fmla="*/ 92 h 695"/>
                <a:gd name="T10" fmla="*/ 569 w 985"/>
                <a:gd name="T11" fmla="*/ 69 h 695"/>
                <a:gd name="T12" fmla="*/ 524 w 985"/>
                <a:gd name="T13" fmla="*/ 25 h 695"/>
                <a:gd name="T14" fmla="*/ 448 w 985"/>
                <a:gd name="T15" fmla="*/ 1 h 695"/>
                <a:gd name="T16" fmla="*/ 370 w 985"/>
                <a:gd name="T17" fmla="*/ 6 h 695"/>
                <a:gd name="T18" fmla="*/ 297 w 985"/>
                <a:gd name="T19" fmla="*/ 39 h 695"/>
                <a:gd name="T20" fmla="*/ 260 w 985"/>
                <a:gd name="T21" fmla="*/ 82 h 695"/>
                <a:gd name="T22" fmla="*/ 228 w 985"/>
                <a:gd name="T23" fmla="*/ 99 h 695"/>
                <a:gd name="T24" fmla="*/ 165 w 985"/>
                <a:gd name="T25" fmla="*/ 111 h 695"/>
                <a:gd name="T26" fmla="*/ 124 w 985"/>
                <a:gd name="T27" fmla="*/ 153 h 695"/>
                <a:gd name="T28" fmla="*/ 118 w 985"/>
                <a:gd name="T29" fmla="*/ 200 h 695"/>
                <a:gd name="T30" fmla="*/ 81 w 985"/>
                <a:gd name="T31" fmla="*/ 203 h 695"/>
                <a:gd name="T32" fmla="*/ 44 w 985"/>
                <a:gd name="T33" fmla="*/ 222 h 695"/>
                <a:gd name="T34" fmla="*/ 23 w 985"/>
                <a:gd name="T35" fmla="*/ 244 h 695"/>
                <a:gd name="T36" fmla="*/ 7 w 985"/>
                <a:gd name="T37" fmla="*/ 278 h 695"/>
                <a:gd name="T38" fmla="*/ 9 w 985"/>
                <a:gd name="T39" fmla="*/ 307 h 695"/>
                <a:gd name="T40" fmla="*/ 7 w 985"/>
                <a:gd name="T41" fmla="*/ 345 h 695"/>
                <a:gd name="T42" fmla="*/ 1 w 985"/>
                <a:gd name="T43" fmla="*/ 382 h 695"/>
                <a:gd name="T44" fmla="*/ 10 w 985"/>
                <a:gd name="T45" fmla="*/ 419 h 695"/>
                <a:gd name="T46" fmla="*/ 6 w 985"/>
                <a:gd name="T47" fmla="*/ 460 h 695"/>
                <a:gd name="T48" fmla="*/ 0 w 985"/>
                <a:gd name="T49" fmla="*/ 495 h 695"/>
                <a:gd name="T50" fmla="*/ 12 w 985"/>
                <a:gd name="T51" fmla="*/ 541 h 695"/>
                <a:gd name="T52" fmla="*/ 41 w 985"/>
                <a:gd name="T53" fmla="*/ 574 h 695"/>
                <a:gd name="T54" fmla="*/ 101 w 985"/>
                <a:gd name="T55" fmla="*/ 596 h 695"/>
                <a:gd name="T56" fmla="*/ 148 w 985"/>
                <a:gd name="T57" fmla="*/ 582 h 695"/>
                <a:gd name="T58" fmla="*/ 174 w 985"/>
                <a:gd name="T59" fmla="*/ 612 h 695"/>
                <a:gd name="T60" fmla="*/ 208 w 985"/>
                <a:gd name="T61" fmla="*/ 632 h 695"/>
                <a:gd name="T62" fmla="*/ 257 w 985"/>
                <a:gd name="T63" fmla="*/ 645 h 695"/>
                <a:gd name="T64" fmla="*/ 313 w 985"/>
                <a:gd name="T65" fmla="*/ 637 h 695"/>
                <a:gd name="T66" fmla="*/ 353 w 985"/>
                <a:gd name="T67" fmla="*/ 646 h 695"/>
                <a:gd name="T68" fmla="*/ 384 w 985"/>
                <a:gd name="T69" fmla="*/ 671 h 695"/>
                <a:gd name="T70" fmla="*/ 428 w 985"/>
                <a:gd name="T71" fmla="*/ 684 h 695"/>
                <a:gd name="T72" fmla="*/ 470 w 985"/>
                <a:gd name="T73" fmla="*/ 680 h 695"/>
                <a:gd name="T74" fmla="*/ 510 w 985"/>
                <a:gd name="T75" fmla="*/ 656 h 695"/>
                <a:gd name="T76" fmla="*/ 538 w 985"/>
                <a:gd name="T77" fmla="*/ 680 h 695"/>
                <a:gd name="T78" fmla="*/ 581 w 985"/>
                <a:gd name="T79" fmla="*/ 694 h 695"/>
                <a:gd name="T80" fmla="*/ 635 w 985"/>
                <a:gd name="T81" fmla="*/ 686 h 695"/>
                <a:gd name="T82" fmla="*/ 674 w 985"/>
                <a:gd name="T83" fmla="*/ 656 h 695"/>
                <a:gd name="T84" fmla="*/ 706 w 985"/>
                <a:gd name="T85" fmla="*/ 643 h 695"/>
                <a:gd name="T86" fmla="*/ 757 w 985"/>
                <a:gd name="T87" fmla="*/ 646 h 695"/>
                <a:gd name="T88" fmla="*/ 800 w 985"/>
                <a:gd name="T89" fmla="*/ 626 h 695"/>
                <a:gd name="T90" fmla="*/ 828 w 985"/>
                <a:gd name="T91" fmla="*/ 594 h 695"/>
                <a:gd name="T92" fmla="*/ 845 w 985"/>
                <a:gd name="T93" fmla="*/ 579 h 695"/>
                <a:gd name="T94" fmla="*/ 893 w 985"/>
                <a:gd name="T95" fmla="*/ 574 h 695"/>
                <a:gd name="T96" fmla="*/ 935 w 985"/>
                <a:gd name="T97" fmla="*/ 543 h 695"/>
                <a:gd name="T98" fmla="*/ 959 w 985"/>
                <a:gd name="T99" fmla="*/ 495 h 695"/>
                <a:gd name="T100" fmla="*/ 961 w 985"/>
                <a:gd name="T101" fmla="*/ 441 h 695"/>
                <a:gd name="T102" fmla="*/ 970 w 985"/>
                <a:gd name="T103" fmla="*/ 389 h 695"/>
                <a:gd name="T104" fmla="*/ 984 w 985"/>
                <a:gd name="T105" fmla="*/ 339 h 695"/>
                <a:gd name="T106" fmla="*/ 978 w 985"/>
                <a:gd name="T107" fmla="*/ 282 h 695"/>
                <a:gd name="T108" fmla="*/ 947 w 985"/>
                <a:gd name="T109" fmla="*/ 237 h 695"/>
                <a:gd name="T110" fmla="*/ 902 w 985"/>
                <a:gd name="T111" fmla="*/ 203 h 695"/>
                <a:gd name="T112" fmla="*/ 842 w 985"/>
                <a:gd name="T113" fmla="*/ 185 h 695"/>
                <a:gd name="T114" fmla="*/ 827 w 985"/>
                <a:gd name="T115" fmla="*/ 164 h 6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85"/>
                <a:gd name="T175" fmla="*/ 0 h 695"/>
                <a:gd name="T176" fmla="*/ 985 w 985"/>
                <a:gd name="T177" fmla="*/ 695 h 69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85" h="695">
                  <a:moveTo>
                    <a:pt x="827" y="164"/>
                  </a:moveTo>
                  <a:lnTo>
                    <a:pt x="820" y="145"/>
                  </a:lnTo>
                  <a:lnTo>
                    <a:pt x="807" y="126"/>
                  </a:lnTo>
                  <a:lnTo>
                    <a:pt x="787" y="111"/>
                  </a:lnTo>
                  <a:lnTo>
                    <a:pt x="763" y="98"/>
                  </a:lnTo>
                  <a:lnTo>
                    <a:pt x="743" y="91"/>
                  </a:lnTo>
                  <a:lnTo>
                    <a:pt x="717" y="83"/>
                  </a:lnTo>
                  <a:lnTo>
                    <a:pt x="679" y="81"/>
                  </a:lnTo>
                  <a:lnTo>
                    <a:pt x="643" y="83"/>
                  </a:lnTo>
                  <a:lnTo>
                    <a:pt x="609" y="92"/>
                  </a:lnTo>
                  <a:lnTo>
                    <a:pt x="584" y="101"/>
                  </a:lnTo>
                  <a:lnTo>
                    <a:pt x="569" y="69"/>
                  </a:lnTo>
                  <a:lnTo>
                    <a:pt x="550" y="45"/>
                  </a:lnTo>
                  <a:lnTo>
                    <a:pt x="524" y="25"/>
                  </a:lnTo>
                  <a:lnTo>
                    <a:pt x="490" y="11"/>
                  </a:lnTo>
                  <a:lnTo>
                    <a:pt x="448" y="1"/>
                  </a:lnTo>
                  <a:lnTo>
                    <a:pt x="407" y="0"/>
                  </a:lnTo>
                  <a:lnTo>
                    <a:pt x="370" y="6"/>
                  </a:lnTo>
                  <a:lnTo>
                    <a:pt x="328" y="18"/>
                  </a:lnTo>
                  <a:lnTo>
                    <a:pt x="297" y="39"/>
                  </a:lnTo>
                  <a:lnTo>
                    <a:pt x="274" y="61"/>
                  </a:lnTo>
                  <a:lnTo>
                    <a:pt x="260" y="82"/>
                  </a:lnTo>
                  <a:lnTo>
                    <a:pt x="257" y="108"/>
                  </a:lnTo>
                  <a:lnTo>
                    <a:pt x="228" y="99"/>
                  </a:lnTo>
                  <a:lnTo>
                    <a:pt x="194" y="102"/>
                  </a:lnTo>
                  <a:lnTo>
                    <a:pt x="165" y="111"/>
                  </a:lnTo>
                  <a:lnTo>
                    <a:pt x="141" y="128"/>
                  </a:lnTo>
                  <a:lnTo>
                    <a:pt x="124" y="153"/>
                  </a:lnTo>
                  <a:lnTo>
                    <a:pt x="117" y="180"/>
                  </a:lnTo>
                  <a:lnTo>
                    <a:pt x="118" y="200"/>
                  </a:lnTo>
                  <a:lnTo>
                    <a:pt x="101" y="198"/>
                  </a:lnTo>
                  <a:lnTo>
                    <a:pt x="81" y="203"/>
                  </a:lnTo>
                  <a:lnTo>
                    <a:pt x="60" y="212"/>
                  </a:lnTo>
                  <a:lnTo>
                    <a:pt x="44" y="222"/>
                  </a:lnTo>
                  <a:lnTo>
                    <a:pt x="33" y="232"/>
                  </a:lnTo>
                  <a:lnTo>
                    <a:pt x="23" y="244"/>
                  </a:lnTo>
                  <a:lnTo>
                    <a:pt x="13" y="259"/>
                  </a:lnTo>
                  <a:lnTo>
                    <a:pt x="7" y="278"/>
                  </a:lnTo>
                  <a:lnTo>
                    <a:pt x="6" y="292"/>
                  </a:lnTo>
                  <a:lnTo>
                    <a:pt x="9" y="307"/>
                  </a:lnTo>
                  <a:lnTo>
                    <a:pt x="16" y="325"/>
                  </a:lnTo>
                  <a:lnTo>
                    <a:pt x="7" y="345"/>
                  </a:lnTo>
                  <a:lnTo>
                    <a:pt x="3" y="362"/>
                  </a:lnTo>
                  <a:lnTo>
                    <a:pt x="1" y="382"/>
                  </a:lnTo>
                  <a:lnTo>
                    <a:pt x="6" y="405"/>
                  </a:lnTo>
                  <a:lnTo>
                    <a:pt x="10" y="419"/>
                  </a:lnTo>
                  <a:lnTo>
                    <a:pt x="20" y="436"/>
                  </a:lnTo>
                  <a:lnTo>
                    <a:pt x="6" y="460"/>
                  </a:lnTo>
                  <a:lnTo>
                    <a:pt x="1" y="475"/>
                  </a:lnTo>
                  <a:lnTo>
                    <a:pt x="0" y="495"/>
                  </a:lnTo>
                  <a:lnTo>
                    <a:pt x="3" y="517"/>
                  </a:lnTo>
                  <a:lnTo>
                    <a:pt x="12" y="541"/>
                  </a:lnTo>
                  <a:lnTo>
                    <a:pt x="23" y="558"/>
                  </a:lnTo>
                  <a:lnTo>
                    <a:pt x="41" y="574"/>
                  </a:lnTo>
                  <a:lnTo>
                    <a:pt x="70" y="590"/>
                  </a:lnTo>
                  <a:lnTo>
                    <a:pt x="101" y="596"/>
                  </a:lnTo>
                  <a:lnTo>
                    <a:pt x="129" y="591"/>
                  </a:lnTo>
                  <a:lnTo>
                    <a:pt x="148" y="582"/>
                  </a:lnTo>
                  <a:lnTo>
                    <a:pt x="161" y="599"/>
                  </a:lnTo>
                  <a:lnTo>
                    <a:pt x="174" y="612"/>
                  </a:lnTo>
                  <a:lnTo>
                    <a:pt x="186" y="621"/>
                  </a:lnTo>
                  <a:lnTo>
                    <a:pt x="208" y="632"/>
                  </a:lnTo>
                  <a:lnTo>
                    <a:pt x="228" y="640"/>
                  </a:lnTo>
                  <a:lnTo>
                    <a:pt x="257" y="645"/>
                  </a:lnTo>
                  <a:lnTo>
                    <a:pt x="285" y="644"/>
                  </a:lnTo>
                  <a:lnTo>
                    <a:pt x="313" y="637"/>
                  </a:lnTo>
                  <a:lnTo>
                    <a:pt x="339" y="624"/>
                  </a:lnTo>
                  <a:lnTo>
                    <a:pt x="353" y="646"/>
                  </a:lnTo>
                  <a:lnTo>
                    <a:pt x="367" y="659"/>
                  </a:lnTo>
                  <a:lnTo>
                    <a:pt x="384" y="671"/>
                  </a:lnTo>
                  <a:lnTo>
                    <a:pt x="405" y="680"/>
                  </a:lnTo>
                  <a:lnTo>
                    <a:pt x="428" y="684"/>
                  </a:lnTo>
                  <a:lnTo>
                    <a:pt x="450" y="684"/>
                  </a:lnTo>
                  <a:lnTo>
                    <a:pt x="470" y="680"/>
                  </a:lnTo>
                  <a:lnTo>
                    <a:pt x="495" y="668"/>
                  </a:lnTo>
                  <a:lnTo>
                    <a:pt x="510" y="656"/>
                  </a:lnTo>
                  <a:lnTo>
                    <a:pt x="524" y="671"/>
                  </a:lnTo>
                  <a:lnTo>
                    <a:pt x="538" y="680"/>
                  </a:lnTo>
                  <a:lnTo>
                    <a:pt x="556" y="687"/>
                  </a:lnTo>
                  <a:lnTo>
                    <a:pt x="581" y="694"/>
                  </a:lnTo>
                  <a:lnTo>
                    <a:pt x="607" y="692"/>
                  </a:lnTo>
                  <a:lnTo>
                    <a:pt x="635" y="686"/>
                  </a:lnTo>
                  <a:lnTo>
                    <a:pt x="654" y="674"/>
                  </a:lnTo>
                  <a:lnTo>
                    <a:pt x="674" y="656"/>
                  </a:lnTo>
                  <a:lnTo>
                    <a:pt x="685" y="637"/>
                  </a:lnTo>
                  <a:lnTo>
                    <a:pt x="706" y="643"/>
                  </a:lnTo>
                  <a:lnTo>
                    <a:pt x="729" y="648"/>
                  </a:lnTo>
                  <a:lnTo>
                    <a:pt x="757" y="646"/>
                  </a:lnTo>
                  <a:lnTo>
                    <a:pt x="782" y="638"/>
                  </a:lnTo>
                  <a:lnTo>
                    <a:pt x="800" y="626"/>
                  </a:lnTo>
                  <a:lnTo>
                    <a:pt x="816" y="612"/>
                  </a:lnTo>
                  <a:lnTo>
                    <a:pt x="828" y="594"/>
                  </a:lnTo>
                  <a:lnTo>
                    <a:pt x="831" y="574"/>
                  </a:lnTo>
                  <a:lnTo>
                    <a:pt x="845" y="579"/>
                  </a:lnTo>
                  <a:lnTo>
                    <a:pt x="867" y="580"/>
                  </a:lnTo>
                  <a:lnTo>
                    <a:pt x="893" y="574"/>
                  </a:lnTo>
                  <a:lnTo>
                    <a:pt x="918" y="561"/>
                  </a:lnTo>
                  <a:lnTo>
                    <a:pt x="935" y="543"/>
                  </a:lnTo>
                  <a:lnTo>
                    <a:pt x="950" y="520"/>
                  </a:lnTo>
                  <a:lnTo>
                    <a:pt x="959" y="495"/>
                  </a:lnTo>
                  <a:lnTo>
                    <a:pt x="962" y="463"/>
                  </a:lnTo>
                  <a:lnTo>
                    <a:pt x="961" y="441"/>
                  </a:lnTo>
                  <a:lnTo>
                    <a:pt x="953" y="408"/>
                  </a:lnTo>
                  <a:lnTo>
                    <a:pt x="970" y="389"/>
                  </a:lnTo>
                  <a:lnTo>
                    <a:pt x="979" y="365"/>
                  </a:lnTo>
                  <a:lnTo>
                    <a:pt x="984" y="339"/>
                  </a:lnTo>
                  <a:lnTo>
                    <a:pt x="984" y="311"/>
                  </a:lnTo>
                  <a:lnTo>
                    <a:pt x="978" y="282"/>
                  </a:lnTo>
                  <a:lnTo>
                    <a:pt x="966" y="261"/>
                  </a:lnTo>
                  <a:lnTo>
                    <a:pt x="947" y="237"/>
                  </a:lnTo>
                  <a:lnTo>
                    <a:pt x="927" y="219"/>
                  </a:lnTo>
                  <a:lnTo>
                    <a:pt x="902" y="203"/>
                  </a:lnTo>
                  <a:lnTo>
                    <a:pt x="871" y="191"/>
                  </a:lnTo>
                  <a:lnTo>
                    <a:pt x="842" y="185"/>
                  </a:lnTo>
                  <a:lnTo>
                    <a:pt x="828" y="182"/>
                  </a:lnTo>
                  <a:lnTo>
                    <a:pt x="827" y="164"/>
                  </a:lnTo>
                </a:path>
              </a:pathLst>
            </a:custGeom>
            <a:solidFill>
              <a:srgbClr val="FFFFFF"/>
            </a:solidFill>
            <a:ln w="12700" cap="rnd">
              <a:solidFill>
                <a:srgbClr val="000000"/>
              </a:solidFill>
              <a:round/>
              <a:headEnd/>
              <a:tailEnd/>
            </a:ln>
          </p:spPr>
          <p:txBody>
            <a:bodyPr/>
            <a:lstStyle/>
            <a:p>
              <a:endParaRPr lang="en-US"/>
            </a:p>
          </p:txBody>
        </p:sp>
        <p:sp>
          <p:nvSpPr>
            <p:cNvPr id="6153" name="Freeform 63">
              <a:extLst>
                <a:ext uri="{FF2B5EF4-FFF2-40B4-BE49-F238E27FC236}">
                  <a16:creationId xmlns:a16="http://schemas.microsoft.com/office/drawing/2014/main" id="{12EFF10B-F950-B231-2FCA-4E9D2582D71A}"/>
                </a:ext>
              </a:extLst>
            </p:cNvPr>
            <p:cNvSpPr>
              <a:spLocks/>
            </p:cNvSpPr>
            <p:nvPr/>
          </p:nvSpPr>
          <p:spPr bwMode="auto">
            <a:xfrm>
              <a:off x="1214" y="1488"/>
              <a:ext cx="1243" cy="875"/>
            </a:xfrm>
            <a:custGeom>
              <a:avLst/>
              <a:gdLst>
                <a:gd name="T0" fmla="*/ 1034 w 1243"/>
                <a:gd name="T1" fmla="*/ 183 h 875"/>
                <a:gd name="T2" fmla="*/ 994 w 1243"/>
                <a:gd name="T3" fmla="*/ 139 h 875"/>
                <a:gd name="T4" fmla="*/ 937 w 1243"/>
                <a:gd name="T5" fmla="*/ 115 h 875"/>
                <a:gd name="T6" fmla="*/ 857 w 1243"/>
                <a:gd name="T7" fmla="*/ 102 h 875"/>
                <a:gd name="T8" fmla="*/ 769 w 1243"/>
                <a:gd name="T9" fmla="*/ 116 h 875"/>
                <a:gd name="T10" fmla="*/ 719 w 1243"/>
                <a:gd name="T11" fmla="*/ 87 h 875"/>
                <a:gd name="T12" fmla="*/ 661 w 1243"/>
                <a:gd name="T13" fmla="*/ 32 h 875"/>
                <a:gd name="T14" fmla="*/ 565 w 1243"/>
                <a:gd name="T15" fmla="*/ 1 h 875"/>
                <a:gd name="T16" fmla="*/ 467 w 1243"/>
                <a:gd name="T17" fmla="*/ 7 h 875"/>
                <a:gd name="T18" fmla="*/ 375 w 1243"/>
                <a:gd name="T19" fmla="*/ 50 h 875"/>
                <a:gd name="T20" fmla="*/ 328 w 1243"/>
                <a:gd name="T21" fmla="*/ 103 h 875"/>
                <a:gd name="T22" fmla="*/ 287 w 1243"/>
                <a:gd name="T23" fmla="*/ 125 h 875"/>
                <a:gd name="T24" fmla="*/ 209 w 1243"/>
                <a:gd name="T25" fmla="*/ 139 h 875"/>
                <a:gd name="T26" fmla="*/ 156 w 1243"/>
                <a:gd name="T27" fmla="*/ 193 h 875"/>
                <a:gd name="T28" fmla="*/ 149 w 1243"/>
                <a:gd name="T29" fmla="*/ 252 h 875"/>
                <a:gd name="T30" fmla="*/ 102 w 1243"/>
                <a:gd name="T31" fmla="*/ 255 h 875"/>
                <a:gd name="T32" fmla="*/ 55 w 1243"/>
                <a:gd name="T33" fmla="*/ 280 h 875"/>
                <a:gd name="T34" fmla="*/ 29 w 1243"/>
                <a:gd name="T35" fmla="*/ 307 h 875"/>
                <a:gd name="T36" fmla="*/ 9 w 1243"/>
                <a:gd name="T37" fmla="*/ 350 h 875"/>
                <a:gd name="T38" fmla="*/ 11 w 1243"/>
                <a:gd name="T39" fmla="*/ 386 h 875"/>
                <a:gd name="T40" fmla="*/ 9 w 1243"/>
                <a:gd name="T41" fmla="*/ 435 h 875"/>
                <a:gd name="T42" fmla="*/ 1 w 1243"/>
                <a:gd name="T43" fmla="*/ 481 h 875"/>
                <a:gd name="T44" fmla="*/ 12 w 1243"/>
                <a:gd name="T45" fmla="*/ 528 h 875"/>
                <a:gd name="T46" fmla="*/ 7 w 1243"/>
                <a:gd name="T47" fmla="*/ 579 h 875"/>
                <a:gd name="T48" fmla="*/ 0 w 1243"/>
                <a:gd name="T49" fmla="*/ 624 h 875"/>
                <a:gd name="T50" fmla="*/ 15 w 1243"/>
                <a:gd name="T51" fmla="*/ 681 h 875"/>
                <a:gd name="T52" fmla="*/ 52 w 1243"/>
                <a:gd name="T53" fmla="*/ 723 h 875"/>
                <a:gd name="T54" fmla="*/ 128 w 1243"/>
                <a:gd name="T55" fmla="*/ 750 h 875"/>
                <a:gd name="T56" fmla="*/ 187 w 1243"/>
                <a:gd name="T57" fmla="*/ 733 h 875"/>
                <a:gd name="T58" fmla="*/ 220 w 1243"/>
                <a:gd name="T59" fmla="*/ 771 h 875"/>
                <a:gd name="T60" fmla="*/ 263 w 1243"/>
                <a:gd name="T61" fmla="*/ 796 h 875"/>
                <a:gd name="T62" fmla="*/ 324 w 1243"/>
                <a:gd name="T63" fmla="*/ 813 h 875"/>
                <a:gd name="T64" fmla="*/ 396 w 1243"/>
                <a:gd name="T65" fmla="*/ 802 h 875"/>
                <a:gd name="T66" fmla="*/ 446 w 1243"/>
                <a:gd name="T67" fmla="*/ 814 h 875"/>
                <a:gd name="T68" fmla="*/ 485 w 1243"/>
                <a:gd name="T69" fmla="*/ 844 h 875"/>
                <a:gd name="T70" fmla="*/ 541 w 1243"/>
                <a:gd name="T71" fmla="*/ 861 h 875"/>
                <a:gd name="T72" fmla="*/ 593 w 1243"/>
                <a:gd name="T73" fmla="*/ 856 h 875"/>
                <a:gd name="T74" fmla="*/ 644 w 1243"/>
                <a:gd name="T75" fmla="*/ 827 h 875"/>
                <a:gd name="T76" fmla="*/ 679 w 1243"/>
                <a:gd name="T77" fmla="*/ 856 h 875"/>
                <a:gd name="T78" fmla="*/ 733 w 1243"/>
                <a:gd name="T79" fmla="*/ 874 h 875"/>
                <a:gd name="T80" fmla="*/ 801 w 1243"/>
                <a:gd name="T81" fmla="*/ 863 h 875"/>
                <a:gd name="T82" fmla="*/ 850 w 1243"/>
                <a:gd name="T83" fmla="*/ 826 h 875"/>
                <a:gd name="T84" fmla="*/ 891 w 1243"/>
                <a:gd name="T85" fmla="*/ 810 h 875"/>
                <a:gd name="T86" fmla="*/ 956 w 1243"/>
                <a:gd name="T87" fmla="*/ 814 h 875"/>
                <a:gd name="T88" fmla="*/ 1010 w 1243"/>
                <a:gd name="T89" fmla="*/ 788 h 875"/>
                <a:gd name="T90" fmla="*/ 1045 w 1243"/>
                <a:gd name="T91" fmla="*/ 748 h 875"/>
                <a:gd name="T92" fmla="*/ 1066 w 1243"/>
                <a:gd name="T93" fmla="*/ 729 h 875"/>
                <a:gd name="T94" fmla="*/ 1127 w 1243"/>
                <a:gd name="T95" fmla="*/ 723 h 875"/>
                <a:gd name="T96" fmla="*/ 1181 w 1243"/>
                <a:gd name="T97" fmla="*/ 684 h 875"/>
                <a:gd name="T98" fmla="*/ 1210 w 1243"/>
                <a:gd name="T99" fmla="*/ 624 h 875"/>
                <a:gd name="T100" fmla="*/ 1213 w 1243"/>
                <a:gd name="T101" fmla="*/ 555 h 875"/>
                <a:gd name="T102" fmla="*/ 1225 w 1243"/>
                <a:gd name="T103" fmla="*/ 490 h 875"/>
                <a:gd name="T104" fmla="*/ 1242 w 1243"/>
                <a:gd name="T105" fmla="*/ 426 h 875"/>
                <a:gd name="T106" fmla="*/ 1235 w 1243"/>
                <a:gd name="T107" fmla="*/ 356 h 875"/>
                <a:gd name="T108" fmla="*/ 1195 w 1243"/>
                <a:gd name="T109" fmla="*/ 299 h 875"/>
                <a:gd name="T110" fmla="*/ 1139 w 1243"/>
                <a:gd name="T111" fmla="*/ 255 h 875"/>
                <a:gd name="T112" fmla="*/ 1063 w 1243"/>
                <a:gd name="T113" fmla="*/ 233 h 875"/>
                <a:gd name="T114" fmla="*/ 1044 w 1243"/>
                <a:gd name="T115" fmla="*/ 207 h 8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3"/>
                <a:gd name="T175" fmla="*/ 0 h 875"/>
                <a:gd name="T176" fmla="*/ 1243 w 1243"/>
                <a:gd name="T177" fmla="*/ 875 h 8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3" h="875">
                  <a:moveTo>
                    <a:pt x="1044" y="207"/>
                  </a:moveTo>
                  <a:lnTo>
                    <a:pt x="1034" y="183"/>
                  </a:lnTo>
                  <a:lnTo>
                    <a:pt x="1018" y="158"/>
                  </a:lnTo>
                  <a:lnTo>
                    <a:pt x="994" y="139"/>
                  </a:lnTo>
                  <a:lnTo>
                    <a:pt x="963" y="123"/>
                  </a:lnTo>
                  <a:lnTo>
                    <a:pt x="937" y="115"/>
                  </a:lnTo>
                  <a:lnTo>
                    <a:pt x="905" y="105"/>
                  </a:lnTo>
                  <a:lnTo>
                    <a:pt x="857" y="102"/>
                  </a:lnTo>
                  <a:lnTo>
                    <a:pt x="812" y="105"/>
                  </a:lnTo>
                  <a:lnTo>
                    <a:pt x="769" y="116"/>
                  </a:lnTo>
                  <a:lnTo>
                    <a:pt x="737" y="128"/>
                  </a:lnTo>
                  <a:lnTo>
                    <a:pt x="719" y="87"/>
                  </a:lnTo>
                  <a:lnTo>
                    <a:pt x="694" y="57"/>
                  </a:lnTo>
                  <a:lnTo>
                    <a:pt x="661" y="32"/>
                  </a:lnTo>
                  <a:lnTo>
                    <a:pt x="618" y="14"/>
                  </a:lnTo>
                  <a:lnTo>
                    <a:pt x="565" y="1"/>
                  </a:lnTo>
                  <a:lnTo>
                    <a:pt x="514" y="0"/>
                  </a:lnTo>
                  <a:lnTo>
                    <a:pt x="467" y="7"/>
                  </a:lnTo>
                  <a:lnTo>
                    <a:pt x="414" y="22"/>
                  </a:lnTo>
                  <a:lnTo>
                    <a:pt x="375" y="50"/>
                  </a:lnTo>
                  <a:lnTo>
                    <a:pt x="346" y="77"/>
                  </a:lnTo>
                  <a:lnTo>
                    <a:pt x="328" y="103"/>
                  </a:lnTo>
                  <a:lnTo>
                    <a:pt x="324" y="136"/>
                  </a:lnTo>
                  <a:lnTo>
                    <a:pt x="287" y="125"/>
                  </a:lnTo>
                  <a:lnTo>
                    <a:pt x="244" y="129"/>
                  </a:lnTo>
                  <a:lnTo>
                    <a:pt x="209" y="139"/>
                  </a:lnTo>
                  <a:lnTo>
                    <a:pt x="178" y="162"/>
                  </a:lnTo>
                  <a:lnTo>
                    <a:pt x="156" y="193"/>
                  </a:lnTo>
                  <a:lnTo>
                    <a:pt x="147" y="227"/>
                  </a:lnTo>
                  <a:lnTo>
                    <a:pt x="149" y="252"/>
                  </a:lnTo>
                  <a:lnTo>
                    <a:pt x="128" y="249"/>
                  </a:lnTo>
                  <a:lnTo>
                    <a:pt x="102" y="255"/>
                  </a:lnTo>
                  <a:lnTo>
                    <a:pt x="76" y="267"/>
                  </a:lnTo>
                  <a:lnTo>
                    <a:pt x="55" y="280"/>
                  </a:lnTo>
                  <a:lnTo>
                    <a:pt x="42" y="292"/>
                  </a:lnTo>
                  <a:lnTo>
                    <a:pt x="29" y="307"/>
                  </a:lnTo>
                  <a:lnTo>
                    <a:pt x="16" y="326"/>
                  </a:lnTo>
                  <a:lnTo>
                    <a:pt x="9" y="350"/>
                  </a:lnTo>
                  <a:lnTo>
                    <a:pt x="7" y="367"/>
                  </a:lnTo>
                  <a:lnTo>
                    <a:pt x="11" y="386"/>
                  </a:lnTo>
                  <a:lnTo>
                    <a:pt x="20" y="410"/>
                  </a:lnTo>
                  <a:lnTo>
                    <a:pt x="9" y="435"/>
                  </a:lnTo>
                  <a:lnTo>
                    <a:pt x="4" y="456"/>
                  </a:lnTo>
                  <a:lnTo>
                    <a:pt x="1" y="481"/>
                  </a:lnTo>
                  <a:lnTo>
                    <a:pt x="7" y="510"/>
                  </a:lnTo>
                  <a:lnTo>
                    <a:pt x="12" y="528"/>
                  </a:lnTo>
                  <a:lnTo>
                    <a:pt x="26" y="549"/>
                  </a:lnTo>
                  <a:lnTo>
                    <a:pt x="7" y="579"/>
                  </a:lnTo>
                  <a:lnTo>
                    <a:pt x="1" y="598"/>
                  </a:lnTo>
                  <a:lnTo>
                    <a:pt x="0" y="624"/>
                  </a:lnTo>
                  <a:lnTo>
                    <a:pt x="4" y="651"/>
                  </a:lnTo>
                  <a:lnTo>
                    <a:pt x="15" y="681"/>
                  </a:lnTo>
                  <a:lnTo>
                    <a:pt x="29" y="703"/>
                  </a:lnTo>
                  <a:lnTo>
                    <a:pt x="52" y="723"/>
                  </a:lnTo>
                  <a:lnTo>
                    <a:pt x="88" y="743"/>
                  </a:lnTo>
                  <a:lnTo>
                    <a:pt x="128" y="750"/>
                  </a:lnTo>
                  <a:lnTo>
                    <a:pt x="163" y="744"/>
                  </a:lnTo>
                  <a:lnTo>
                    <a:pt x="187" y="733"/>
                  </a:lnTo>
                  <a:lnTo>
                    <a:pt x="203" y="755"/>
                  </a:lnTo>
                  <a:lnTo>
                    <a:pt x="220" y="771"/>
                  </a:lnTo>
                  <a:lnTo>
                    <a:pt x="235" y="782"/>
                  </a:lnTo>
                  <a:lnTo>
                    <a:pt x="263" y="796"/>
                  </a:lnTo>
                  <a:lnTo>
                    <a:pt x="287" y="805"/>
                  </a:lnTo>
                  <a:lnTo>
                    <a:pt x="324" y="813"/>
                  </a:lnTo>
                  <a:lnTo>
                    <a:pt x="360" y="811"/>
                  </a:lnTo>
                  <a:lnTo>
                    <a:pt x="396" y="802"/>
                  </a:lnTo>
                  <a:lnTo>
                    <a:pt x="428" y="785"/>
                  </a:lnTo>
                  <a:lnTo>
                    <a:pt x="446" y="814"/>
                  </a:lnTo>
                  <a:lnTo>
                    <a:pt x="463" y="830"/>
                  </a:lnTo>
                  <a:lnTo>
                    <a:pt x="485" y="844"/>
                  </a:lnTo>
                  <a:lnTo>
                    <a:pt x="511" y="856"/>
                  </a:lnTo>
                  <a:lnTo>
                    <a:pt x="541" y="861"/>
                  </a:lnTo>
                  <a:lnTo>
                    <a:pt x="568" y="861"/>
                  </a:lnTo>
                  <a:lnTo>
                    <a:pt x="593" y="856"/>
                  </a:lnTo>
                  <a:lnTo>
                    <a:pt x="625" y="841"/>
                  </a:lnTo>
                  <a:lnTo>
                    <a:pt x="644" y="827"/>
                  </a:lnTo>
                  <a:lnTo>
                    <a:pt x="661" y="844"/>
                  </a:lnTo>
                  <a:lnTo>
                    <a:pt x="679" y="856"/>
                  </a:lnTo>
                  <a:lnTo>
                    <a:pt x="701" y="866"/>
                  </a:lnTo>
                  <a:lnTo>
                    <a:pt x="733" y="874"/>
                  </a:lnTo>
                  <a:lnTo>
                    <a:pt x="767" y="872"/>
                  </a:lnTo>
                  <a:lnTo>
                    <a:pt x="801" y="863"/>
                  </a:lnTo>
                  <a:lnTo>
                    <a:pt x="826" y="849"/>
                  </a:lnTo>
                  <a:lnTo>
                    <a:pt x="850" y="826"/>
                  </a:lnTo>
                  <a:lnTo>
                    <a:pt x="865" y="802"/>
                  </a:lnTo>
                  <a:lnTo>
                    <a:pt x="891" y="810"/>
                  </a:lnTo>
                  <a:lnTo>
                    <a:pt x="920" y="816"/>
                  </a:lnTo>
                  <a:lnTo>
                    <a:pt x="956" y="814"/>
                  </a:lnTo>
                  <a:lnTo>
                    <a:pt x="986" y="803"/>
                  </a:lnTo>
                  <a:lnTo>
                    <a:pt x="1010" y="788"/>
                  </a:lnTo>
                  <a:lnTo>
                    <a:pt x="1029" y="771"/>
                  </a:lnTo>
                  <a:lnTo>
                    <a:pt x="1045" y="748"/>
                  </a:lnTo>
                  <a:lnTo>
                    <a:pt x="1049" y="723"/>
                  </a:lnTo>
                  <a:lnTo>
                    <a:pt x="1066" y="729"/>
                  </a:lnTo>
                  <a:lnTo>
                    <a:pt x="1095" y="730"/>
                  </a:lnTo>
                  <a:lnTo>
                    <a:pt x="1127" y="723"/>
                  </a:lnTo>
                  <a:lnTo>
                    <a:pt x="1158" y="706"/>
                  </a:lnTo>
                  <a:lnTo>
                    <a:pt x="1181" y="684"/>
                  </a:lnTo>
                  <a:lnTo>
                    <a:pt x="1199" y="654"/>
                  </a:lnTo>
                  <a:lnTo>
                    <a:pt x="1210" y="624"/>
                  </a:lnTo>
                  <a:lnTo>
                    <a:pt x="1214" y="583"/>
                  </a:lnTo>
                  <a:lnTo>
                    <a:pt x="1213" y="555"/>
                  </a:lnTo>
                  <a:lnTo>
                    <a:pt x="1203" y="514"/>
                  </a:lnTo>
                  <a:lnTo>
                    <a:pt x="1225" y="490"/>
                  </a:lnTo>
                  <a:lnTo>
                    <a:pt x="1236" y="459"/>
                  </a:lnTo>
                  <a:lnTo>
                    <a:pt x="1242" y="426"/>
                  </a:lnTo>
                  <a:lnTo>
                    <a:pt x="1242" y="392"/>
                  </a:lnTo>
                  <a:lnTo>
                    <a:pt x="1235" y="356"/>
                  </a:lnTo>
                  <a:lnTo>
                    <a:pt x="1220" y="328"/>
                  </a:lnTo>
                  <a:lnTo>
                    <a:pt x="1195" y="299"/>
                  </a:lnTo>
                  <a:lnTo>
                    <a:pt x="1170" y="276"/>
                  </a:lnTo>
                  <a:lnTo>
                    <a:pt x="1139" y="255"/>
                  </a:lnTo>
                  <a:lnTo>
                    <a:pt x="1099" y="241"/>
                  </a:lnTo>
                  <a:lnTo>
                    <a:pt x="1063" y="233"/>
                  </a:lnTo>
                  <a:lnTo>
                    <a:pt x="1045" y="229"/>
                  </a:lnTo>
                  <a:lnTo>
                    <a:pt x="1044" y="207"/>
                  </a:lnTo>
                </a:path>
              </a:pathLst>
            </a:custGeom>
            <a:solidFill>
              <a:srgbClr val="FFFFFF"/>
            </a:solidFill>
            <a:ln w="12700" cap="rnd">
              <a:solidFill>
                <a:srgbClr val="000000"/>
              </a:solidFill>
              <a:round/>
              <a:headEnd/>
              <a:tailEnd/>
            </a:ln>
          </p:spPr>
          <p:txBody>
            <a:bodyPr/>
            <a:lstStyle/>
            <a:p>
              <a:endParaRPr lang="en-US"/>
            </a:p>
          </p:txBody>
        </p:sp>
        <p:grpSp>
          <p:nvGrpSpPr>
            <p:cNvPr id="6154" name="Group 64">
              <a:extLst>
                <a:ext uri="{FF2B5EF4-FFF2-40B4-BE49-F238E27FC236}">
                  <a16:creationId xmlns:a16="http://schemas.microsoft.com/office/drawing/2014/main" id="{5820C8A4-4117-2D4D-D763-BF79B06AAE06}"/>
                </a:ext>
              </a:extLst>
            </p:cNvPr>
            <p:cNvGrpSpPr>
              <a:grpSpLocks/>
            </p:cNvGrpSpPr>
            <p:nvPr/>
          </p:nvGrpSpPr>
          <p:grpSpPr bwMode="auto">
            <a:xfrm>
              <a:off x="2327" y="2222"/>
              <a:ext cx="344" cy="232"/>
              <a:chOff x="2327" y="2222"/>
              <a:chExt cx="344" cy="232"/>
            </a:xfrm>
          </p:grpSpPr>
          <p:sp>
            <p:nvSpPr>
              <p:cNvPr id="6182" name="Oval 65">
                <a:extLst>
                  <a:ext uri="{FF2B5EF4-FFF2-40B4-BE49-F238E27FC236}">
                    <a16:creationId xmlns:a16="http://schemas.microsoft.com/office/drawing/2014/main" id="{38FD294F-1C30-3198-2882-56937110839C}"/>
                  </a:ext>
                </a:extLst>
              </p:cNvPr>
              <p:cNvSpPr>
                <a:spLocks noChangeArrowheads="1"/>
              </p:cNvSpPr>
              <p:nvPr/>
            </p:nvSpPr>
            <p:spPr bwMode="auto">
              <a:xfrm rot="-1440000">
                <a:off x="2327" y="2222"/>
                <a:ext cx="159" cy="112"/>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3" name="Oval 66">
                <a:extLst>
                  <a:ext uri="{FF2B5EF4-FFF2-40B4-BE49-F238E27FC236}">
                    <a16:creationId xmlns:a16="http://schemas.microsoft.com/office/drawing/2014/main" id="{A383B3A4-A122-D588-8D37-4EC1406B58F9}"/>
                  </a:ext>
                </a:extLst>
              </p:cNvPr>
              <p:cNvSpPr>
                <a:spLocks noChangeArrowheads="1"/>
              </p:cNvSpPr>
              <p:nvPr/>
            </p:nvSpPr>
            <p:spPr bwMode="auto">
              <a:xfrm rot="-1440000">
                <a:off x="2495" y="2329"/>
                <a:ext cx="118" cy="71"/>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4" name="Oval 67">
                <a:extLst>
                  <a:ext uri="{FF2B5EF4-FFF2-40B4-BE49-F238E27FC236}">
                    <a16:creationId xmlns:a16="http://schemas.microsoft.com/office/drawing/2014/main" id="{AEAFF178-40D3-A6D7-6A6C-6104B5EB0DC5}"/>
                  </a:ext>
                </a:extLst>
              </p:cNvPr>
              <p:cNvSpPr>
                <a:spLocks noChangeArrowheads="1"/>
              </p:cNvSpPr>
              <p:nvPr/>
            </p:nvSpPr>
            <p:spPr bwMode="auto">
              <a:xfrm rot="-1440000">
                <a:off x="2606" y="2399"/>
                <a:ext cx="65" cy="55"/>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sp>
          <p:nvSpPr>
            <p:cNvPr id="6155" name="Freeform 68">
              <a:extLst>
                <a:ext uri="{FF2B5EF4-FFF2-40B4-BE49-F238E27FC236}">
                  <a16:creationId xmlns:a16="http://schemas.microsoft.com/office/drawing/2014/main" id="{3DB00820-D9FE-55C2-D54E-C8519F36728A}"/>
                </a:ext>
              </a:extLst>
            </p:cNvPr>
            <p:cNvSpPr>
              <a:spLocks/>
            </p:cNvSpPr>
            <p:nvPr/>
          </p:nvSpPr>
          <p:spPr bwMode="auto">
            <a:xfrm>
              <a:off x="3689" y="1413"/>
              <a:ext cx="1460" cy="813"/>
            </a:xfrm>
            <a:custGeom>
              <a:avLst/>
              <a:gdLst>
                <a:gd name="T0" fmla="*/ 244 w 1460"/>
                <a:gd name="T1" fmla="*/ 170 h 813"/>
                <a:gd name="T2" fmla="*/ 292 w 1460"/>
                <a:gd name="T3" fmla="*/ 129 h 813"/>
                <a:gd name="T4" fmla="*/ 358 w 1460"/>
                <a:gd name="T5" fmla="*/ 106 h 813"/>
                <a:gd name="T6" fmla="*/ 452 w 1460"/>
                <a:gd name="T7" fmla="*/ 94 h 813"/>
                <a:gd name="T8" fmla="*/ 557 w 1460"/>
                <a:gd name="T9" fmla="*/ 108 h 813"/>
                <a:gd name="T10" fmla="*/ 616 w 1460"/>
                <a:gd name="T11" fmla="*/ 81 h 813"/>
                <a:gd name="T12" fmla="*/ 684 w 1460"/>
                <a:gd name="T13" fmla="*/ 30 h 813"/>
                <a:gd name="T14" fmla="*/ 797 w 1460"/>
                <a:gd name="T15" fmla="*/ 1 h 813"/>
                <a:gd name="T16" fmla="*/ 912 w 1460"/>
                <a:gd name="T17" fmla="*/ 7 h 813"/>
                <a:gd name="T18" fmla="*/ 1019 w 1460"/>
                <a:gd name="T19" fmla="*/ 46 h 813"/>
                <a:gd name="T20" fmla="*/ 1074 w 1460"/>
                <a:gd name="T21" fmla="*/ 95 h 813"/>
                <a:gd name="T22" fmla="*/ 1121 w 1460"/>
                <a:gd name="T23" fmla="*/ 116 h 813"/>
                <a:gd name="T24" fmla="*/ 1214 w 1460"/>
                <a:gd name="T25" fmla="*/ 129 h 813"/>
                <a:gd name="T26" fmla="*/ 1276 w 1460"/>
                <a:gd name="T27" fmla="*/ 179 h 813"/>
                <a:gd name="T28" fmla="*/ 1284 w 1460"/>
                <a:gd name="T29" fmla="*/ 234 h 813"/>
                <a:gd name="T30" fmla="*/ 1339 w 1460"/>
                <a:gd name="T31" fmla="*/ 237 h 813"/>
                <a:gd name="T32" fmla="*/ 1394 w 1460"/>
                <a:gd name="T33" fmla="*/ 260 h 813"/>
                <a:gd name="T34" fmla="*/ 1424 w 1460"/>
                <a:gd name="T35" fmla="*/ 285 h 813"/>
                <a:gd name="T36" fmla="*/ 1449 w 1460"/>
                <a:gd name="T37" fmla="*/ 325 h 813"/>
                <a:gd name="T38" fmla="*/ 1446 w 1460"/>
                <a:gd name="T39" fmla="*/ 359 h 813"/>
                <a:gd name="T40" fmla="*/ 1449 w 1460"/>
                <a:gd name="T41" fmla="*/ 404 h 813"/>
                <a:gd name="T42" fmla="*/ 1458 w 1460"/>
                <a:gd name="T43" fmla="*/ 447 h 813"/>
                <a:gd name="T44" fmla="*/ 1445 w 1460"/>
                <a:gd name="T45" fmla="*/ 490 h 813"/>
                <a:gd name="T46" fmla="*/ 1450 w 1460"/>
                <a:gd name="T47" fmla="*/ 538 h 813"/>
                <a:gd name="T48" fmla="*/ 1459 w 1460"/>
                <a:gd name="T49" fmla="*/ 580 h 813"/>
                <a:gd name="T50" fmla="*/ 1442 w 1460"/>
                <a:gd name="T51" fmla="*/ 633 h 813"/>
                <a:gd name="T52" fmla="*/ 1398 w 1460"/>
                <a:gd name="T53" fmla="*/ 672 h 813"/>
                <a:gd name="T54" fmla="*/ 1309 w 1460"/>
                <a:gd name="T55" fmla="*/ 697 h 813"/>
                <a:gd name="T56" fmla="*/ 1240 w 1460"/>
                <a:gd name="T57" fmla="*/ 681 h 813"/>
                <a:gd name="T58" fmla="*/ 1201 w 1460"/>
                <a:gd name="T59" fmla="*/ 717 h 813"/>
                <a:gd name="T60" fmla="*/ 1150 w 1460"/>
                <a:gd name="T61" fmla="*/ 740 h 813"/>
                <a:gd name="T62" fmla="*/ 1078 w 1460"/>
                <a:gd name="T63" fmla="*/ 755 h 813"/>
                <a:gd name="T64" fmla="*/ 994 w 1460"/>
                <a:gd name="T65" fmla="*/ 745 h 813"/>
                <a:gd name="T66" fmla="*/ 937 w 1460"/>
                <a:gd name="T67" fmla="*/ 756 h 813"/>
                <a:gd name="T68" fmla="*/ 890 w 1460"/>
                <a:gd name="T69" fmla="*/ 785 h 813"/>
                <a:gd name="T70" fmla="*/ 825 w 1460"/>
                <a:gd name="T71" fmla="*/ 800 h 813"/>
                <a:gd name="T72" fmla="*/ 763 w 1460"/>
                <a:gd name="T73" fmla="*/ 796 h 813"/>
                <a:gd name="T74" fmla="*/ 704 w 1460"/>
                <a:gd name="T75" fmla="*/ 768 h 813"/>
                <a:gd name="T76" fmla="*/ 662 w 1460"/>
                <a:gd name="T77" fmla="*/ 796 h 813"/>
                <a:gd name="T78" fmla="*/ 599 w 1460"/>
                <a:gd name="T79" fmla="*/ 812 h 813"/>
                <a:gd name="T80" fmla="*/ 520 w 1460"/>
                <a:gd name="T81" fmla="*/ 802 h 813"/>
                <a:gd name="T82" fmla="*/ 460 w 1460"/>
                <a:gd name="T83" fmla="*/ 767 h 813"/>
                <a:gd name="T84" fmla="*/ 413 w 1460"/>
                <a:gd name="T85" fmla="*/ 753 h 813"/>
                <a:gd name="T86" fmla="*/ 336 w 1460"/>
                <a:gd name="T87" fmla="*/ 756 h 813"/>
                <a:gd name="T88" fmla="*/ 273 w 1460"/>
                <a:gd name="T89" fmla="*/ 732 h 813"/>
                <a:gd name="T90" fmla="*/ 231 w 1460"/>
                <a:gd name="T91" fmla="*/ 695 h 813"/>
                <a:gd name="T92" fmla="*/ 206 w 1460"/>
                <a:gd name="T93" fmla="*/ 677 h 813"/>
                <a:gd name="T94" fmla="*/ 136 w 1460"/>
                <a:gd name="T95" fmla="*/ 672 h 813"/>
                <a:gd name="T96" fmla="*/ 72 w 1460"/>
                <a:gd name="T97" fmla="*/ 635 h 813"/>
                <a:gd name="T98" fmla="*/ 38 w 1460"/>
                <a:gd name="T99" fmla="*/ 580 h 813"/>
                <a:gd name="T100" fmla="*/ 35 w 1460"/>
                <a:gd name="T101" fmla="*/ 516 h 813"/>
                <a:gd name="T102" fmla="*/ 20 w 1460"/>
                <a:gd name="T103" fmla="*/ 455 h 813"/>
                <a:gd name="T104" fmla="*/ 0 w 1460"/>
                <a:gd name="T105" fmla="*/ 396 h 813"/>
                <a:gd name="T106" fmla="*/ 9 w 1460"/>
                <a:gd name="T107" fmla="*/ 330 h 813"/>
                <a:gd name="T108" fmla="*/ 55 w 1460"/>
                <a:gd name="T109" fmla="*/ 278 h 813"/>
                <a:gd name="T110" fmla="*/ 121 w 1460"/>
                <a:gd name="T111" fmla="*/ 237 h 813"/>
                <a:gd name="T112" fmla="*/ 211 w 1460"/>
                <a:gd name="T113" fmla="*/ 216 h 813"/>
                <a:gd name="T114" fmla="*/ 232 w 1460"/>
                <a:gd name="T115" fmla="*/ 192 h 8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0"/>
                <a:gd name="T175" fmla="*/ 0 h 813"/>
                <a:gd name="T176" fmla="*/ 1460 w 1460"/>
                <a:gd name="T177" fmla="*/ 813 h 8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0" h="813">
                  <a:moveTo>
                    <a:pt x="232" y="192"/>
                  </a:moveTo>
                  <a:lnTo>
                    <a:pt x="244" y="170"/>
                  </a:lnTo>
                  <a:lnTo>
                    <a:pt x="263" y="147"/>
                  </a:lnTo>
                  <a:lnTo>
                    <a:pt x="292" y="129"/>
                  </a:lnTo>
                  <a:lnTo>
                    <a:pt x="328" y="114"/>
                  </a:lnTo>
                  <a:lnTo>
                    <a:pt x="358" y="106"/>
                  </a:lnTo>
                  <a:lnTo>
                    <a:pt x="395" y="98"/>
                  </a:lnTo>
                  <a:lnTo>
                    <a:pt x="452" y="94"/>
                  </a:lnTo>
                  <a:lnTo>
                    <a:pt x="507" y="98"/>
                  </a:lnTo>
                  <a:lnTo>
                    <a:pt x="557" y="108"/>
                  </a:lnTo>
                  <a:lnTo>
                    <a:pt x="595" y="119"/>
                  </a:lnTo>
                  <a:lnTo>
                    <a:pt x="616" y="81"/>
                  </a:lnTo>
                  <a:lnTo>
                    <a:pt x="645" y="53"/>
                  </a:lnTo>
                  <a:lnTo>
                    <a:pt x="684" y="30"/>
                  </a:lnTo>
                  <a:lnTo>
                    <a:pt x="735" y="13"/>
                  </a:lnTo>
                  <a:lnTo>
                    <a:pt x="797" y="1"/>
                  </a:lnTo>
                  <a:lnTo>
                    <a:pt x="857" y="0"/>
                  </a:lnTo>
                  <a:lnTo>
                    <a:pt x="912" y="7"/>
                  </a:lnTo>
                  <a:lnTo>
                    <a:pt x="973" y="21"/>
                  </a:lnTo>
                  <a:lnTo>
                    <a:pt x="1019" y="46"/>
                  </a:lnTo>
                  <a:lnTo>
                    <a:pt x="1052" y="71"/>
                  </a:lnTo>
                  <a:lnTo>
                    <a:pt x="1074" y="95"/>
                  </a:lnTo>
                  <a:lnTo>
                    <a:pt x="1078" y="126"/>
                  </a:lnTo>
                  <a:lnTo>
                    <a:pt x="1121" y="116"/>
                  </a:lnTo>
                  <a:lnTo>
                    <a:pt x="1172" y="120"/>
                  </a:lnTo>
                  <a:lnTo>
                    <a:pt x="1214" y="129"/>
                  </a:lnTo>
                  <a:lnTo>
                    <a:pt x="1250" y="151"/>
                  </a:lnTo>
                  <a:lnTo>
                    <a:pt x="1276" y="179"/>
                  </a:lnTo>
                  <a:lnTo>
                    <a:pt x="1286" y="211"/>
                  </a:lnTo>
                  <a:lnTo>
                    <a:pt x="1284" y="234"/>
                  </a:lnTo>
                  <a:lnTo>
                    <a:pt x="1309" y="232"/>
                  </a:lnTo>
                  <a:lnTo>
                    <a:pt x="1339" y="237"/>
                  </a:lnTo>
                  <a:lnTo>
                    <a:pt x="1370" y="248"/>
                  </a:lnTo>
                  <a:lnTo>
                    <a:pt x="1394" y="260"/>
                  </a:lnTo>
                  <a:lnTo>
                    <a:pt x="1410" y="271"/>
                  </a:lnTo>
                  <a:lnTo>
                    <a:pt x="1424" y="285"/>
                  </a:lnTo>
                  <a:lnTo>
                    <a:pt x="1440" y="303"/>
                  </a:lnTo>
                  <a:lnTo>
                    <a:pt x="1449" y="325"/>
                  </a:lnTo>
                  <a:lnTo>
                    <a:pt x="1450" y="341"/>
                  </a:lnTo>
                  <a:lnTo>
                    <a:pt x="1446" y="359"/>
                  </a:lnTo>
                  <a:lnTo>
                    <a:pt x="1436" y="381"/>
                  </a:lnTo>
                  <a:lnTo>
                    <a:pt x="1449" y="404"/>
                  </a:lnTo>
                  <a:lnTo>
                    <a:pt x="1455" y="424"/>
                  </a:lnTo>
                  <a:lnTo>
                    <a:pt x="1458" y="447"/>
                  </a:lnTo>
                  <a:lnTo>
                    <a:pt x="1450" y="474"/>
                  </a:lnTo>
                  <a:lnTo>
                    <a:pt x="1445" y="490"/>
                  </a:lnTo>
                  <a:lnTo>
                    <a:pt x="1429" y="510"/>
                  </a:lnTo>
                  <a:lnTo>
                    <a:pt x="1450" y="538"/>
                  </a:lnTo>
                  <a:lnTo>
                    <a:pt x="1458" y="555"/>
                  </a:lnTo>
                  <a:lnTo>
                    <a:pt x="1459" y="580"/>
                  </a:lnTo>
                  <a:lnTo>
                    <a:pt x="1455" y="605"/>
                  </a:lnTo>
                  <a:lnTo>
                    <a:pt x="1442" y="633"/>
                  </a:lnTo>
                  <a:lnTo>
                    <a:pt x="1424" y="653"/>
                  </a:lnTo>
                  <a:lnTo>
                    <a:pt x="1398" y="672"/>
                  </a:lnTo>
                  <a:lnTo>
                    <a:pt x="1355" y="690"/>
                  </a:lnTo>
                  <a:lnTo>
                    <a:pt x="1309" y="697"/>
                  </a:lnTo>
                  <a:lnTo>
                    <a:pt x="1267" y="691"/>
                  </a:lnTo>
                  <a:lnTo>
                    <a:pt x="1240" y="681"/>
                  </a:lnTo>
                  <a:lnTo>
                    <a:pt x="1221" y="701"/>
                  </a:lnTo>
                  <a:lnTo>
                    <a:pt x="1201" y="717"/>
                  </a:lnTo>
                  <a:lnTo>
                    <a:pt x="1183" y="726"/>
                  </a:lnTo>
                  <a:lnTo>
                    <a:pt x="1150" y="740"/>
                  </a:lnTo>
                  <a:lnTo>
                    <a:pt x="1121" y="748"/>
                  </a:lnTo>
                  <a:lnTo>
                    <a:pt x="1078" y="755"/>
                  </a:lnTo>
                  <a:lnTo>
                    <a:pt x="1036" y="754"/>
                  </a:lnTo>
                  <a:lnTo>
                    <a:pt x="994" y="745"/>
                  </a:lnTo>
                  <a:lnTo>
                    <a:pt x="958" y="730"/>
                  </a:lnTo>
                  <a:lnTo>
                    <a:pt x="937" y="756"/>
                  </a:lnTo>
                  <a:lnTo>
                    <a:pt x="916" y="771"/>
                  </a:lnTo>
                  <a:lnTo>
                    <a:pt x="890" y="785"/>
                  </a:lnTo>
                  <a:lnTo>
                    <a:pt x="860" y="796"/>
                  </a:lnTo>
                  <a:lnTo>
                    <a:pt x="825" y="800"/>
                  </a:lnTo>
                  <a:lnTo>
                    <a:pt x="794" y="800"/>
                  </a:lnTo>
                  <a:lnTo>
                    <a:pt x="763" y="796"/>
                  </a:lnTo>
                  <a:lnTo>
                    <a:pt x="726" y="781"/>
                  </a:lnTo>
                  <a:lnTo>
                    <a:pt x="704" y="768"/>
                  </a:lnTo>
                  <a:lnTo>
                    <a:pt x="684" y="785"/>
                  </a:lnTo>
                  <a:lnTo>
                    <a:pt x="662" y="796"/>
                  </a:lnTo>
                  <a:lnTo>
                    <a:pt x="636" y="804"/>
                  </a:lnTo>
                  <a:lnTo>
                    <a:pt x="599" y="812"/>
                  </a:lnTo>
                  <a:lnTo>
                    <a:pt x="560" y="810"/>
                  </a:lnTo>
                  <a:lnTo>
                    <a:pt x="520" y="802"/>
                  </a:lnTo>
                  <a:lnTo>
                    <a:pt x="489" y="789"/>
                  </a:lnTo>
                  <a:lnTo>
                    <a:pt x="460" y="767"/>
                  </a:lnTo>
                  <a:lnTo>
                    <a:pt x="443" y="745"/>
                  </a:lnTo>
                  <a:lnTo>
                    <a:pt x="413" y="753"/>
                  </a:lnTo>
                  <a:lnTo>
                    <a:pt x="378" y="758"/>
                  </a:lnTo>
                  <a:lnTo>
                    <a:pt x="336" y="756"/>
                  </a:lnTo>
                  <a:lnTo>
                    <a:pt x="300" y="746"/>
                  </a:lnTo>
                  <a:lnTo>
                    <a:pt x="273" y="732"/>
                  </a:lnTo>
                  <a:lnTo>
                    <a:pt x="250" y="717"/>
                  </a:lnTo>
                  <a:lnTo>
                    <a:pt x="231" y="695"/>
                  </a:lnTo>
                  <a:lnTo>
                    <a:pt x="227" y="672"/>
                  </a:lnTo>
                  <a:lnTo>
                    <a:pt x="206" y="677"/>
                  </a:lnTo>
                  <a:lnTo>
                    <a:pt x="173" y="678"/>
                  </a:lnTo>
                  <a:lnTo>
                    <a:pt x="136" y="672"/>
                  </a:lnTo>
                  <a:lnTo>
                    <a:pt x="98" y="656"/>
                  </a:lnTo>
                  <a:lnTo>
                    <a:pt x="72" y="635"/>
                  </a:lnTo>
                  <a:lnTo>
                    <a:pt x="51" y="608"/>
                  </a:lnTo>
                  <a:lnTo>
                    <a:pt x="38" y="580"/>
                  </a:lnTo>
                  <a:lnTo>
                    <a:pt x="33" y="542"/>
                  </a:lnTo>
                  <a:lnTo>
                    <a:pt x="35" y="516"/>
                  </a:lnTo>
                  <a:lnTo>
                    <a:pt x="46" y="477"/>
                  </a:lnTo>
                  <a:lnTo>
                    <a:pt x="20" y="455"/>
                  </a:lnTo>
                  <a:lnTo>
                    <a:pt x="7" y="427"/>
                  </a:lnTo>
                  <a:lnTo>
                    <a:pt x="0" y="396"/>
                  </a:lnTo>
                  <a:lnTo>
                    <a:pt x="0" y="364"/>
                  </a:lnTo>
                  <a:lnTo>
                    <a:pt x="9" y="330"/>
                  </a:lnTo>
                  <a:lnTo>
                    <a:pt x="26" y="305"/>
                  </a:lnTo>
                  <a:lnTo>
                    <a:pt x="55" y="278"/>
                  </a:lnTo>
                  <a:lnTo>
                    <a:pt x="85" y="257"/>
                  </a:lnTo>
                  <a:lnTo>
                    <a:pt x="121" y="237"/>
                  </a:lnTo>
                  <a:lnTo>
                    <a:pt x="167" y="224"/>
                  </a:lnTo>
                  <a:lnTo>
                    <a:pt x="211" y="216"/>
                  </a:lnTo>
                  <a:lnTo>
                    <a:pt x="231" y="213"/>
                  </a:lnTo>
                  <a:lnTo>
                    <a:pt x="232" y="192"/>
                  </a:lnTo>
                </a:path>
              </a:pathLst>
            </a:custGeom>
            <a:solidFill>
              <a:srgbClr val="FFFFFF"/>
            </a:solidFill>
            <a:ln w="12700" cap="rnd">
              <a:solidFill>
                <a:srgbClr val="000000"/>
              </a:solidFill>
              <a:round/>
              <a:headEnd/>
              <a:tailEnd/>
            </a:ln>
          </p:spPr>
          <p:txBody>
            <a:bodyPr/>
            <a:lstStyle/>
            <a:p>
              <a:endParaRPr lang="en-US"/>
            </a:p>
          </p:txBody>
        </p:sp>
        <p:grpSp>
          <p:nvGrpSpPr>
            <p:cNvPr id="6156" name="Group 69">
              <a:extLst>
                <a:ext uri="{FF2B5EF4-FFF2-40B4-BE49-F238E27FC236}">
                  <a16:creationId xmlns:a16="http://schemas.microsoft.com/office/drawing/2014/main" id="{095FCCA2-6A8D-2212-83BB-C81F7EB8671E}"/>
                </a:ext>
              </a:extLst>
            </p:cNvPr>
            <p:cNvGrpSpPr>
              <a:grpSpLocks/>
            </p:cNvGrpSpPr>
            <p:nvPr/>
          </p:nvGrpSpPr>
          <p:grpSpPr bwMode="auto">
            <a:xfrm>
              <a:off x="3647" y="2168"/>
              <a:ext cx="312" cy="182"/>
              <a:chOff x="3647" y="2168"/>
              <a:chExt cx="312" cy="182"/>
            </a:xfrm>
          </p:grpSpPr>
          <p:sp>
            <p:nvSpPr>
              <p:cNvPr id="6179" name="Oval 70">
                <a:extLst>
                  <a:ext uri="{FF2B5EF4-FFF2-40B4-BE49-F238E27FC236}">
                    <a16:creationId xmlns:a16="http://schemas.microsoft.com/office/drawing/2014/main" id="{34CBEDC4-9624-1DEF-58E0-7C2D2CACFC8B}"/>
                  </a:ext>
                </a:extLst>
              </p:cNvPr>
              <p:cNvSpPr>
                <a:spLocks noChangeArrowheads="1"/>
              </p:cNvSpPr>
              <p:nvPr/>
            </p:nvSpPr>
            <p:spPr bwMode="auto">
              <a:xfrm rot="1380000">
                <a:off x="3804" y="2168"/>
                <a:ext cx="155" cy="92"/>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0" name="Oval 71">
                <a:extLst>
                  <a:ext uri="{FF2B5EF4-FFF2-40B4-BE49-F238E27FC236}">
                    <a16:creationId xmlns:a16="http://schemas.microsoft.com/office/drawing/2014/main" id="{A6CC4593-1CCD-C2A5-A8F4-8A84B942DD9E}"/>
                  </a:ext>
                </a:extLst>
              </p:cNvPr>
              <p:cNvSpPr>
                <a:spLocks noChangeArrowheads="1"/>
              </p:cNvSpPr>
              <p:nvPr/>
            </p:nvSpPr>
            <p:spPr bwMode="auto">
              <a:xfrm rot="1380000">
                <a:off x="3694" y="2250"/>
                <a:ext cx="119" cy="58"/>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sp>
            <p:nvSpPr>
              <p:cNvPr id="6181" name="Oval 72">
                <a:extLst>
                  <a:ext uri="{FF2B5EF4-FFF2-40B4-BE49-F238E27FC236}">
                    <a16:creationId xmlns:a16="http://schemas.microsoft.com/office/drawing/2014/main" id="{3840C982-8295-6248-EDCA-CB7F90B12C9D}"/>
                  </a:ext>
                </a:extLst>
              </p:cNvPr>
              <p:cNvSpPr>
                <a:spLocks noChangeArrowheads="1"/>
              </p:cNvSpPr>
              <p:nvPr/>
            </p:nvSpPr>
            <p:spPr bwMode="auto">
              <a:xfrm rot="1380000">
                <a:off x="3647" y="2307"/>
                <a:ext cx="64" cy="43"/>
              </a:xfrm>
              <a:prstGeom prst="ellipse">
                <a:avLst/>
              </a:prstGeom>
              <a:solidFill>
                <a:srgbClr val="FFFFFF"/>
              </a:solidFill>
              <a:ln w="12700">
                <a:solidFill>
                  <a:srgbClr val="000000"/>
                </a:solidFill>
                <a:round/>
                <a:headEnd/>
                <a:tailEnd/>
              </a:ln>
            </p:spPr>
            <p:txBody>
              <a:bodyPr wrap="none" anchor="ct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endParaRPr lang="en-US" altLang="en-US" sz="1800"/>
              </a:p>
            </p:txBody>
          </p:sp>
        </p:grpSp>
        <p:grpSp>
          <p:nvGrpSpPr>
            <p:cNvPr id="6157" name="Group 73">
              <a:extLst>
                <a:ext uri="{FF2B5EF4-FFF2-40B4-BE49-F238E27FC236}">
                  <a16:creationId xmlns:a16="http://schemas.microsoft.com/office/drawing/2014/main" id="{6BEA0C67-9BBA-C3C8-ACF1-F2B94A44F2E2}"/>
                </a:ext>
              </a:extLst>
            </p:cNvPr>
            <p:cNvGrpSpPr>
              <a:grpSpLocks/>
            </p:cNvGrpSpPr>
            <p:nvPr/>
          </p:nvGrpSpPr>
          <p:grpSpPr bwMode="auto">
            <a:xfrm rot="-1600197">
              <a:off x="1776" y="1824"/>
              <a:ext cx="162" cy="222"/>
              <a:chOff x="578" y="290"/>
              <a:chExt cx="173" cy="233"/>
            </a:xfrm>
          </p:grpSpPr>
          <p:sp>
            <p:nvSpPr>
              <p:cNvPr id="6177" name="Freeform 74">
                <a:extLst>
                  <a:ext uri="{FF2B5EF4-FFF2-40B4-BE49-F238E27FC236}">
                    <a16:creationId xmlns:a16="http://schemas.microsoft.com/office/drawing/2014/main" id="{2DC308BA-D5C4-D57A-1F3B-6F7FB34F7F0F}"/>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8" name="Freeform 75">
                <a:extLst>
                  <a:ext uri="{FF2B5EF4-FFF2-40B4-BE49-F238E27FC236}">
                    <a16:creationId xmlns:a16="http://schemas.microsoft.com/office/drawing/2014/main" id="{3BECE0AB-2E5A-03C8-D04E-C5914035CFCF}"/>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158" name="Group 76">
              <a:extLst>
                <a:ext uri="{FF2B5EF4-FFF2-40B4-BE49-F238E27FC236}">
                  <a16:creationId xmlns:a16="http://schemas.microsoft.com/office/drawing/2014/main" id="{ABFBD3C7-8FF3-56F1-83A5-533EEE065DB6}"/>
                </a:ext>
              </a:extLst>
            </p:cNvPr>
            <p:cNvGrpSpPr>
              <a:grpSpLocks/>
            </p:cNvGrpSpPr>
            <p:nvPr/>
          </p:nvGrpSpPr>
          <p:grpSpPr bwMode="auto">
            <a:xfrm rot="-1600197">
              <a:off x="1680" y="2832"/>
              <a:ext cx="162" cy="222"/>
              <a:chOff x="578" y="290"/>
              <a:chExt cx="173" cy="233"/>
            </a:xfrm>
          </p:grpSpPr>
          <p:sp>
            <p:nvSpPr>
              <p:cNvPr id="6175" name="Freeform 77">
                <a:extLst>
                  <a:ext uri="{FF2B5EF4-FFF2-40B4-BE49-F238E27FC236}">
                    <a16:creationId xmlns:a16="http://schemas.microsoft.com/office/drawing/2014/main" id="{B4823A78-DDFF-28DF-576B-E4C43C7AC78E}"/>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6" name="Freeform 78">
                <a:extLst>
                  <a:ext uri="{FF2B5EF4-FFF2-40B4-BE49-F238E27FC236}">
                    <a16:creationId xmlns:a16="http://schemas.microsoft.com/office/drawing/2014/main" id="{715193A7-156B-CD08-F1F4-CC5302C1DCC2}"/>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159" name="Group 79">
              <a:extLst>
                <a:ext uri="{FF2B5EF4-FFF2-40B4-BE49-F238E27FC236}">
                  <a16:creationId xmlns:a16="http://schemas.microsoft.com/office/drawing/2014/main" id="{3F629D8F-34C5-8955-4277-9D4BCC662C46}"/>
                </a:ext>
              </a:extLst>
            </p:cNvPr>
            <p:cNvGrpSpPr>
              <a:grpSpLocks/>
            </p:cNvGrpSpPr>
            <p:nvPr/>
          </p:nvGrpSpPr>
          <p:grpSpPr bwMode="auto">
            <a:xfrm rot="-1600197">
              <a:off x="3024" y="1632"/>
              <a:ext cx="162" cy="222"/>
              <a:chOff x="578" y="290"/>
              <a:chExt cx="173" cy="233"/>
            </a:xfrm>
          </p:grpSpPr>
          <p:sp>
            <p:nvSpPr>
              <p:cNvPr id="6173" name="Freeform 80">
                <a:extLst>
                  <a:ext uri="{FF2B5EF4-FFF2-40B4-BE49-F238E27FC236}">
                    <a16:creationId xmlns:a16="http://schemas.microsoft.com/office/drawing/2014/main" id="{172546C2-A484-EE5F-2A22-FC2BA8267E30}"/>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4" name="Freeform 81">
                <a:extLst>
                  <a:ext uri="{FF2B5EF4-FFF2-40B4-BE49-F238E27FC236}">
                    <a16:creationId xmlns:a16="http://schemas.microsoft.com/office/drawing/2014/main" id="{12D4E36A-A6A7-4D96-61C4-FEEF2AFD4DDD}"/>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160" name="Group 82">
              <a:extLst>
                <a:ext uri="{FF2B5EF4-FFF2-40B4-BE49-F238E27FC236}">
                  <a16:creationId xmlns:a16="http://schemas.microsoft.com/office/drawing/2014/main" id="{9413D3E6-8816-012F-ECA1-6C79D3D1624E}"/>
                </a:ext>
              </a:extLst>
            </p:cNvPr>
            <p:cNvGrpSpPr>
              <a:grpSpLocks/>
            </p:cNvGrpSpPr>
            <p:nvPr/>
          </p:nvGrpSpPr>
          <p:grpSpPr bwMode="auto">
            <a:xfrm rot="-1600197">
              <a:off x="4368" y="1728"/>
              <a:ext cx="162" cy="222"/>
              <a:chOff x="578" y="290"/>
              <a:chExt cx="173" cy="233"/>
            </a:xfrm>
          </p:grpSpPr>
          <p:sp>
            <p:nvSpPr>
              <p:cNvPr id="6171" name="Freeform 83">
                <a:extLst>
                  <a:ext uri="{FF2B5EF4-FFF2-40B4-BE49-F238E27FC236}">
                    <a16:creationId xmlns:a16="http://schemas.microsoft.com/office/drawing/2014/main" id="{AC40188B-A9D1-C030-A390-D311FAEFCAB6}"/>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2" name="Freeform 84">
                <a:extLst>
                  <a:ext uri="{FF2B5EF4-FFF2-40B4-BE49-F238E27FC236}">
                    <a16:creationId xmlns:a16="http://schemas.microsoft.com/office/drawing/2014/main" id="{63A8CAF0-C507-D588-37B1-4ED130C3EA4E}"/>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161" name="Group 85">
              <a:extLst>
                <a:ext uri="{FF2B5EF4-FFF2-40B4-BE49-F238E27FC236}">
                  <a16:creationId xmlns:a16="http://schemas.microsoft.com/office/drawing/2014/main" id="{92D33578-F5D3-806C-5ACA-8EF8D4D6D769}"/>
                </a:ext>
              </a:extLst>
            </p:cNvPr>
            <p:cNvGrpSpPr>
              <a:grpSpLocks/>
            </p:cNvGrpSpPr>
            <p:nvPr/>
          </p:nvGrpSpPr>
          <p:grpSpPr bwMode="auto">
            <a:xfrm rot="-1600197">
              <a:off x="4800" y="2736"/>
              <a:ext cx="162" cy="222"/>
              <a:chOff x="578" y="290"/>
              <a:chExt cx="173" cy="233"/>
            </a:xfrm>
          </p:grpSpPr>
          <p:sp>
            <p:nvSpPr>
              <p:cNvPr id="6169" name="Freeform 86">
                <a:extLst>
                  <a:ext uri="{FF2B5EF4-FFF2-40B4-BE49-F238E27FC236}">
                    <a16:creationId xmlns:a16="http://schemas.microsoft.com/office/drawing/2014/main" id="{3C1F9553-692A-B9CC-69E7-89C2C044F7C1}"/>
                  </a:ext>
                </a:extLst>
              </p:cNvPr>
              <p:cNvSpPr>
                <a:spLocks/>
              </p:cNvSpPr>
              <p:nvPr/>
            </p:nvSpPr>
            <p:spPr bwMode="auto">
              <a:xfrm>
                <a:off x="611" y="290"/>
                <a:ext cx="140" cy="162"/>
              </a:xfrm>
              <a:custGeom>
                <a:avLst/>
                <a:gdLst>
                  <a:gd name="T0" fmla="*/ 2 w 279"/>
                  <a:gd name="T1" fmla="*/ 0 h 325"/>
                  <a:gd name="T2" fmla="*/ 4 w 279"/>
                  <a:gd name="T3" fmla="*/ 0 h 325"/>
                  <a:gd name="T4" fmla="*/ 6 w 279"/>
                  <a:gd name="T5" fmla="*/ 0 h 325"/>
                  <a:gd name="T6" fmla="*/ 8 w 279"/>
                  <a:gd name="T7" fmla="*/ 1 h 325"/>
                  <a:gd name="T8" fmla="*/ 9 w 279"/>
                  <a:gd name="T9" fmla="*/ 2 h 325"/>
                  <a:gd name="T10" fmla="*/ 9 w 279"/>
                  <a:gd name="T11" fmla="*/ 4 h 325"/>
                  <a:gd name="T12" fmla="*/ 8 w 279"/>
                  <a:gd name="T13" fmla="*/ 6 h 325"/>
                  <a:gd name="T14" fmla="*/ 6 w 279"/>
                  <a:gd name="T15" fmla="*/ 7 h 325"/>
                  <a:gd name="T16" fmla="*/ 4 w 279"/>
                  <a:gd name="T17" fmla="*/ 7 h 325"/>
                  <a:gd name="T18" fmla="*/ 2 w 279"/>
                  <a:gd name="T19" fmla="*/ 8 h 325"/>
                  <a:gd name="T20" fmla="*/ 2 w 279"/>
                  <a:gd name="T21" fmla="*/ 10 h 325"/>
                  <a:gd name="T22" fmla="*/ 0 w 279"/>
                  <a:gd name="T23" fmla="*/ 9 h 325"/>
                  <a:gd name="T24" fmla="*/ 1 w 279"/>
                  <a:gd name="T25" fmla="*/ 7 h 325"/>
                  <a:gd name="T26" fmla="*/ 3 w 279"/>
                  <a:gd name="T27" fmla="*/ 6 h 325"/>
                  <a:gd name="T28" fmla="*/ 6 w 279"/>
                  <a:gd name="T29" fmla="*/ 6 h 325"/>
                  <a:gd name="T30" fmla="*/ 7 w 279"/>
                  <a:gd name="T31" fmla="*/ 4 h 325"/>
                  <a:gd name="T32" fmla="*/ 7 w 279"/>
                  <a:gd name="T33" fmla="*/ 3 h 325"/>
                  <a:gd name="T34" fmla="*/ 6 w 279"/>
                  <a:gd name="T35" fmla="*/ 1 h 325"/>
                  <a:gd name="T36" fmla="*/ 4 w 279"/>
                  <a:gd name="T37" fmla="*/ 1 h 325"/>
                  <a:gd name="T38" fmla="*/ 2 w 279"/>
                  <a:gd name="T39" fmla="*/ 2 h 325"/>
                  <a:gd name="T40" fmla="*/ 1 w 279"/>
                  <a:gd name="T41" fmla="*/ 1 h 325"/>
                  <a:gd name="T42" fmla="*/ 2 w 279"/>
                  <a:gd name="T43" fmla="*/ 0 h 3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9"/>
                  <a:gd name="T67" fmla="*/ 0 h 325"/>
                  <a:gd name="T68" fmla="*/ 279 w 279"/>
                  <a:gd name="T69" fmla="*/ 325 h 3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9" h="325">
                    <a:moveTo>
                      <a:pt x="33" y="15"/>
                    </a:moveTo>
                    <a:lnTo>
                      <a:pt x="108" y="0"/>
                    </a:lnTo>
                    <a:lnTo>
                      <a:pt x="180" y="5"/>
                    </a:lnTo>
                    <a:lnTo>
                      <a:pt x="246" y="36"/>
                    </a:lnTo>
                    <a:lnTo>
                      <a:pt x="279" y="95"/>
                    </a:lnTo>
                    <a:lnTo>
                      <a:pt x="279" y="143"/>
                    </a:lnTo>
                    <a:lnTo>
                      <a:pt x="246" y="207"/>
                    </a:lnTo>
                    <a:lnTo>
                      <a:pt x="190" y="245"/>
                    </a:lnTo>
                    <a:lnTo>
                      <a:pt x="108" y="245"/>
                    </a:lnTo>
                    <a:lnTo>
                      <a:pt x="59" y="276"/>
                    </a:lnTo>
                    <a:lnTo>
                      <a:pt x="43" y="325"/>
                    </a:lnTo>
                    <a:lnTo>
                      <a:pt x="0" y="309"/>
                    </a:lnTo>
                    <a:lnTo>
                      <a:pt x="16" y="245"/>
                    </a:lnTo>
                    <a:lnTo>
                      <a:pt x="75" y="207"/>
                    </a:lnTo>
                    <a:lnTo>
                      <a:pt x="174" y="197"/>
                    </a:lnTo>
                    <a:lnTo>
                      <a:pt x="213" y="159"/>
                    </a:lnTo>
                    <a:lnTo>
                      <a:pt x="223" y="100"/>
                    </a:lnTo>
                    <a:lnTo>
                      <a:pt x="180" y="48"/>
                    </a:lnTo>
                    <a:lnTo>
                      <a:pt x="115" y="48"/>
                    </a:lnTo>
                    <a:lnTo>
                      <a:pt x="43" y="64"/>
                    </a:lnTo>
                    <a:lnTo>
                      <a:pt x="16" y="48"/>
                    </a:lnTo>
                    <a:lnTo>
                      <a:pt x="3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0" name="Freeform 87">
                <a:extLst>
                  <a:ext uri="{FF2B5EF4-FFF2-40B4-BE49-F238E27FC236}">
                    <a16:creationId xmlns:a16="http://schemas.microsoft.com/office/drawing/2014/main" id="{7482B264-6A9B-4115-8C17-685BC17BA3BB}"/>
                  </a:ext>
                </a:extLst>
              </p:cNvPr>
              <p:cNvSpPr>
                <a:spLocks/>
              </p:cNvSpPr>
              <p:nvPr/>
            </p:nvSpPr>
            <p:spPr bwMode="auto">
              <a:xfrm>
                <a:off x="578" y="479"/>
                <a:ext cx="43" cy="44"/>
              </a:xfrm>
              <a:custGeom>
                <a:avLst/>
                <a:gdLst>
                  <a:gd name="T0" fmla="*/ 2 w 87"/>
                  <a:gd name="T1" fmla="*/ 0 h 89"/>
                  <a:gd name="T2" fmla="*/ 1 w 87"/>
                  <a:gd name="T3" fmla="*/ 0 h 89"/>
                  <a:gd name="T4" fmla="*/ 0 w 87"/>
                  <a:gd name="T5" fmla="*/ 1 h 89"/>
                  <a:gd name="T6" fmla="*/ 0 w 87"/>
                  <a:gd name="T7" fmla="*/ 2 h 89"/>
                  <a:gd name="T8" fmla="*/ 1 w 87"/>
                  <a:gd name="T9" fmla="*/ 2 h 89"/>
                  <a:gd name="T10" fmla="*/ 2 w 87"/>
                  <a:gd name="T11" fmla="*/ 2 h 89"/>
                  <a:gd name="T12" fmla="*/ 2 w 87"/>
                  <a:gd name="T13" fmla="*/ 0 h 89"/>
                  <a:gd name="T14" fmla="*/ 0 60000 65536"/>
                  <a:gd name="T15" fmla="*/ 0 60000 65536"/>
                  <a:gd name="T16" fmla="*/ 0 60000 65536"/>
                  <a:gd name="T17" fmla="*/ 0 60000 65536"/>
                  <a:gd name="T18" fmla="*/ 0 60000 65536"/>
                  <a:gd name="T19" fmla="*/ 0 60000 65536"/>
                  <a:gd name="T20" fmla="*/ 0 60000 65536"/>
                  <a:gd name="T21" fmla="*/ 0 w 87"/>
                  <a:gd name="T22" fmla="*/ 0 h 89"/>
                  <a:gd name="T23" fmla="*/ 87 w 87"/>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89">
                    <a:moveTo>
                      <a:pt x="87" y="5"/>
                    </a:moveTo>
                    <a:lnTo>
                      <a:pt x="42" y="0"/>
                    </a:lnTo>
                    <a:lnTo>
                      <a:pt x="13" y="33"/>
                    </a:lnTo>
                    <a:lnTo>
                      <a:pt x="0" y="84"/>
                    </a:lnTo>
                    <a:lnTo>
                      <a:pt x="42" y="89"/>
                    </a:lnTo>
                    <a:lnTo>
                      <a:pt x="78" y="66"/>
                    </a:lnTo>
                    <a:lnTo>
                      <a:pt x="8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162" name="Group 88">
              <a:extLst>
                <a:ext uri="{FF2B5EF4-FFF2-40B4-BE49-F238E27FC236}">
                  <a16:creationId xmlns:a16="http://schemas.microsoft.com/office/drawing/2014/main" id="{ECB1918A-1505-F985-6A3E-BF3A9EAA2D63}"/>
                </a:ext>
              </a:extLst>
            </p:cNvPr>
            <p:cNvGrpSpPr>
              <a:grpSpLocks/>
            </p:cNvGrpSpPr>
            <p:nvPr/>
          </p:nvGrpSpPr>
          <p:grpSpPr bwMode="auto">
            <a:xfrm>
              <a:off x="2945" y="2377"/>
              <a:ext cx="724" cy="1441"/>
              <a:chOff x="2867" y="2410"/>
              <a:chExt cx="724" cy="1441"/>
            </a:xfrm>
          </p:grpSpPr>
          <p:sp>
            <p:nvSpPr>
              <p:cNvPr id="6163" name="Freeform 89">
                <a:extLst>
                  <a:ext uri="{FF2B5EF4-FFF2-40B4-BE49-F238E27FC236}">
                    <a16:creationId xmlns:a16="http://schemas.microsoft.com/office/drawing/2014/main" id="{84264D3D-55CD-927E-A0AC-7DD3FB722F7C}"/>
                  </a:ext>
                </a:extLst>
              </p:cNvPr>
              <p:cNvSpPr>
                <a:spLocks/>
              </p:cNvSpPr>
              <p:nvPr/>
            </p:nvSpPr>
            <p:spPr bwMode="auto">
              <a:xfrm>
                <a:off x="3098" y="2491"/>
                <a:ext cx="284" cy="314"/>
              </a:xfrm>
              <a:custGeom>
                <a:avLst/>
                <a:gdLst>
                  <a:gd name="T0" fmla="*/ 10 w 567"/>
                  <a:gd name="T1" fmla="*/ 4 h 630"/>
                  <a:gd name="T2" fmla="*/ 8 w 567"/>
                  <a:gd name="T3" fmla="*/ 2 h 630"/>
                  <a:gd name="T4" fmla="*/ 6 w 567"/>
                  <a:gd name="T5" fmla="*/ 1 h 630"/>
                  <a:gd name="T6" fmla="*/ 4 w 567"/>
                  <a:gd name="T7" fmla="*/ 0 h 630"/>
                  <a:gd name="T8" fmla="*/ 3 w 567"/>
                  <a:gd name="T9" fmla="*/ 0 h 630"/>
                  <a:gd name="T10" fmla="*/ 1 w 567"/>
                  <a:gd name="T11" fmla="*/ 1 h 630"/>
                  <a:gd name="T12" fmla="*/ 0 w 567"/>
                  <a:gd name="T13" fmla="*/ 4 h 630"/>
                  <a:gd name="T14" fmla="*/ 1 w 567"/>
                  <a:gd name="T15" fmla="*/ 8 h 630"/>
                  <a:gd name="T16" fmla="*/ 2 w 567"/>
                  <a:gd name="T17" fmla="*/ 12 h 630"/>
                  <a:gd name="T18" fmla="*/ 3 w 567"/>
                  <a:gd name="T19" fmla="*/ 15 h 630"/>
                  <a:gd name="T20" fmla="*/ 5 w 567"/>
                  <a:gd name="T21" fmla="*/ 18 h 630"/>
                  <a:gd name="T22" fmla="*/ 6 w 567"/>
                  <a:gd name="T23" fmla="*/ 19 h 630"/>
                  <a:gd name="T24" fmla="*/ 9 w 567"/>
                  <a:gd name="T25" fmla="*/ 19 h 630"/>
                  <a:gd name="T26" fmla="*/ 11 w 567"/>
                  <a:gd name="T27" fmla="*/ 18 h 630"/>
                  <a:gd name="T28" fmla="*/ 12 w 567"/>
                  <a:gd name="T29" fmla="*/ 16 h 630"/>
                  <a:gd name="T30" fmla="*/ 13 w 567"/>
                  <a:gd name="T31" fmla="*/ 13 h 630"/>
                  <a:gd name="T32" fmla="*/ 13 w 567"/>
                  <a:gd name="T33" fmla="*/ 10 h 630"/>
                  <a:gd name="T34" fmla="*/ 18 w 567"/>
                  <a:gd name="T35" fmla="*/ 10 h 630"/>
                  <a:gd name="T36" fmla="*/ 18 w 567"/>
                  <a:gd name="T37" fmla="*/ 9 h 630"/>
                  <a:gd name="T38" fmla="*/ 12 w 567"/>
                  <a:gd name="T39" fmla="*/ 8 h 630"/>
                  <a:gd name="T40" fmla="*/ 10 w 567"/>
                  <a:gd name="T41" fmla="*/ 5 h 630"/>
                  <a:gd name="T42" fmla="*/ 10 w 567"/>
                  <a:gd name="T43" fmla="*/ 4 h 6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67"/>
                  <a:gd name="T67" fmla="*/ 0 h 630"/>
                  <a:gd name="T68" fmla="*/ 567 w 567"/>
                  <a:gd name="T69" fmla="*/ 630 h 63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67" h="630">
                    <a:moveTo>
                      <a:pt x="296" y="146"/>
                    </a:moveTo>
                    <a:lnTo>
                      <a:pt x="246" y="81"/>
                    </a:lnTo>
                    <a:lnTo>
                      <a:pt x="176" y="33"/>
                    </a:lnTo>
                    <a:lnTo>
                      <a:pt x="114" y="0"/>
                    </a:lnTo>
                    <a:lnTo>
                      <a:pt x="65" y="9"/>
                    </a:lnTo>
                    <a:lnTo>
                      <a:pt x="29" y="45"/>
                    </a:lnTo>
                    <a:lnTo>
                      <a:pt x="0" y="154"/>
                    </a:lnTo>
                    <a:lnTo>
                      <a:pt x="11" y="280"/>
                    </a:lnTo>
                    <a:lnTo>
                      <a:pt x="41" y="400"/>
                    </a:lnTo>
                    <a:lnTo>
                      <a:pt x="73" y="493"/>
                    </a:lnTo>
                    <a:lnTo>
                      <a:pt x="135" y="590"/>
                    </a:lnTo>
                    <a:lnTo>
                      <a:pt x="189" y="630"/>
                    </a:lnTo>
                    <a:lnTo>
                      <a:pt x="262" y="630"/>
                    </a:lnTo>
                    <a:lnTo>
                      <a:pt x="336" y="602"/>
                    </a:lnTo>
                    <a:lnTo>
                      <a:pt x="374" y="533"/>
                    </a:lnTo>
                    <a:lnTo>
                      <a:pt x="394" y="445"/>
                    </a:lnTo>
                    <a:lnTo>
                      <a:pt x="386" y="335"/>
                    </a:lnTo>
                    <a:lnTo>
                      <a:pt x="559" y="348"/>
                    </a:lnTo>
                    <a:lnTo>
                      <a:pt x="567" y="299"/>
                    </a:lnTo>
                    <a:lnTo>
                      <a:pt x="370" y="280"/>
                    </a:lnTo>
                    <a:lnTo>
                      <a:pt x="320" y="167"/>
                    </a:lnTo>
                    <a:lnTo>
                      <a:pt x="296" y="146"/>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4" name="Freeform 90">
                <a:extLst>
                  <a:ext uri="{FF2B5EF4-FFF2-40B4-BE49-F238E27FC236}">
                    <a16:creationId xmlns:a16="http://schemas.microsoft.com/office/drawing/2014/main" id="{4F8A3516-D242-5460-1889-9D4550748AF6}"/>
                  </a:ext>
                </a:extLst>
              </p:cNvPr>
              <p:cNvSpPr>
                <a:spLocks/>
              </p:cNvSpPr>
              <p:nvPr/>
            </p:nvSpPr>
            <p:spPr bwMode="auto">
              <a:xfrm>
                <a:off x="2867" y="2410"/>
                <a:ext cx="327" cy="505"/>
              </a:xfrm>
              <a:custGeom>
                <a:avLst/>
                <a:gdLst>
                  <a:gd name="T0" fmla="*/ 12 w 653"/>
                  <a:gd name="T1" fmla="*/ 1 h 1009"/>
                  <a:gd name="T2" fmla="*/ 15 w 653"/>
                  <a:gd name="T3" fmla="*/ 0 h 1009"/>
                  <a:gd name="T4" fmla="*/ 17 w 653"/>
                  <a:gd name="T5" fmla="*/ 1 h 1009"/>
                  <a:gd name="T6" fmla="*/ 19 w 653"/>
                  <a:gd name="T7" fmla="*/ 2 h 1009"/>
                  <a:gd name="T8" fmla="*/ 20 w 653"/>
                  <a:gd name="T9" fmla="*/ 4 h 1009"/>
                  <a:gd name="T10" fmla="*/ 19 w 653"/>
                  <a:gd name="T11" fmla="*/ 5 h 1009"/>
                  <a:gd name="T12" fmla="*/ 18 w 653"/>
                  <a:gd name="T13" fmla="*/ 5 h 1009"/>
                  <a:gd name="T14" fmla="*/ 18 w 653"/>
                  <a:gd name="T15" fmla="*/ 4 h 1009"/>
                  <a:gd name="T16" fmla="*/ 17 w 653"/>
                  <a:gd name="T17" fmla="*/ 3 h 1009"/>
                  <a:gd name="T18" fmla="*/ 16 w 653"/>
                  <a:gd name="T19" fmla="*/ 2 h 1009"/>
                  <a:gd name="T20" fmla="*/ 14 w 653"/>
                  <a:gd name="T21" fmla="*/ 3 h 1009"/>
                  <a:gd name="T22" fmla="*/ 15 w 653"/>
                  <a:gd name="T23" fmla="*/ 4 h 1009"/>
                  <a:gd name="T24" fmla="*/ 15 w 653"/>
                  <a:gd name="T25" fmla="*/ 5 h 1009"/>
                  <a:gd name="T26" fmla="*/ 15 w 653"/>
                  <a:gd name="T27" fmla="*/ 7 h 1009"/>
                  <a:gd name="T28" fmla="*/ 13 w 653"/>
                  <a:gd name="T29" fmla="*/ 7 h 1009"/>
                  <a:gd name="T30" fmla="*/ 11 w 653"/>
                  <a:gd name="T31" fmla="*/ 7 h 1009"/>
                  <a:gd name="T32" fmla="*/ 10 w 653"/>
                  <a:gd name="T33" fmla="*/ 6 h 1009"/>
                  <a:gd name="T34" fmla="*/ 8 w 653"/>
                  <a:gd name="T35" fmla="*/ 8 h 1009"/>
                  <a:gd name="T36" fmla="*/ 7 w 653"/>
                  <a:gd name="T37" fmla="*/ 11 h 1009"/>
                  <a:gd name="T38" fmla="*/ 5 w 653"/>
                  <a:gd name="T39" fmla="*/ 14 h 1009"/>
                  <a:gd name="T40" fmla="*/ 4 w 653"/>
                  <a:gd name="T41" fmla="*/ 17 h 1009"/>
                  <a:gd name="T42" fmla="*/ 3 w 653"/>
                  <a:gd name="T43" fmla="*/ 20 h 1009"/>
                  <a:gd name="T44" fmla="*/ 4 w 653"/>
                  <a:gd name="T45" fmla="*/ 22 h 1009"/>
                  <a:gd name="T46" fmla="*/ 6 w 653"/>
                  <a:gd name="T47" fmla="*/ 24 h 1009"/>
                  <a:gd name="T48" fmla="*/ 10 w 653"/>
                  <a:gd name="T49" fmla="*/ 25 h 1009"/>
                  <a:gd name="T50" fmla="*/ 12 w 653"/>
                  <a:gd name="T51" fmla="*/ 26 h 1009"/>
                  <a:gd name="T52" fmla="*/ 15 w 653"/>
                  <a:gd name="T53" fmla="*/ 26 h 1009"/>
                  <a:gd name="T54" fmla="*/ 18 w 653"/>
                  <a:gd name="T55" fmla="*/ 28 h 1009"/>
                  <a:gd name="T56" fmla="*/ 21 w 653"/>
                  <a:gd name="T57" fmla="*/ 29 h 1009"/>
                  <a:gd name="T58" fmla="*/ 21 w 653"/>
                  <a:gd name="T59" fmla="*/ 30 h 1009"/>
                  <a:gd name="T60" fmla="*/ 20 w 653"/>
                  <a:gd name="T61" fmla="*/ 32 h 1009"/>
                  <a:gd name="T62" fmla="*/ 18 w 653"/>
                  <a:gd name="T63" fmla="*/ 32 h 1009"/>
                  <a:gd name="T64" fmla="*/ 16 w 653"/>
                  <a:gd name="T65" fmla="*/ 31 h 1009"/>
                  <a:gd name="T66" fmla="*/ 10 w 653"/>
                  <a:gd name="T67" fmla="*/ 28 h 1009"/>
                  <a:gd name="T68" fmla="*/ 6 w 653"/>
                  <a:gd name="T69" fmla="*/ 26 h 1009"/>
                  <a:gd name="T70" fmla="*/ 3 w 653"/>
                  <a:gd name="T71" fmla="*/ 24 h 1009"/>
                  <a:gd name="T72" fmla="*/ 1 w 653"/>
                  <a:gd name="T73" fmla="*/ 22 h 1009"/>
                  <a:gd name="T74" fmla="*/ 0 w 653"/>
                  <a:gd name="T75" fmla="*/ 20 h 1009"/>
                  <a:gd name="T76" fmla="*/ 2 w 653"/>
                  <a:gd name="T77" fmla="*/ 17 h 1009"/>
                  <a:gd name="T78" fmla="*/ 4 w 653"/>
                  <a:gd name="T79" fmla="*/ 12 h 1009"/>
                  <a:gd name="T80" fmla="*/ 6 w 653"/>
                  <a:gd name="T81" fmla="*/ 9 h 1009"/>
                  <a:gd name="T82" fmla="*/ 9 w 653"/>
                  <a:gd name="T83" fmla="*/ 5 h 1009"/>
                  <a:gd name="T84" fmla="*/ 11 w 653"/>
                  <a:gd name="T85" fmla="*/ 2 h 1009"/>
                  <a:gd name="T86" fmla="*/ 13 w 653"/>
                  <a:gd name="T87" fmla="*/ 1 h 1009"/>
                  <a:gd name="T88" fmla="*/ 12 w 653"/>
                  <a:gd name="T89" fmla="*/ 1 h 100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1009"/>
                  <a:gd name="T137" fmla="*/ 653 w 653"/>
                  <a:gd name="T138" fmla="*/ 1009 h 100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1009">
                    <a:moveTo>
                      <a:pt x="381" y="24"/>
                    </a:moveTo>
                    <a:lnTo>
                      <a:pt x="463" y="0"/>
                    </a:lnTo>
                    <a:lnTo>
                      <a:pt x="529" y="4"/>
                    </a:lnTo>
                    <a:lnTo>
                      <a:pt x="579" y="40"/>
                    </a:lnTo>
                    <a:lnTo>
                      <a:pt x="612" y="97"/>
                    </a:lnTo>
                    <a:lnTo>
                      <a:pt x="600" y="156"/>
                    </a:lnTo>
                    <a:lnTo>
                      <a:pt x="554" y="156"/>
                    </a:lnTo>
                    <a:lnTo>
                      <a:pt x="566" y="108"/>
                    </a:lnTo>
                    <a:lnTo>
                      <a:pt x="529" y="65"/>
                    </a:lnTo>
                    <a:lnTo>
                      <a:pt x="493" y="48"/>
                    </a:lnTo>
                    <a:lnTo>
                      <a:pt x="431" y="65"/>
                    </a:lnTo>
                    <a:lnTo>
                      <a:pt x="456" y="113"/>
                    </a:lnTo>
                    <a:lnTo>
                      <a:pt x="463" y="156"/>
                    </a:lnTo>
                    <a:lnTo>
                      <a:pt x="456" y="194"/>
                    </a:lnTo>
                    <a:lnTo>
                      <a:pt x="394" y="210"/>
                    </a:lnTo>
                    <a:lnTo>
                      <a:pt x="328" y="197"/>
                    </a:lnTo>
                    <a:lnTo>
                      <a:pt x="316" y="169"/>
                    </a:lnTo>
                    <a:lnTo>
                      <a:pt x="246" y="246"/>
                    </a:lnTo>
                    <a:lnTo>
                      <a:pt x="205" y="330"/>
                    </a:lnTo>
                    <a:lnTo>
                      <a:pt x="148" y="439"/>
                    </a:lnTo>
                    <a:lnTo>
                      <a:pt x="111" y="536"/>
                    </a:lnTo>
                    <a:lnTo>
                      <a:pt x="95" y="629"/>
                    </a:lnTo>
                    <a:lnTo>
                      <a:pt x="107" y="678"/>
                    </a:lnTo>
                    <a:lnTo>
                      <a:pt x="173" y="739"/>
                    </a:lnTo>
                    <a:lnTo>
                      <a:pt x="308" y="791"/>
                    </a:lnTo>
                    <a:lnTo>
                      <a:pt x="381" y="814"/>
                    </a:lnTo>
                    <a:lnTo>
                      <a:pt x="456" y="827"/>
                    </a:lnTo>
                    <a:lnTo>
                      <a:pt x="566" y="871"/>
                    </a:lnTo>
                    <a:lnTo>
                      <a:pt x="648" y="900"/>
                    </a:lnTo>
                    <a:lnTo>
                      <a:pt x="653" y="956"/>
                    </a:lnTo>
                    <a:lnTo>
                      <a:pt x="612" y="997"/>
                    </a:lnTo>
                    <a:lnTo>
                      <a:pt x="563" y="1009"/>
                    </a:lnTo>
                    <a:lnTo>
                      <a:pt x="488" y="972"/>
                    </a:lnTo>
                    <a:lnTo>
                      <a:pt x="316" y="884"/>
                    </a:lnTo>
                    <a:lnTo>
                      <a:pt x="173" y="823"/>
                    </a:lnTo>
                    <a:lnTo>
                      <a:pt x="74" y="755"/>
                    </a:lnTo>
                    <a:lnTo>
                      <a:pt x="8" y="694"/>
                    </a:lnTo>
                    <a:lnTo>
                      <a:pt x="0" y="621"/>
                    </a:lnTo>
                    <a:lnTo>
                      <a:pt x="36" y="524"/>
                    </a:lnTo>
                    <a:lnTo>
                      <a:pt x="111" y="379"/>
                    </a:lnTo>
                    <a:lnTo>
                      <a:pt x="180" y="258"/>
                    </a:lnTo>
                    <a:lnTo>
                      <a:pt x="267" y="133"/>
                    </a:lnTo>
                    <a:lnTo>
                      <a:pt x="333" y="60"/>
                    </a:lnTo>
                    <a:lnTo>
                      <a:pt x="415" y="24"/>
                    </a:lnTo>
                    <a:lnTo>
                      <a:pt x="381" y="24"/>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5" name="Freeform 91">
                <a:extLst>
                  <a:ext uri="{FF2B5EF4-FFF2-40B4-BE49-F238E27FC236}">
                    <a16:creationId xmlns:a16="http://schemas.microsoft.com/office/drawing/2014/main" id="{F5D6F91C-735A-FBCF-7FA9-9EC47F9FF3F0}"/>
                  </a:ext>
                </a:extLst>
              </p:cNvPr>
              <p:cNvSpPr>
                <a:spLocks/>
              </p:cNvSpPr>
              <p:nvPr/>
            </p:nvSpPr>
            <p:spPr bwMode="auto">
              <a:xfrm>
                <a:off x="3175" y="2828"/>
                <a:ext cx="171" cy="474"/>
              </a:xfrm>
              <a:custGeom>
                <a:avLst/>
                <a:gdLst>
                  <a:gd name="T0" fmla="*/ 1 w 341"/>
                  <a:gd name="T1" fmla="*/ 3 h 947"/>
                  <a:gd name="T2" fmla="*/ 2 w 341"/>
                  <a:gd name="T3" fmla="*/ 1 h 947"/>
                  <a:gd name="T4" fmla="*/ 3 w 341"/>
                  <a:gd name="T5" fmla="*/ 0 h 947"/>
                  <a:gd name="T6" fmla="*/ 5 w 341"/>
                  <a:gd name="T7" fmla="*/ 0 h 947"/>
                  <a:gd name="T8" fmla="*/ 7 w 341"/>
                  <a:gd name="T9" fmla="*/ 2 h 947"/>
                  <a:gd name="T10" fmla="*/ 8 w 341"/>
                  <a:gd name="T11" fmla="*/ 4 h 947"/>
                  <a:gd name="T12" fmla="*/ 10 w 341"/>
                  <a:gd name="T13" fmla="*/ 7 h 947"/>
                  <a:gd name="T14" fmla="*/ 10 w 341"/>
                  <a:gd name="T15" fmla="*/ 11 h 947"/>
                  <a:gd name="T16" fmla="*/ 11 w 341"/>
                  <a:gd name="T17" fmla="*/ 15 h 947"/>
                  <a:gd name="T18" fmla="*/ 11 w 341"/>
                  <a:gd name="T19" fmla="*/ 19 h 947"/>
                  <a:gd name="T20" fmla="*/ 11 w 341"/>
                  <a:gd name="T21" fmla="*/ 25 h 947"/>
                  <a:gd name="T22" fmla="*/ 10 w 341"/>
                  <a:gd name="T23" fmla="*/ 28 h 947"/>
                  <a:gd name="T24" fmla="*/ 9 w 341"/>
                  <a:gd name="T25" fmla="*/ 30 h 947"/>
                  <a:gd name="T26" fmla="*/ 7 w 341"/>
                  <a:gd name="T27" fmla="*/ 30 h 947"/>
                  <a:gd name="T28" fmla="*/ 4 w 341"/>
                  <a:gd name="T29" fmla="*/ 30 h 947"/>
                  <a:gd name="T30" fmla="*/ 3 w 341"/>
                  <a:gd name="T31" fmla="*/ 28 h 947"/>
                  <a:gd name="T32" fmla="*/ 2 w 341"/>
                  <a:gd name="T33" fmla="*/ 26 h 947"/>
                  <a:gd name="T34" fmla="*/ 1 w 341"/>
                  <a:gd name="T35" fmla="*/ 23 h 947"/>
                  <a:gd name="T36" fmla="*/ 1 w 341"/>
                  <a:gd name="T37" fmla="*/ 18 h 947"/>
                  <a:gd name="T38" fmla="*/ 0 w 341"/>
                  <a:gd name="T39" fmla="*/ 13 h 947"/>
                  <a:gd name="T40" fmla="*/ 0 w 341"/>
                  <a:gd name="T41" fmla="*/ 7 h 947"/>
                  <a:gd name="T42" fmla="*/ 1 w 341"/>
                  <a:gd name="T43" fmla="*/ 4 h 947"/>
                  <a:gd name="T44" fmla="*/ 1 w 341"/>
                  <a:gd name="T45" fmla="*/ 3 h 9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41"/>
                  <a:gd name="T70" fmla="*/ 0 h 947"/>
                  <a:gd name="T71" fmla="*/ 341 w 341"/>
                  <a:gd name="T72" fmla="*/ 947 h 94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41" h="947">
                    <a:moveTo>
                      <a:pt x="21" y="73"/>
                    </a:moveTo>
                    <a:lnTo>
                      <a:pt x="34" y="24"/>
                    </a:lnTo>
                    <a:lnTo>
                      <a:pt x="87" y="0"/>
                    </a:lnTo>
                    <a:lnTo>
                      <a:pt x="135" y="0"/>
                    </a:lnTo>
                    <a:lnTo>
                      <a:pt x="197" y="36"/>
                    </a:lnTo>
                    <a:lnTo>
                      <a:pt x="256" y="121"/>
                    </a:lnTo>
                    <a:lnTo>
                      <a:pt x="297" y="209"/>
                    </a:lnTo>
                    <a:lnTo>
                      <a:pt x="316" y="330"/>
                    </a:lnTo>
                    <a:lnTo>
                      <a:pt x="334" y="471"/>
                    </a:lnTo>
                    <a:lnTo>
                      <a:pt x="341" y="608"/>
                    </a:lnTo>
                    <a:lnTo>
                      <a:pt x="341" y="785"/>
                    </a:lnTo>
                    <a:lnTo>
                      <a:pt x="316" y="894"/>
                    </a:lnTo>
                    <a:lnTo>
                      <a:pt x="272" y="934"/>
                    </a:lnTo>
                    <a:lnTo>
                      <a:pt x="194" y="947"/>
                    </a:lnTo>
                    <a:lnTo>
                      <a:pt x="112" y="943"/>
                    </a:lnTo>
                    <a:lnTo>
                      <a:pt x="70" y="894"/>
                    </a:lnTo>
                    <a:lnTo>
                      <a:pt x="46" y="810"/>
                    </a:lnTo>
                    <a:lnTo>
                      <a:pt x="25" y="726"/>
                    </a:lnTo>
                    <a:lnTo>
                      <a:pt x="9" y="572"/>
                    </a:lnTo>
                    <a:lnTo>
                      <a:pt x="0" y="399"/>
                    </a:lnTo>
                    <a:lnTo>
                      <a:pt x="0" y="197"/>
                    </a:lnTo>
                    <a:lnTo>
                      <a:pt x="21" y="109"/>
                    </a:lnTo>
                    <a:lnTo>
                      <a:pt x="21" y="73"/>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6" name="Freeform 92">
                <a:extLst>
                  <a:ext uri="{FF2B5EF4-FFF2-40B4-BE49-F238E27FC236}">
                    <a16:creationId xmlns:a16="http://schemas.microsoft.com/office/drawing/2014/main" id="{66AAF493-3F06-7C8E-5DBF-D0FA353D84D6}"/>
                  </a:ext>
                </a:extLst>
              </p:cNvPr>
              <p:cNvSpPr>
                <a:spLocks/>
              </p:cNvSpPr>
              <p:nvPr/>
            </p:nvSpPr>
            <p:spPr bwMode="auto">
              <a:xfrm>
                <a:off x="3254" y="2841"/>
                <a:ext cx="260" cy="364"/>
              </a:xfrm>
              <a:custGeom>
                <a:avLst/>
                <a:gdLst>
                  <a:gd name="T0" fmla="*/ 0 w 521"/>
                  <a:gd name="T1" fmla="*/ 0 h 727"/>
                  <a:gd name="T2" fmla="*/ 4 w 521"/>
                  <a:gd name="T3" fmla="*/ 1 h 727"/>
                  <a:gd name="T4" fmla="*/ 7 w 521"/>
                  <a:gd name="T5" fmla="*/ 1 h 727"/>
                  <a:gd name="T6" fmla="*/ 11 w 521"/>
                  <a:gd name="T7" fmla="*/ 3 h 727"/>
                  <a:gd name="T8" fmla="*/ 13 w 521"/>
                  <a:gd name="T9" fmla="*/ 5 h 727"/>
                  <a:gd name="T10" fmla="*/ 15 w 521"/>
                  <a:gd name="T11" fmla="*/ 7 h 727"/>
                  <a:gd name="T12" fmla="*/ 16 w 521"/>
                  <a:gd name="T13" fmla="*/ 8 h 727"/>
                  <a:gd name="T14" fmla="*/ 14 w 521"/>
                  <a:gd name="T15" fmla="*/ 12 h 727"/>
                  <a:gd name="T16" fmla="*/ 12 w 521"/>
                  <a:gd name="T17" fmla="*/ 14 h 727"/>
                  <a:gd name="T18" fmla="*/ 9 w 521"/>
                  <a:gd name="T19" fmla="*/ 16 h 727"/>
                  <a:gd name="T20" fmla="*/ 7 w 521"/>
                  <a:gd name="T21" fmla="*/ 17 h 727"/>
                  <a:gd name="T22" fmla="*/ 5 w 521"/>
                  <a:gd name="T23" fmla="*/ 18 h 727"/>
                  <a:gd name="T24" fmla="*/ 5 w 521"/>
                  <a:gd name="T25" fmla="*/ 19 h 727"/>
                  <a:gd name="T26" fmla="*/ 7 w 521"/>
                  <a:gd name="T27" fmla="*/ 19 h 727"/>
                  <a:gd name="T28" fmla="*/ 10 w 521"/>
                  <a:gd name="T29" fmla="*/ 20 h 727"/>
                  <a:gd name="T30" fmla="*/ 12 w 521"/>
                  <a:gd name="T31" fmla="*/ 22 h 727"/>
                  <a:gd name="T32" fmla="*/ 11 w 521"/>
                  <a:gd name="T33" fmla="*/ 23 h 727"/>
                  <a:gd name="T34" fmla="*/ 10 w 521"/>
                  <a:gd name="T35" fmla="*/ 23 h 727"/>
                  <a:gd name="T36" fmla="*/ 8 w 521"/>
                  <a:gd name="T37" fmla="*/ 22 h 727"/>
                  <a:gd name="T38" fmla="*/ 6 w 521"/>
                  <a:gd name="T39" fmla="*/ 21 h 727"/>
                  <a:gd name="T40" fmla="*/ 4 w 521"/>
                  <a:gd name="T41" fmla="*/ 20 h 727"/>
                  <a:gd name="T42" fmla="*/ 4 w 521"/>
                  <a:gd name="T43" fmla="*/ 18 h 727"/>
                  <a:gd name="T44" fmla="*/ 4 w 521"/>
                  <a:gd name="T45" fmla="*/ 17 h 727"/>
                  <a:gd name="T46" fmla="*/ 5 w 521"/>
                  <a:gd name="T47" fmla="*/ 16 h 727"/>
                  <a:gd name="T48" fmla="*/ 10 w 521"/>
                  <a:gd name="T49" fmla="*/ 14 h 727"/>
                  <a:gd name="T50" fmla="*/ 12 w 521"/>
                  <a:gd name="T51" fmla="*/ 12 h 727"/>
                  <a:gd name="T52" fmla="*/ 13 w 521"/>
                  <a:gd name="T53" fmla="*/ 9 h 727"/>
                  <a:gd name="T54" fmla="*/ 13 w 521"/>
                  <a:gd name="T55" fmla="*/ 8 h 727"/>
                  <a:gd name="T56" fmla="*/ 12 w 521"/>
                  <a:gd name="T57" fmla="*/ 6 h 727"/>
                  <a:gd name="T58" fmla="*/ 9 w 521"/>
                  <a:gd name="T59" fmla="*/ 4 h 727"/>
                  <a:gd name="T60" fmla="*/ 5 w 521"/>
                  <a:gd name="T61" fmla="*/ 3 h 727"/>
                  <a:gd name="T62" fmla="*/ 3 w 521"/>
                  <a:gd name="T63" fmla="*/ 3 h 727"/>
                  <a:gd name="T64" fmla="*/ 0 w 521"/>
                  <a:gd name="T65" fmla="*/ 3 h 727"/>
                  <a:gd name="T66" fmla="*/ 0 w 521"/>
                  <a:gd name="T67" fmla="*/ 2 h 727"/>
                  <a:gd name="T68" fmla="*/ 0 w 521"/>
                  <a:gd name="T69" fmla="*/ 0 h 7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1"/>
                  <a:gd name="T106" fmla="*/ 0 h 727"/>
                  <a:gd name="T107" fmla="*/ 521 w 521"/>
                  <a:gd name="T108" fmla="*/ 727 h 7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1" h="727">
                    <a:moveTo>
                      <a:pt x="28" y="0"/>
                    </a:moveTo>
                    <a:lnTo>
                      <a:pt x="135" y="12"/>
                    </a:lnTo>
                    <a:lnTo>
                      <a:pt x="245" y="32"/>
                    </a:lnTo>
                    <a:lnTo>
                      <a:pt x="361" y="96"/>
                    </a:lnTo>
                    <a:lnTo>
                      <a:pt x="443" y="145"/>
                    </a:lnTo>
                    <a:lnTo>
                      <a:pt x="496" y="214"/>
                    </a:lnTo>
                    <a:lnTo>
                      <a:pt x="521" y="254"/>
                    </a:lnTo>
                    <a:lnTo>
                      <a:pt x="471" y="372"/>
                    </a:lnTo>
                    <a:lnTo>
                      <a:pt x="393" y="444"/>
                    </a:lnTo>
                    <a:lnTo>
                      <a:pt x="299" y="496"/>
                    </a:lnTo>
                    <a:lnTo>
                      <a:pt x="249" y="528"/>
                    </a:lnTo>
                    <a:lnTo>
                      <a:pt x="163" y="545"/>
                    </a:lnTo>
                    <a:lnTo>
                      <a:pt x="160" y="577"/>
                    </a:lnTo>
                    <a:lnTo>
                      <a:pt x="226" y="605"/>
                    </a:lnTo>
                    <a:lnTo>
                      <a:pt x="320" y="630"/>
                    </a:lnTo>
                    <a:lnTo>
                      <a:pt x="409" y="679"/>
                    </a:lnTo>
                    <a:lnTo>
                      <a:pt x="373" y="715"/>
                    </a:lnTo>
                    <a:lnTo>
                      <a:pt x="336" y="727"/>
                    </a:lnTo>
                    <a:lnTo>
                      <a:pt x="283" y="674"/>
                    </a:lnTo>
                    <a:lnTo>
                      <a:pt x="201" y="641"/>
                    </a:lnTo>
                    <a:lnTo>
                      <a:pt x="135" y="618"/>
                    </a:lnTo>
                    <a:lnTo>
                      <a:pt x="135" y="569"/>
                    </a:lnTo>
                    <a:lnTo>
                      <a:pt x="147" y="517"/>
                    </a:lnTo>
                    <a:lnTo>
                      <a:pt x="188" y="496"/>
                    </a:lnTo>
                    <a:lnTo>
                      <a:pt x="320" y="444"/>
                    </a:lnTo>
                    <a:lnTo>
                      <a:pt x="393" y="363"/>
                    </a:lnTo>
                    <a:lnTo>
                      <a:pt x="446" y="279"/>
                    </a:lnTo>
                    <a:lnTo>
                      <a:pt x="434" y="238"/>
                    </a:lnTo>
                    <a:lnTo>
                      <a:pt x="393" y="190"/>
                    </a:lnTo>
                    <a:lnTo>
                      <a:pt x="295" y="121"/>
                    </a:lnTo>
                    <a:lnTo>
                      <a:pt x="176" y="96"/>
                    </a:lnTo>
                    <a:lnTo>
                      <a:pt x="98" y="93"/>
                    </a:lnTo>
                    <a:lnTo>
                      <a:pt x="28" y="93"/>
                    </a:lnTo>
                    <a:lnTo>
                      <a:pt x="0" y="48"/>
                    </a:lnTo>
                    <a:lnTo>
                      <a:pt x="28"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7" name="Freeform 93">
                <a:extLst>
                  <a:ext uri="{FF2B5EF4-FFF2-40B4-BE49-F238E27FC236}">
                    <a16:creationId xmlns:a16="http://schemas.microsoft.com/office/drawing/2014/main" id="{E38DFBB5-7F3F-6A6C-74E4-A7862FC99844}"/>
                  </a:ext>
                </a:extLst>
              </p:cNvPr>
              <p:cNvSpPr>
                <a:spLocks/>
              </p:cNvSpPr>
              <p:nvPr/>
            </p:nvSpPr>
            <p:spPr bwMode="auto">
              <a:xfrm>
                <a:off x="3274" y="3253"/>
                <a:ext cx="317" cy="588"/>
              </a:xfrm>
              <a:custGeom>
                <a:avLst/>
                <a:gdLst>
                  <a:gd name="T0" fmla="*/ 3 w 634"/>
                  <a:gd name="T1" fmla="*/ 0 h 1175"/>
                  <a:gd name="T2" fmla="*/ 1 w 634"/>
                  <a:gd name="T3" fmla="*/ 0 h 1175"/>
                  <a:gd name="T4" fmla="*/ 0 w 634"/>
                  <a:gd name="T5" fmla="*/ 3 h 1175"/>
                  <a:gd name="T6" fmla="*/ 2 w 634"/>
                  <a:gd name="T7" fmla="*/ 5 h 1175"/>
                  <a:gd name="T8" fmla="*/ 6 w 634"/>
                  <a:gd name="T9" fmla="*/ 8 h 1175"/>
                  <a:gd name="T10" fmla="*/ 9 w 634"/>
                  <a:gd name="T11" fmla="*/ 13 h 1175"/>
                  <a:gd name="T12" fmla="*/ 12 w 634"/>
                  <a:gd name="T13" fmla="*/ 18 h 1175"/>
                  <a:gd name="T14" fmla="*/ 12 w 634"/>
                  <a:gd name="T15" fmla="*/ 21 h 1175"/>
                  <a:gd name="T16" fmla="*/ 12 w 634"/>
                  <a:gd name="T17" fmla="*/ 23 h 1175"/>
                  <a:gd name="T18" fmla="*/ 11 w 634"/>
                  <a:gd name="T19" fmla="*/ 28 h 1175"/>
                  <a:gd name="T20" fmla="*/ 10 w 634"/>
                  <a:gd name="T21" fmla="*/ 33 h 1175"/>
                  <a:gd name="T22" fmla="*/ 9 w 634"/>
                  <a:gd name="T23" fmla="*/ 35 h 1175"/>
                  <a:gd name="T24" fmla="*/ 8 w 634"/>
                  <a:gd name="T25" fmla="*/ 36 h 1175"/>
                  <a:gd name="T26" fmla="*/ 9 w 634"/>
                  <a:gd name="T27" fmla="*/ 36 h 1175"/>
                  <a:gd name="T28" fmla="*/ 11 w 634"/>
                  <a:gd name="T29" fmla="*/ 36 h 1175"/>
                  <a:gd name="T30" fmla="*/ 12 w 634"/>
                  <a:gd name="T31" fmla="*/ 36 h 1175"/>
                  <a:gd name="T32" fmla="*/ 15 w 634"/>
                  <a:gd name="T33" fmla="*/ 36 h 1175"/>
                  <a:gd name="T34" fmla="*/ 18 w 634"/>
                  <a:gd name="T35" fmla="*/ 37 h 1175"/>
                  <a:gd name="T36" fmla="*/ 19 w 634"/>
                  <a:gd name="T37" fmla="*/ 37 h 1175"/>
                  <a:gd name="T38" fmla="*/ 20 w 634"/>
                  <a:gd name="T39" fmla="*/ 35 h 1175"/>
                  <a:gd name="T40" fmla="*/ 19 w 634"/>
                  <a:gd name="T41" fmla="*/ 34 h 1175"/>
                  <a:gd name="T42" fmla="*/ 15 w 634"/>
                  <a:gd name="T43" fmla="*/ 34 h 1175"/>
                  <a:gd name="T44" fmla="*/ 12 w 634"/>
                  <a:gd name="T45" fmla="*/ 34 h 1175"/>
                  <a:gd name="T46" fmla="*/ 11 w 634"/>
                  <a:gd name="T47" fmla="*/ 35 h 1175"/>
                  <a:gd name="T48" fmla="*/ 11 w 634"/>
                  <a:gd name="T49" fmla="*/ 33 h 1175"/>
                  <a:gd name="T50" fmla="*/ 12 w 634"/>
                  <a:gd name="T51" fmla="*/ 30 h 1175"/>
                  <a:gd name="T52" fmla="*/ 14 w 634"/>
                  <a:gd name="T53" fmla="*/ 26 h 1175"/>
                  <a:gd name="T54" fmla="*/ 15 w 634"/>
                  <a:gd name="T55" fmla="*/ 23 h 1175"/>
                  <a:gd name="T56" fmla="*/ 14 w 634"/>
                  <a:gd name="T57" fmla="*/ 19 h 1175"/>
                  <a:gd name="T58" fmla="*/ 13 w 634"/>
                  <a:gd name="T59" fmla="*/ 14 h 1175"/>
                  <a:gd name="T60" fmla="*/ 10 w 634"/>
                  <a:gd name="T61" fmla="*/ 9 h 1175"/>
                  <a:gd name="T62" fmla="*/ 7 w 634"/>
                  <a:gd name="T63" fmla="*/ 5 h 1175"/>
                  <a:gd name="T64" fmla="*/ 4 w 634"/>
                  <a:gd name="T65" fmla="*/ 2 h 1175"/>
                  <a:gd name="T66" fmla="*/ 3 w 634"/>
                  <a:gd name="T67" fmla="*/ 0 h 11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4"/>
                  <a:gd name="T103" fmla="*/ 0 h 1175"/>
                  <a:gd name="T104" fmla="*/ 634 w 634"/>
                  <a:gd name="T105" fmla="*/ 1175 h 11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4" h="1175">
                    <a:moveTo>
                      <a:pt x="73" y="0"/>
                    </a:moveTo>
                    <a:lnTo>
                      <a:pt x="16" y="0"/>
                    </a:lnTo>
                    <a:lnTo>
                      <a:pt x="0" y="84"/>
                    </a:lnTo>
                    <a:lnTo>
                      <a:pt x="41" y="134"/>
                    </a:lnTo>
                    <a:lnTo>
                      <a:pt x="172" y="250"/>
                    </a:lnTo>
                    <a:lnTo>
                      <a:pt x="288" y="399"/>
                    </a:lnTo>
                    <a:lnTo>
                      <a:pt x="362" y="553"/>
                    </a:lnTo>
                    <a:lnTo>
                      <a:pt x="373" y="654"/>
                    </a:lnTo>
                    <a:lnTo>
                      <a:pt x="369" y="727"/>
                    </a:lnTo>
                    <a:lnTo>
                      <a:pt x="337" y="892"/>
                    </a:lnTo>
                    <a:lnTo>
                      <a:pt x="295" y="1026"/>
                    </a:lnTo>
                    <a:lnTo>
                      <a:pt x="259" y="1103"/>
                    </a:lnTo>
                    <a:lnTo>
                      <a:pt x="250" y="1152"/>
                    </a:lnTo>
                    <a:lnTo>
                      <a:pt x="288" y="1152"/>
                    </a:lnTo>
                    <a:lnTo>
                      <a:pt x="345" y="1135"/>
                    </a:lnTo>
                    <a:lnTo>
                      <a:pt x="362" y="1139"/>
                    </a:lnTo>
                    <a:lnTo>
                      <a:pt x="481" y="1147"/>
                    </a:lnTo>
                    <a:lnTo>
                      <a:pt x="572" y="1175"/>
                    </a:lnTo>
                    <a:lnTo>
                      <a:pt x="604" y="1159"/>
                    </a:lnTo>
                    <a:lnTo>
                      <a:pt x="634" y="1098"/>
                    </a:lnTo>
                    <a:lnTo>
                      <a:pt x="604" y="1066"/>
                    </a:lnTo>
                    <a:lnTo>
                      <a:pt x="469" y="1062"/>
                    </a:lnTo>
                    <a:lnTo>
                      <a:pt x="373" y="1075"/>
                    </a:lnTo>
                    <a:lnTo>
                      <a:pt x="325" y="1098"/>
                    </a:lnTo>
                    <a:lnTo>
                      <a:pt x="332" y="1042"/>
                    </a:lnTo>
                    <a:lnTo>
                      <a:pt x="382" y="957"/>
                    </a:lnTo>
                    <a:lnTo>
                      <a:pt x="423" y="824"/>
                    </a:lnTo>
                    <a:lnTo>
                      <a:pt x="456" y="711"/>
                    </a:lnTo>
                    <a:lnTo>
                      <a:pt x="431" y="582"/>
                    </a:lnTo>
                    <a:lnTo>
                      <a:pt x="394" y="444"/>
                    </a:lnTo>
                    <a:lnTo>
                      <a:pt x="320" y="286"/>
                    </a:lnTo>
                    <a:lnTo>
                      <a:pt x="213" y="141"/>
                    </a:lnTo>
                    <a:lnTo>
                      <a:pt x="122" y="36"/>
                    </a:lnTo>
                    <a:lnTo>
                      <a:pt x="73"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8" name="Freeform 94">
                <a:extLst>
                  <a:ext uri="{FF2B5EF4-FFF2-40B4-BE49-F238E27FC236}">
                    <a16:creationId xmlns:a16="http://schemas.microsoft.com/office/drawing/2014/main" id="{159B7510-DAE5-1906-3CE5-21C0BA01C4B0}"/>
                  </a:ext>
                </a:extLst>
              </p:cNvPr>
              <p:cNvSpPr>
                <a:spLocks/>
              </p:cNvSpPr>
              <p:nvPr/>
            </p:nvSpPr>
            <p:spPr bwMode="auto">
              <a:xfrm>
                <a:off x="3075" y="3252"/>
                <a:ext cx="214" cy="599"/>
              </a:xfrm>
              <a:custGeom>
                <a:avLst/>
                <a:gdLst>
                  <a:gd name="T0" fmla="*/ 10 w 427"/>
                  <a:gd name="T1" fmla="*/ 0 h 1198"/>
                  <a:gd name="T2" fmla="*/ 8 w 427"/>
                  <a:gd name="T3" fmla="*/ 4 h 1198"/>
                  <a:gd name="T4" fmla="*/ 7 w 427"/>
                  <a:gd name="T5" fmla="*/ 9 h 1198"/>
                  <a:gd name="T6" fmla="*/ 5 w 427"/>
                  <a:gd name="T7" fmla="*/ 15 h 1198"/>
                  <a:gd name="T8" fmla="*/ 4 w 427"/>
                  <a:gd name="T9" fmla="*/ 21 h 1198"/>
                  <a:gd name="T10" fmla="*/ 4 w 427"/>
                  <a:gd name="T11" fmla="*/ 23 h 1198"/>
                  <a:gd name="T12" fmla="*/ 5 w 427"/>
                  <a:gd name="T13" fmla="*/ 27 h 1198"/>
                  <a:gd name="T14" fmla="*/ 7 w 427"/>
                  <a:gd name="T15" fmla="*/ 29 h 1198"/>
                  <a:gd name="T16" fmla="*/ 9 w 427"/>
                  <a:gd name="T17" fmla="*/ 31 h 1198"/>
                  <a:gd name="T18" fmla="*/ 10 w 427"/>
                  <a:gd name="T19" fmla="*/ 33 h 1198"/>
                  <a:gd name="T20" fmla="*/ 10 w 427"/>
                  <a:gd name="T21" fmla="*/ 34 h 1198"/>
                  <a:gd name="T22" fmla="*/ 7 w 427"/>
                  <a:gd name="T23" fmla="*/ 34 h 1198"/>
                  <a:gd name="T24" fmla="*/ 2 w 427"/>
                  <a:gd name="T25" fmla="*/ 35 h 1198"/>
                  <a:gd name="T26" fmla="*/ 0 w 427"/>
                  <a:gd name="T27" fmla="*/ 36 h 1198"/>
                  <a:gd name="T28" fmla="*/ 2 w 427"/>
                  <a:gd name="T29" fmla="*/ 37 h 1198"/>
                  <a:gd name="T30" fmla="*/ 4 w 427"/>
                  <a:gd name="T31" fmla="*/ 38 h 1198"/>
                  <a:gd name="T32" fmla="*/ 7 w 427"/>
                  <a:gd name="T33" fmla="*/ 36 h 1198"/>
                  <a:gd name="T34" fmla="*/ 10 w 427"/>
                  <a:gd name="T35" fmla="*/ 35 h 1198"/>
                  <a:gd name="T36" fmla="*/ 13 w 427"/>
                  <a:gd name="T37" fmla="*/ 35 h 1198"/>
                  <a:gd name="T38" fmla="*/ 14 w 427"/>
                  <a:gd name="T39" fmla="*/ 35 h 1198"/>
                  <a:gd name="T40" fmla="*/ 13 w 427"/>
                  <a:gd name="T41" fmla="*/ 33 h 1198"/>
                  <a:gd name="T42" fmla="*/ 10 w 427"/>
                  <a:gd name="T43" fmla="*/ 30 h 1198"/>
                  <a:gd name="T44" fmla="*/ 8 w 427"/>
                  <a:gd name="T45" fmla="*/ 27 h 1198"/>
                  <a:gd name="T46" fmla="*/ 7 w 427"/>
                  <a:gd name="T47" fmla="*/ 24 h 1198"/>
                  <a:gd name="T48" fmla="*/ 6 w 427"/>
                  <a:gd name="T49" fmla="*/ 22 h 1198"/>
                  <a:gd name="T50" fmla="*/ 7 w 427"/>
                  <a:gd name="T51" fmla="*/ 18 h 1198"/>
                  <a:gd name="T52" fmla="*/ 9 w 427"/>
                  <a:gd name="T53" fmla="*/ 14 h 1198"/>
                  <a:gd name="T54" fmla="*/ 11 w 427"/>
                  <a:gd name="T55" fmla="*/ 8 h 1198"/>
                  <a:gd name="T56" fmla="*/ 12 w 427"/>
                  <a:gd name="T57" fmla="*/ 4 h 1198"/>
                  <a:gd name="T58" fmla="*/ 12 w 427"/>
                  <a:gd name="T59" fmla="*/ 2 h 1198"/>
                  <a:gd name="T60" fmla="*/ 11 w 427"/>
                  <a:gd name="T61" fmla="*/ 0 h 1198"/>
                  <a:gd name="T62" fmla="*/ 10 w 427"/>
                  <a:gd name="T63" fmla="*/ 0 h 11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27"/>
                  <a:gd name="T97" fmla="*/ 0 h 1198"/>
                  <a:gd name="T98" fmla="*/ 427 w 427"/>
                  <a:gd name="T99" fmla="*/ 1198 h 119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27" h="1198">
                    <a:moveTo>
                      <a:pt x="296" y="0"/>
                    </a:moveTo>
                    <a:lnTo>
                      <a:pt x="242" y="113"/>
                    </a:lnTo>
                    <a:lnTo>
                      <a:pt x="205" y="278"/>
                    </a:lnTo>
                    <a:lnTo>
                      <a:pt x="160" y="461"/>
                    </a:lnTo>
                    <a:lnTo>
                      <a:pt x="119" y="646"/>
                    </a:lnTo>
                    <a:lnTo>
                      <a:pt x="119" y="714"/>
                    </a:lnTo>
                    <a:lnTo>
                      <a:pt x="160" y="836"/>
                    </a:lnTo>
                    <a:lnTo>
                      <a:pt x="217" y="900"/>
                    </a:lnTo>
                    <a:lnTo>
                      <a:pt x="271" y="981"/>
                    </a:lnTo>
                    <a:lnTo>
                      <a:pt x="308" y="1040"/>
                    </a:lnTo>
                    <a:lnTo>
                      <a:pt x="292" y="1069"/>
                    </a:lnTo>
                    <a:lnTo>
                      <a:pt x="198" y="1081"/>
                    </a:lnTo>
                    <a:lnTo>
                      <a:pt x="45" y="1105"/>
                    </a:lnTo>
                    <a:lnTo>
                      <a:pt x="0" y="1142"/>
                    </a:lnTo>
                    <a:lnTo>
                      <a:pt x="37" y="1174"/>
                    </a:lnTo>
                    <a:lnTo>
                      <a:pt x="123" y="1198"/>
                    </a:lnTo>
                    <a:lnTo>
                      <a:pt x="222" y="1150"/>
                    </a:lnTo>
                    <a:lnTo>
                      <a:pt x="296" y="1117"/>
                    </a:lnTo>
                    <a:lnTo>
                      <a:pt x="390" y="1105"/>
                    </a:lnTo>
                    <a:lnTo>
                      <a:pt x="427" y="1094"/>
                    </a:lnTo>
                    <a:lnTo>
                      <a:pt x="415" y="1053"/>
                    </a:lnTo>
                    <a:lnTo>
                      <a:pt x="308" y="949"/>
                    </a:lnTo>
                    <a:lnTo>
                      <a:pt x="246" y="839"/>
                    </a:lnTo>
                    <a:lnTo>
                      <a:pt x="193" y="766"/>
                    </a:lnTo>
                    <a:lnTo>
                      <a:pt x="185" y="694"/>
                    </a:lnTo>
                    <a:lnTo>
                      <a:pt x="210" y="574"/>
                    </a:lnTo>
                    <a:lnTo>
                      <a:pt x="267" y="448"/>
                    </a:lnTo>
                    <a:lnTo>
                      <a:pt x="329" y="235"/>
                    </a:lnTo>
                    <a:lnTo>
                      <a:pt x="382" y="110"/>
                    </a:lnTo>
                    <a:lnTo>
                      <a:pt x="377" y="36"/>
                    </a:lnTo>
                    <a:lnTo>
                      <a:pt x="329" y="0"/>
                    </a:lnTo>
                    <a:lnTo>
                      <a:pt x="296" y="0"/>
                    </a:lnTo>
                    <a:close/>
                  </a:path>
                </a:pathLst>
              </a:custGeom>
              <a:solidFill>
                <a:srgbClr val="FFAF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BD2DCE-F55C-C391-6069-4AB46A75964A}"/>
              </a:ext>
            </a:extLst>
          </p:cNvPr>
          <p:cNvSpPr>
            <a:spLocks noGrp="1"/>
          </p:cNvSpPr>
          <p:nvPr>
            <p:ph type="ctrTitle" sz="quarter"/>
          </p:nvPr>
        </p:nvSpPr>
        <p:spPr/>
        <p:txBody>
          <a:bodyPr/>
          <a:lstStyle/>
          <a:p>
            <a:pPr eaLnBrk="1" hangingPunct="1">
              <a:defRPr/>
            </a:pPr>
            <a:r>
              <a:rPr lang="en-US" dirty="0"/>
              <a:t>Which Direction Should I Go WITH a Doctorate?</a:t>
            </a:r>
          </a:p>
        </p:txBody>
      </p:sp>
      <p:sp>
        <p:nvSpPr>
          <p:cNvPr id="6" name="Subtitle 5">
            <a:extLst>
              <a:ext uri="{FF2B5EF4-FFF2-40B4-BE49-F238E27FC236}">
                <a16:creationId xmlns:a16="http://schemas.microsoft.com/office/drawing/2014/main" id="{3BF6A5F8-3790-6F29-35DB-6441AD44C96E}"/>
              </a:ext>
            </a:extLst>
          </p:cNvPr>
          <p:cNvSpPr>
            <a:spLocks noGrp="1"/>
          </p:cNvSpPr>
          <p:nvPr>
            <p:ph type="subTitle" sz="quarter" idx="1"/>
          </p:nvPr>
        </p:nvSpPr>
        <p:spPr/>
        <p:txBody>
          <a:bodyPr/>
          <a:lstStyle/>
          <a:p>
            <a:pPr eaLnBrk="1" hangingPunct="1">
              <a:defRPr/>
            </a:pP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67382882-B4CC-02D2-DC8F-DBF3E7D140F6}"/>
              </a:ext>
            </a:extLst>
          </p:cNvPr>
          <p:cNvSpPr>
            <a:spLocks noGrp="1" noRot="1" noChangeArrowheads="1"/>
          </p:cNvSpPr>
          <p:nvPr>
            <p:ph type="title"/>
          </p:nvPr>
        </p:nvSpPr>
        <p:spPr/>
        <p:txBody>
          <a:bodyPr/>
          <a:lstStyle/>
          <a:p>
            <a:pPr eaLnBrk="1" hangingPunct="1">
              <a:defRPr/>
            </a:pPr>
            <a:r>
              <a:rPr lang="en-US" sz="4000"/>
              <a:t>General Directions in the Sciences and Engineering…</a:t>
            </a:r>
          </a:p>
        </p:txBody>
      </p:sp>
      <p:sp>
        <p:nvSpPr>
          <p:cNvPr id="302083" name="Rectangle 3">
            <a:extLst>
              <a:ext uri="{FF2B5EF4-FFF2-40B4-BE49-F238E27FC236}">
                <a16:creationId xmlns:a16="http://schemas.microsoft.com/office/drawing/2014/main" id="{DB6827CD-39A7-A7E4-A86F-17B2382C2D09}"/>
              </a:ext>
            </a:extLst>
          </p:cNvPr>
          <p:cNvSpPr>
            <a:spLocks noGrp="1" noRot="1" noChangeArrowheads="1"/>
          </p:cNvSpPr>
          <p:nvPr>
            <p:ph type="body" idx="1"/>
          </p:nvPr>
        </p:nvSpPr>
        <p:spPr>
          <a:xfrm>
            <a:off x="301625" y="1676400"/>
            <a:ext cx="8540750" cy="4953000"/>
          </a:xfrm>
        </p:spPr>
        <p:txBody>
          <a:bodyPr/>
          <a:lstStyle/>
          <a:p>
            <a:pPr eaLnBrk="1" hangingPunct="1">
              <a:lnSpc>
                <a:spcPct val="90000"/>
              </a:lnSpc>
              <a:buFont typeface="Arial" charset="0"/>
              <a:buChar char="►"/>
              <a:defRPr/>
            </a:pPr>
            <a:r>
              <a:rPr lang="en-US" sz="2400" dirty="0"/>
              <a:t>Proportions vary by Field…</a:t>
            </a:r>
          </a:p>
          <a:p>
            <a:pPr eaLnBrk="1" hangingPunct="1">
              <a:lnSpc>
                <a:spcPct val="90000"/>
              </a:lnSpc>
              <a:buFont typeface="Arial" charset="0"/>
              <a:buChar char="►"/>
              <a:defRPr/>
            </a:pPr>
            <a:r>
              <a:rPr lang="en-US" sz="2400" dirty="0"/>
              <a:t>Academia</a:t>
            </a:r>
          </a:p>
          <a:p>
            <a:pPr lvl="1" eaLnBrk="1" hangingPunct="1">
              <a:lnSpc>
                <a:spcPct val="90000"/>
              </a:lnSpc>
              <a:defRPr/>
            </a:pPr>
            <a:r>
              <a:rPr lang="en-US" sz="2000" dirty="0"/>
              <a:t>Colleges, Universities, Med Schools – Education taking place</a:t>
            </a:r>
          </a:p>
          <a:p>
            <a:pPr eaLnBrk="1" hangingPunct="1">
              <a:lnSpc>
                <a:spcPct val="90000"/>
              </a:lnSpc>
              <a:buFont typeface="Arial" charset="0"/>
              <a:buChar char="►"/>
              <a:defRPr/>
            </a:pPr>
            <a:r>
              <a:rPr lang="en-US" sz="2400" dirty="0"/>
              <a:t>Industry</a:t>
            </a:r>
          </a:p>
          <a:p>
            <a:pPr lvl="1" eaLnBrk="1" hangingPunct="1">
              <a:lnSpc>
                <a:spcPct val="90000"/>
              </a:lnSpc>
              <a:defRPr/>
            </a:pPr>
            <a:r>
              <a:rPr lang="en-US" sz="2000" dirty="0"/>
              <a:t>Private Corporations</a:t>
            </a:r>
          </a:p>
          <a:p>
            <a:pPr eaLnBrk="1" hangingPunct="1">
              <a:lnSpc>
                <a:spcPct val="90000"/>
              </a:lnSpc>
              <a:buFont typeface="Arial" charset="0"/>
              <a:buChar char="►"/>
              <a:defRPr/>
            </a:pPr>
            <a:r>
              <a:rPr lang="en-US" sz="2400" dirty="0"/>
              <a:t>Government</a:t>
            </a:r>
          </a:p>
          <a:p>
            <a:pPr lvl="1" eaLnBrk="1" hangingPunct="1">
              <a:lnSpc>
                <a:spcPct val="90000"/>
              </a:lnSpc>
              <a:defRPr/>
            </a:pPr>
            <a:r>
              <a:rPr lang="en-US" sz="2000" dirty="0"/>
              <a:t>Federal: NIH, National Laboratories, Army Corp of Engineers</a:t>
            </a:r>
          </a:p>
          <a:p>
            <a:pPr lvl="1" eaLnBrk="1" hangingPunct="1">
              <a:lnSpc>
                <a:spcPct val="90000"/>
              </a:lnSpc>
              <a:defRPr/>
            </a:pPr>
            <a:r>
              <a:rPr lang="en-US" sz="2000" dirty="0"/>
              <a:t>State: Texas Parks and Wildlife, </a:t>
            </a:r>
            <a:r>
              <a:rPr lang="en-US" sz="2000" dirty="0" err="1"/>
              <a:t>TxDOT</a:t>
            </a:r>
            <a:endParaRPr lang="en-US" sz="2000" dirty="0"/>
          </a:p>
          <a:p>
            <a:pPr lvl="1" eaLnBrk="1" hangingPunct="1">
              <a:lnSpc>
                <a:spcPct val="90000"/>
              </a:lnSpc>
              <a:defRPr/>
            </a:pPr>
            <a:r>
              <a:rPr lang="en-US" sz="2000" dirty="0"/>
              <a:t>Local:  Paid by city</a:t>
            </a:r>
          </a:p>
          <a:p>
            <a:pPr eaLnBrk="1" hangingPunct="1">
              <a:lnSpc>
                <a:spcPct val="90000"/>
              </a:lnSpc>
              <a:buFont typeface="Arial" charset="0"/>
              <a:buChar char="►"/>
              <a:defRPr/>
            </a:pPr>
            <a:r>
              <a:rPr lang="en-US" sz="2400" dirty="0"/>
              <a:t>Non-Traditional</a:t>
            </a:r>
          </a:p>
          <a:p>
            <a:pPr lvl="1" eaLnBrk="1" hangingPunct="1">
              <a:lnSpc>
                <a:spcPct val="90000"/>
              </a:lnSpc>
              <a:defRPr/>
            </a:pPr>
            <a:r>
              <a:rPr lang="en-US" sz="2000" dirty="0"/>
              <a:t>Self-employed/Contractor</a:t>
            </a:r>
          </a:p>
          <a:p>
            <a:pPr lvl="1" eaLnBrk="1" hangingPunct="1">
              <a:lnSpc>
                <a:spcPct val="90000"/>
              </a:lnSpc>
              <a:defRPr/>
            </a:pPr>
            <a:r>
              <a:rPr lang="en-US" sz="2000" dirty="0"/>
              <a:t>HS Teacher, etc.</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56C20CA6-0A18-4B5A-BC93-DD8525835617}"/>
              </a:ext>
            </a:extLst>
          </p:cNvPr>
          <p:cNvSpPr>
            <a:spLocks noGrp="1" noRot="1" noChangeArrowheads="1"/>
          </p:cNvSpPr>
          <p:nvPr>
            <p:ph type="title"/>
          </p:nvPr>
        </p:nvSpPr>
        <p:spPr>
          <a:xfrm>
            <a:off x="301625" y="0"/>
            <a:ext cx="8540750" cy="1066800"/>
          </a:xfrm>
        </p:spPr>
        <p:txBody>
          <a:bodyPr/>
          <a:lstStyle/>
          <a:p>
            <a:pPr eaLnBrk="1" hangingPunct="1">
              <a:defRPr/>
            </a:pPr>
            <a:r>
              <a:rPr lang="en-US"/>
              <a:t>Careers in Biology</a:t>
            </a:r>
          </a:p>
        </p:txBody>
      </p:sp>
      <p:sp>
        <p:nvSpPr>
          <p:cNvPr id="304131" name="Rectangle 3">
            <a:extLst>
              <a:ext uri="{FF2B5EF4-FFF2-40B4-BE49-F238E27FC236}">
                <a16:creationId xmlns:a16="http://schemas.microsoft.com/office/drawing/2014/main" id="{AE241666-68D9-AE19-6BB5-A4F6705850C0}"/>
              </a:ext>
            </a:extLst>
          </p:cNvPr>
          <p:cNvSpPr>
            <a:spLocks noGrp="1" noRot="1" noChangeArrowheads="1"/>
          </p:cNvSpPr>
          <p:nvPr>
            <p:ph type="body" sz="half" idx="1"/>
          </p:nvPr>
        </p:nvSpPr>
        <p:spPr/>
        <p:txBody>
          <a:bodyPr/>
          <a:lstStyle/>
          <a:p>
            <a:pPr eaLnBrk="1" hangingPunct="1">
              <a:lnSpc>
                <a:spcPct val="80000"/>
              </a:lnSpc>
              <a:buFont typeface="Arial" charset="0"/>
              <a:buChar char="►"/>
              <a:defRPr/>
            </a:pPr>
            <a:r>
              <a:rPr lang="en-US" sz="2400"/>
              <a:t>Research</a:t>
            </a:r>
          </a:p>
          <a:p>
            <a:pPr lvl="1" eaLnBrk="1" hangingPunct="1">
              <a:lnSpc>
                <a:spcPct val="80000"/>
              </a:lnSpc>
              <a:defRPr/>
            </a:pPr>
            <a:r>
              <a:rPr lang="en-US" sz="2000"/>
              <a:t>All levels</a:t>
            </a:r>
          </a:p>
          <a:p>
            <a:pPr eaLnBrk="1" hangingPunct="1">
              <a:lnSpc>
                <a:spcPct val="80000"/>
              </a:lnSpc>
              <a:buFont typeface="Arial" charset="0"/>
              <a:buChar char="►"/>
              <a:defRPr/>
            </a:pPr>
            <a:r>
              <a:rPr lang="en-US" sz="2400"/>
              <a:t>Healthcare</a:t>
            </a:r>
          </a:p>
          <a:p>
            <a:pPr lvl="1" eaLnBrk="1" hangingPunct="1">
              <a:lnSpc>
                <a:spcPct val="80000"/>
              </a:lnSpc>
              <a:defRPr/>
            </a:pPr>
            <a:r>
              <a:rPr lang="en-US" sz="2000"/>
              <a:t>Big Pre-health degree</a:t>
            </a:r>
          </a:p>
          <a:p>
            <a:pPr eaLnBrk="1" hangingPunct="1">
              <a:lnSpc>
                <a:spcPct val="80000"/>
              </a:lnSpc>
              <a:buFont typeface="Arial" charset="0"/>
              <a:buChar char="►"/>
              <a:defRPr/>
            </a:pPr>
            <a:r>
              <a:rPr lang="en-US" sz="2400"/>
              <a:t>Education</a:t>
            </a:r>
          </a:p>
          <a:p>
            <a:pPr lvl="1" eaLnBrk="1" hangingPunct="1">
              <a:lnSpc>
                <a:spcPct val="80000"/>
              </a:lnSpc>
              <a:defRPr/>
            </a:pPr>
            <a:r>
              <a:rPr lang="en-US" sz="2000"/>
              <a:t>Secondary</a:t>
            </a:r>
          </a:p>
          <a:p>
            <a:pPr lvl="1" eaLnBrk="1" hangingPunct="1">
              <a:lnSpc>
                <a:spcPct val="80000"/>
              </a:lnSpc>
              <a:defRPr/>
            </a:pPr>
            <a:r>
              <a:rPr lang="en-US" sz="2000"/>
              <a:t>College Lecturer</a:t>
            </a:r>
          </a:p>
          <a:p>
            <a:pPr lvl="1" eaLnBrk="1" hangingPunct="1">
              <a:lnSpc>
                <a:spcPct val="80000"/>
              </a:lnSpc>
              <a:defRPr/>
            </a:pPr>
            <a:r>
              <a:rPr lang="en-US" sz="2000"/>
              <a:t>Professor</a:t>
            </a:r>
          </a:p>
          <a:p>
            <a:pPr eaLnBrk="1" hangingPunct="1">
              <a:lnSpc>
                <a:spcPct val="80000"/>
              </a:lnSpc>
              <a:buFont typeface="Arial" charset="0"/>
              <a:buChar char="►"/>
              <a:defRPr/>
            </a:pPr>
            <a:r>
              <a:rPr lang="en-US" sz="2400"/>
              <a:t>Environmental Work</a:t>
            </a:r>
          </a:p>
          <a:p>
            <a:pPr eaLnBrk="1" hangingPunct="1">
              <a:lnSpc>
                <a:spcPct val="80000"/>
              </a:lnSpc>
              <a:buFont typeface="Arial" charset="0"/>
              <a:buChar char="►"/>
              <a:defRPr/>
            </a:pPr>
            <a:r>
              <a:rPr lang="en-US" sz="2400"/>
              <a:t>Sales </a:t>
            </a:r>
          </a:p>
          <a:p>
            <a:pPr eaLnBrk="1" hangingPunct="1">
              <a:lnSpc>
                <a:spcPct val="80000"/>
              </a:lnSpc>
              <a:buFont typeface="Arial" charset="0"/>
              <a:buChar char="►"/>
              <a:defRPr/>
            </a:pPr>
            <a:r>
              <a:rPr lang="en-US" sz="2400"/>
              <a:t>Biotechnology </a:t>
            </a:r>
          </a:p>
          <a:p>
            <a:pPr eaLnBrk="1" hangingPunct="1">
              <a:lnSpc>
                <a:spcPct val="80000"/>
              </a:lnSpc>
              <a:buFont typeface="Arial" charset="0"/>
              <a:buChar char="►"/>
              <a:defRPr/>
            </a:pPr>
            <a:r>
              <a:rPr lang="en-US" sz="2400"/>
              <a:t>Forensic science </a:t>
            </a:r>
          </a:p>
          <a:p>
            <a:pPr eaLnBrk="1" hangingPunct="1">
              <a:lnSpc>
                <a:spcPct val="80000"/>
              </a:lnSpc>
              <a:buFont typeface="Arial" charset="0"/>
              <a:buNone/>
              <a:defRPr/>
            </a:pPr>
            <a:endParaRPr lang="en-US" sz="2400"/>
          </a:p>
          <a:p>
            <a:pPr eaLnBrk="1" hangingPunct="1">
              <a:lnSpc>
                <a:spcPct val="80000"/>
              </a:lnSpc>
              <a:buFont typeface="Arial" charset="0"/>
              <a:buChar char="►"/>
              <a:defRPr/>
            </a:pPr>
            <a:endParaRPr lang="en-US" sz="2400"/>
          </a:p>
        </p:txBody>
      </p:sp>
      <p:sp>
        <p:nvSpPr>
          <p:cNvPr id="304132" name="Rectangle 4">
            <a:extLst>
              <a:ext uri="{FF2B5EF4-FFF2-40B4-BE49-F238E27FC236}">
                <a16:creationId xmlns:a16="http://schemas.microsoft.com/office/drawing/2014/main" id="{75FED57C-8D96-319E-B6CF-D830626C272A}"/>
              </a:ext>
            </a:extLst>
          </p:cNvPr>
          <p:cNvSpPr>
            <a:spLocks noGrp="1" noRot="1" noChangeArrowheads="1"/>
          </p:cNvSpPr>
          <p:nvPr>
            <p:ph type="body" sz="half" idx="2"/>
          </p:nvPr>
        </p:nvSpPr>
        <p:spPr/>
        <p:txBody>
          <a:bodyPr/>
          <a:lstStyle/>
          <a:p>
            <a:pPr eaLnBrk="1" hangingPunct="1">
              <a:lnSpc>
                <a:spcPct val="80000"/>
              </a:lnSpc>
              <a:buFont typeface="Arial" charset="0"/>
              <a:buChar char="►"/>
              <a:defRPr/>
            </a:pPr>
            <a:r>
              <a:rPr lang="en-US" sz="2400"/>
              <a:t>Politics and policy </a:t>
            </a:r>
          </a:p>
          <a:p>
            <a:pPr eaLnBrk="1" hangingPunct="1">
              <a:lnSpc>
                <a:spcPct val="80000"/>
              </a:lnSpc>
              <a:buFont typeface="Arial" charset="0"/>
              <a:buChar char="►"/>
              <a:defRPr/>
            </a:pPr>
            <a:r>
              <a:rPr lang="en-US" sz="2400"/>
              <a:t>Business and industry </a:t>
            </a:r>
          </a:p>
          <a:p>
            <a:pPr eaLnBrk="1" hangingPunct="1">
              <a:lnSpc>
                <a:spcPct val="80000"/>
              </a:lnSpc>
              <a:buFont typeface="Arial" charset="0"/>
              <a:buChar char="►"/>
              <a:defRPr/>
            </a:pPr>
            <a:r>
              <a:rPr lang="en-US" sz="2400"/>
              <a:t>Economics</a:t>
            </a:r>
          </a:p>
          <a:p>
            <a:pPr eaLnBrk="1" hangingPunct="1">
              <a:lnSpc>
                <a:spcPct val="80000"/>
              </a:lnSpc>
              <a:buFont typeface="Arial" charset="0"/>
              <a:buChar char="►"/>
              <a:defRPr/>
            </a:pPr>
            <a:r>
              <a:rPr lang="en-US" sz="2400"/>
              <a:t>Insurance</a:t>
            </a:r>
          </a:p>
          <a:p>
            <a:pPr eaLnBrk="1" hangingPunct="1">
              <a:lnSpc>
                <a:spcPct val="80000"/>
              </a:lnSpc>
              <a:buFont typeface="Arial" charset="0"/>
              <a:buChar char="►"/>
              <a:defRPr/>
            </a:pPr>
            <a:r>
              <a:rPr lang="en-US" sz="2400"/>
              <a:t>Patent Work/Law</a:t>
            </a:r>
          </a:p>
          <a:p>
            <a:pPr eaLnBrk="1" hangingPunct="1">
              <a:lnSpc>
                <a:spcPct val="80000"/>
              </a:lnSpc>
              <a:buFont typeface="Arial" charset="0"/>
              <a:buChar char="►"/>
              <a:defRPr/>
            </a:pPr>
            <a:r>
              <a:rPr lang="en-US" sz="2400"/>
              <a:t>Mathematics/Comp. Sci</a:t>
            </a:r>
          </a:p>
          <a:p>
            <a:pPr lvl="1" eaLnBrk="1" hangingPunct="1">
              <a:lnSpc>
                <a:spcPct val="80000"/>
              </a:lnSpc>
              <a:defRPr/>
            </a:pPr>
            <a:r>
              <a:rPr lang="en-US" sz="2000"/>
              <a:t>Bioinformatics, etc</a:t>
            </a:r>
          </a:p>
          <a:p>
            <a:pPr eaLnBrk="1" hangingPunct="1">
              <a:lnSpc>
                <a:spcPct val="80000"/>
              </a:lnSpc>
              <a:buFont typeface="Arial" charset="0"/>
              <a:buChar char="►"/>
              <a:defRPr/>
            </a:pPr>
            <a:r>
              <a:rPr lang="en-US" sz="2400"/>
              <a:t>Science writing and communication</a:t>
            </a:r>
          </a:p>
          <a:p>
            <a:pPr eaLnBrk="1" hangingPunct="1">
              <a:lnSpc>
                <a:spcPct val="80000"/>
              </a:lnSpc>
              <a:buFont typeface="Arial" charset="0"/>
              <a:buChar char="►"/>
              <a:defRPr/>
            </a:pPr>
            <a:r>
              <a:rPr lang="en-US" sz="2400"/>
              <a:t>Art/Museums</a:t>
            </a:r>
          </a:p>
          <a:p>
            <a:pPr eaLnBrk="1" hangingPunct="1">
              <a:lnSpc>
                <a:spcPct val="80000"/>
              </a:lnSpc>
              <a:buFont typeface="Arial" charset="0"/>
              <a:buChar char="►"/>
              <a:defRPr/>
            </a:pPr>
            <a:r>
              <a:rPr lang="en-US" sz="2400"/>
              <a:t>Etc…</a:t>
            </a:r>
          </a:p>
        </p:txBody>
      </p:sp>
      <p:sp>
        <p:nvSpPr>
          <p:cNvPr id="45061" name="Rectangle 5">
            <a:extLst>
              <a:ext uri="{FF2B5EF4-FFF2-40B4-BE49-F238E27FC236}">
                <a16:creationId xmlns:a16="http://schemas.microsoft.com/office/drawing/2014/main" id="{0F768EC2-EF1E-C2DA-3542-11BC2D8792AA}"/>
              </a:ext>
            </a:extLst>
          </p:cNvPr>
          <p:cNvSpPr>
            <a:spLocks noChangeArrowheads="1"/>
          </p:cNvSpPr>
          <p:nvPr/>
        </p:nvSpPr>
        <p:spPr bwMode="auto">
          <a:xfrm>
            <a:off x="76200" y="6324600"/>
            <a:ext cx="426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http://www.aibs.org/careers/index.html</a:t>
            </a:r>
            <a:r>
              <a:rPr lang="en-US" altLang="en-US" sz="180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a:extLst>
              <a:ext uri="{FF2B5EF4-FFF2-40B4-BE49-F238E27FC236}">
                <a16:creationId xmlns:a16="http://schemas.microsoft.com/office/drawing/2014/main" id="{D4DC6052-CE3A-13D2-7C33-78541236BA74}"/>
              </a:ext>
            </a:extLst>
          </p:cNvPr>
          <p:cNvSpPr>
            <a:spLocks noGrp="1" noRot="1" noChangeArrowheads="1"/>
          </p:cNvSpPr>
          <p:nvPr>
            <p:ph type="title"/>
          </p:nvPr>
        </p:nvSpPr>
        <p:spPr/>
        <p:txBody>
          <a:bodyPr/>
          <a:lstStyle/>
          <a:p>
            <a:pPr eaLnBrk="1" hangingPunct="1">
              <a:defRPr/>
            </a:pPr>
            <a:r>
              <a:rPr lang="en-US" dirty="0"/>
              <a:t>Careers in Chemistry</a:t>
            </a:r>
          </a:p>
        </p:txBody>
      </p:sp>
      <p:sp>
        <p:nvSpPr>
          <p:cNvPr id="306179" name="Rectangle 3">
            <a:extLst>
              <a:ext uri="{FF2B5EF4-FFF2-40B4-BE49-F238E27FC236}">
                <a16:creationId xmlns:a16="http://schemas.microsoft.com/office/drawing/2014/main" id="{CF92DFBD-5203-8E72-6285-05305996CE31}"/>
              </a:ext>
            </a:extLst>
          </p:cNvPr>
          <p:cNvSpPr>
            <a:spLocks noGrp="1" noRot="1" noChangeArrowheads="1"/>
          </p:cNvSpPr>
          <p:nvPr>
            <p:ph type="body" sz="half" idx="1"/>
          </p:nvPr>
        </p:nvSpPr>
        <p:spPr/>
        <p:txBody>
          <a:bodyPr/>
          <a:lstStyle/>
          <a:p>
            <a:pPr eaLnBrk="1" hangingPunct="1">
              <a:lnSpc>
                <a:spcPct val="90000"/>
              </a:lnSpc>
              <a:buFont typeface="Arial" charset="0"/>
              <a:buChar char="►"/>
              <a:defRPr/>
            </a:pPr>
            <a:r>
              <a:rPr lang="en-US" sz="2000"/>
              <a:t>Basic and Applied Research</a:t>
            </a:r>
          </a:p>
          <a:p>
            <a:pPr lvl="1" eaLnBrk="1" hangingPunct="1">
              <a:lnSpc>
                <a:spcPct val="90000"/>
              </a:lnSpc>
              <a:defRPr/>
            </a:pPr>
            <a:r>
              <a:rPr lang="en-US" sz="1800"/>
              <a:t>Analytical Chemistry</a:t>
            </a:r>
          </a:p>
          <a:p>
            <a:pPr lvl="1" eaLnBrk="1" hangingPunct="1">
              <a:lnSpc>
                <a:spcPct val="90000"/>
              </a:lnSpc>
              <a:defRPr/>
            </a:pPr>
            <a:r>
              <a:rPr lang="en-US" sz="1800"/>
              <a:t>Environmental Chemistry</a:t>
            </a:r>
          </a:p>
          <a:p>
            <a:pPr lvl="1" eaLnBrk="1" hangingPunct="1">
              <a:lnSpc>
                <a:spcPct val="90000"/>
              </a:lnSpc>
              <a:defRPr/>
            </a:pPr>
            <a:r>
              <a:rPr lang="en-US" sz="1800"/>
              <a:t>Organic</a:t>
            </a:r>
          </a:p>
          <a:p>
            <a:pPr lvl="1" eaLnBrk="1" hangingPunct="1">
              <a:lnSpc>
                <a:spcPct val="90000"/>
              </a:lnSpc>
              <a:defRPr/>
            </a:pPr>
            <a:r>
              <a:rPr lang="en-US" sz="1800"/>
              <a:t>Polymer	</a:t>
            </a:r>
          </a:p>
          <a:p>
            <a:pPr lvl="1" eaLnBrk="1" hangingPunct="1">
              <a:lnSpc>
                <a:spcPct val="90000"/>
              </a:lnSpc>
              <a:defRPr/>
            </a:pPr>
            <a:r>
              <a:rPr lang="en-US" sz="1800"/>
              <a:t>Medicinal/Pharmaceutical</a:t>
            </a:r>
          </a:p>
          <a:p>
            <a:pPr lvl="1" eaLnBrk="1" hangingPunct="1">
              <a:lnSpc>
                <a:spcPct val="90000"/>
              </a:lnSpc>
              <a:defRPr/>
            </a:pPr>
            <a:r>
              <a:rPr lang="en-US" sz="1800"/>
              <a:t>NMR</a:t>
            </a:r>
          </a:p>
          <a:p>
            <a:pPr eaLnBrk="1" hangingPunct="1">
              <a:lnSpc>
                <a:spcPct val="90000"/>
              </a:lnSpc>
              <a:buFont typeface="Arial" charset="0"/>
              <a:buChar char="►"/>
              <a:defRPr/>
            </a:pPr>
            <a:r>
              <a:rPr lang="en-US" sz="2000"/>
              <a:t>Education</a:t>
            </a:r>
          </a:p>
          <a:p>
            <a:pPr lvl="1" eaLnBrk="1" hangingPunct="1">
              <a:lnSpc>
                <a:spcPct val="90000"/>
              </a:lnSpc>
              <a:defRPr/>
            </a:pPr>
            <a:r>
              <a:rPr lang="en-US" sz="1800"/>
              <a:t>HS</a:t>
            </a:r>
          </a:p>
          <a:p>
            <a:pPr lvl="1" eaLnBrk="1" hangingPunct="1">
              <a:lnSpc>
                <a:spcPct val="90000"/>
              </a:lnSpc>
              <a:defRPr/>
            </a:pPr>
            <a:r>
              <a:rPr lang="en-US" sz="1800"/>
              <a:t>College Lecturer</a:t>
            </a:r>
          </a:p>
          <a:p>
            <a:pPr lvl="1" eaLnBrk="1" hangingPunct="1">
              <a:lnSpc>
                <a:spcPct val="90000"/>
              </a:lnSpc>
              <a:defRPr/>
            </a:pPr>
            <a:r>
              <a:rPr lang="en-US" sz="1800"/>
              <a:t>Professor</a:t>
            </a:r>
          </a:p>
          <a:p>
            <a:pPr eaLnBrk="1" hangingPunct="1">
              <a:lnSpc>
                <a:spcPct val="90000"/>
              </a:lnSpc>
              <a:buFont typeface="Arial" charset="0"/>
              <a:buChar char="►"/>
              <a:defRPr/>
            </a:pPr>
            <a:r>
              <a:rPr lang="en-US" sz="2000"/>
              <a:t>Marketing</a:t>
            </a:r>
          </a:p>
          <a:p>
            <a:pPr eaLnBrk="1" hangingPunct="1">
              <a:lnSpc>
                <a:spcPct val="90000"/>
              </a:lnSpc>
              <a:buFont typeface="Arial" charset="0"/>
              <a:buChar char="►"/>
              <a:defRPr/>
            </a:pPr>
            <a:r>
              <a:rPr lang="en-US" sz="2000"/>
              <a:t>Product Development</a:t>
            </a:r>
          </a:p>
          <a:p>
            <a:pPr eaLnBrk="1" hangingPunct="1">
              <a:lnSpc>
                <a:spcPct val="90000"/>
              </a:lnSpc>
              <a:buFont typeface="Arial" charset="0"/>
              <a:buChar char="►"/>
              <a:defRPr/>
            </a:pPr>
            <a:r>
              <a:rPr lang="en-US" sz="2000"/>
              <a:t>Government Projects</a:t>
            </a:r>
          </a:p>
        </p:txBody>
      </p:sp>
      <p:sp>
        <p:nvSpPr>
          <p:cNvPr id="306180" name="Rectangle 4">
            <a:extLst>
              <a:ext uri="{FF2B5EF4-FFF2-40B4-BE49-F238E27FC236}">
                <a16:creationId xmlns:a16="http://schemas.microsoft.com/office/drawing/2014/main" id="{0AF7183A-DF1D-376E-5E77-4F9ECF8D55A2}"/>
              </a:ext>
            </a:extLst>
          </p:cNvPr>
          <p:cNvSpPr>
            <a:spLocks noGrp="1" noRot="1" noChangeArrowheads="1"/>
          </p:cNvSpPr>
          <p:nvPr>
            <p:ph type="body" sz="half" idx="2"/>
          </p:nvPr>
        </p:nvSpPr>
        <p:spPr/>
        <p:txBody>
          <a:bodyPr/>
          <a:lstStyle/>
          <a:p>
            <a:pPr eaLnBrk="1" hangingPunct="1">
              <a:lnSpc>
                <a:spcPct val="90000"/>
              </a:lnSpc>
              <a:buFont typeface="Arial" charset="0"/>
              <a:buChar char="►"/>
              <a:defRPr/>
            </a:pPr>
            <a:r>
              <a:rPr lang="en-US" sz="2000"/>
              <a:t>Management</a:t>
            </a:r>
          </a:p>
          <a:p>
            <a:pPr eaLnBrk="1" hangingPunct="1">
              <a:lnSpc>
                <a:spcPct val="90000"/>
              </a:lnSpc>
              <a:buFont typeface="Arial" charset="0"/>
              <a:buChar char="►"/>
              <a:defRPr/>
            </a:pPr>
            <a:r>
              <a:rPr lang="en-US" sz="2000"/>
              <a:t>Forensics</a:t>
            </a:r>
          </a:p>
          <a:p>
            <a:pPr eaLnBrk="1" hangingPunct="1">
              <a:lnSpc>
                <a:spcPct val="90000"/>
              </a:lnSpc>
              <a:buFont typeface="Arial" charset="0"/>
              <a:buChar char="►"/>
              <a:defRPr/>
            </a:pPr>
            <a:r>
              <a:rPr lang="en-US" sz="2000"/>
              <a:t>Insurance</a:t>
            </a:r>
          </a:p>
          <a:p>
            <a:pPr eaLnBrk="1" hangingPunct="1">
              <a:lnSpc>
                <a:spcPct val="90000"/>
              </a:lnSpc>
              <a:buFont typeface="Arial" charset="0"/>
              <a:buChar char="►"/>
              <a:defRPr/>
            </a:pPr>
            <a:r>
              <a:rPr lang="en-US" sz="2000"/>
              <a:t>Chemical Information Services</a:t>
            </a:r>
          </a:p>
          <a:p>
            <a:pPr eaLnBrk="1" hangingPunct="1">
              <a:lnSpc>
                <a:spcPct val="90000"/>
              </a:lnSpc>
              <a:buFont typeface="Arial" charset="0"/>
              <a:buChar char="►"/>
              <a:defRPr/>
            </a:pPr>
            <a:r>
              <a:rPr lang="en-US" sz="2000"/>
              <a:t>Patent/Law School</a:t>
            </a:r>
          </a:p>
          <a:p>
            <a:pPr eaLnBrk="1" hangingPunct="1">
              <a:lnSpc>
                <a:spcPct val="90000"/>
              </a:lnSpc>
              <a:buFont typeface="Arial" charset="0"/>
              <a:buChar char="►"/>
              <a:defRPr/>
            </a:pPr>
            <a:r>
              <a:rPr lang="en-US" sz="2000"/>
              <a:t>Health and Safety</a:t>
            </a:r>
          </a:p>
          <a:p>
            <a:pPr eaLnBrk="1" hangingPunct="1">
              <a:lnSpc>
                <a:spcPct val="90000"/>
              </a:lnSpc>
              <a:buFont typeface="Arial" charset="0"/>
              <a:buChar char="►"/>
              <a:defRPr/>
            </a:pPr>
            <a:r>
              <a:rPr lang="en-US" sz="2000"/>
              <a:t>Teaching </a:t>
            </a:r>
          </a:p>
          <a:p>
            <a:pPr eaLnBrk="1" hangingPunct="1">
              <a:lnSpc>
                <a:spcPct val="90000"/>
              </a:lnSpc>
              <a:buFont typeface="Arial" charset="0"/>
              <a:buChar char="►"/>
              <a:defRPr/>
            </a:pPr>
            <a:r>
              <a:rPr lang="en-US" sz="2000"/>
              <a:t>Consulting</a:t>
            </a:r>
          </a:p>
          <a:p>
            <a:pPr eaLnBrk="1" hangingPunct="1">
              <a:lnSpc>
                <a:spcPct val="90000"/>
              </a:lnSpc>
              <a:buFont typeface="Arial" charset="0"/>
              <a:buChar char="►"/>
              <a:defRPr/>
            </a:pPr>
            <a:r>
              <a:rPr lang="en-US" sz="2000"/>
              <a:t>Museum</a:t>
            </a:r>
          </a:p>
          <a:p>
            <a:pPr lvl="1" eaLnBrk="1" hangingPunct="1">
              <a:lnSpc>
                <a:spcPct val="90000"/>
              </a:lnSpc>
              <a:defRPr/>
            </a:pPr>
            <a:r>
              <a:rPr lang="en-US" sz="1800"/>
              <a:t>Archaeology</a:t>
            </a:r>
          </a:p>
          <a:p>
            <a:pPr lvl="1" eaLnBrk="1" hangingPunct="1">
              <a:lnSpc>
                <a:spcPct val="90000"/>
              </a:lnSpc>
              <a:defRPr/>
            </a:pPr>
            <a:r>
              <a:rPr lang="en-US" sz="1800"/>
              <a:t>Art history</a:t>
            </a:r>
          </a:p>
          <a:p>
            <a:pPr eaLnBrk="1" hangingPunct="1">
              <a:lnSpc>
                <a:spcPct val="90000"/>
              </a:lnSpc>
              <a:buFont typeface="Arial" charset="0"/>
              <a:buChar char="►"/>
              <a:defRPr/>
            </a:pPr>
            <a:r>
              <a:rPr lang="en-US" sz="2000"/>
              <a:t>Business</a:t>
            </a:r>
          </a:p>
        </p:txBody>
      </p:sp>
      <p:sp>
        <p:nvSpPr>
          <p:cNvPr id="46086" name="Rectangle 6">
            <a:extLst>
              <a:ext uri="{FF2B5EF4-FFF2-40B4-BE49-F238E27FC236}">
                <a16:creationId xmlns:a16="http://schemas.microsoft.com/office/drawing/2014/main" id="{71EA4D50-B892-5731-F044-E774B8EDDC19}"/>
              </a:ext>
            </a:extLst>
          </p:cNvPr>
          <p:cNvSpPr>
            <a:spLocks noChangeArrowheads="1"/>
          </p:cNvSpPr>
          <p:nvPr/>
        </p:nvSpPr>
        <p:spPr bwMode="auto">
          <a:xfrm>
            <a:off x="76200" y="6019800"/>
            <a:ext cx="65897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http://www.chem.duke.edu/~bonk/Careers/ChemCareers.html</a:t>
            </a:r>
            <a:r>
              <a:rPr lang="en-US" altLang="en-US" sz="1800"/>
              <a:t> </a:t>
            </a:r>
          </a:p>
        </p:txBody>
      </p:sp>
      <p:sp>
        <p:nvSpPr>
          <p:cNvPr id="46085" name="Rectangle 5">
            <a:extLst>
              <a:ext uri="{FF2B5EF4-FFF2-40B4-BE49-F238E27FC236}">
                <a16:creationId xmlns:a16="http://schemas.microsoft.com/office/drawing/2014/main" id="{78D59D01-4A30-6982-D267-9B21308C7E34}"/>
              </a:ext>
            </a:extLst>
          </p:cNvPr>
          <p:cNvSpPr>
            <a:spLocks noChangeArrowheads="1"/>
          </p:cNvSpPr>
          <p:nvPr/>
        </p:nvSpPr>
        <p:spPr bwMode="auto">
          <a:xfrm>
            <a:off x="76200" y="6324600"/>
            <a:ext cx="60848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4"/>
              </a:rPr>
              <a:t>http://www.chem.duke.edu/~bonk/Careers/ACSartcl.html</a:t>
            </a:r>
            <a:r>
              <a:rPr lang="en-US" altLang="en-US" sz="180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a:extLst>
              <a:ext uri="{FF2B5EF4-FFF2-40B4-BE49-F238E27FC236}">
                <a16:creationId xmlns:a16="http://schemas.microsoft.com/office/drawing/2014/main" id="{A6261B32-6919-E965-4182-C05E9FDD3B4B}"/>
              </a:ext>
            </a:extLst>
          </p:cNvPr>
          <p:cNvSpPr>
            <a:spLocks noGrp="1" noRot="1" noChangeArrowheads="1"/>
          </p:cNvSpPr>
          <p:nvPr>
            <p:ph type="title"/>
          </p:nvPr>
        </p:nvSpPr>
        <p:spPr/>
        <p:txBody>
          <a:bodyPr/>
          <a:lstStyle/>
          <a:p>
            <a:pPr eaLnBrk="1" hangingPunct="1">
              <a:defRPr/>
            </a:pPr>
            <a:r>
              <a:rPr lang="en-US"/>
              <a:t>Careers in Engineering</a:t>
            </a:r>
          </a:p>
        </p:txBody>
      </p:sp>
      <p:sp>
        <p:nvSpPr>
          <p:cNvPr id="308227" name="Rectangle 3">
            <a:extLst>
              <a:ext uri="{FF2B5EF4-FFF2-40B4-BE49-F238E27FC236}">
                <a16:creationId xmlns:a16="http://schemas.microsoft.com/office/drawing/2014/main" id="{52E974E0-692C-733D-7EF2-948BAD254308}"/>
              </a:ext>
            </a:extLst>
          </p:cNvPr>
          <p:cNvSpPr>
            <a:spLocks noGrp="1" noRot="1" noChangeArrowheads="1"/>
          </p:cNvSpPr>
          <p:nvPr>
            <p:ph type="body" sz="half" idx="1"/>
          </p:nvPr>
        </p:nvSpPr>
        <p:spPr/>
        <p:txBody>
          <a:bodyPr/>
          <a:lstStyle/>
          <a:p>
            <a:pPr eaLnBrk="1" hangingPunct="1">
              <a:lnSpc>
                <a:spcPct val="90000"/>
              </a:lnSpc>
              <a:buFont typeface="Arial" charset="0"/>
              <a:buChar char="►"/>
              <a:defRPr/>
            </a:pPr>
            <a:r>
              <a:rPr lang="en-US"/>
              <a:t>Great diversity- Depends on Field</a:t>
            </a:r>
          </a:p>
          <a:p>
            <a:pPr lvl="1" eaLnBrk="1" hangingPunct="1">
              <a:lnSpc>
                <a:spcPct val="90000"/>
              </a:lnSpc>
              <a:defRPr/>
            </a:pPr>
            <a:r>
              <a:rPr lang="en-US"/>
              <a:t>Electrical Engineering</a:t>
            </a:r>
          </a:p>
          <a:p>
            <a:pPr lvl="1" eaLnBrk="1" hangingPunct="1">
              <a:lnSpc>
                <a:spcPct val="90000"/>
              </a:lnSpc>
              <a:defRPr/>
            </a:pPr>
            <a:r>
              <a:rPr lang="en-US"/>
              <a:t>Chemical Engineering</a:t>
            </a:r>
          </a:p>
          <a:p>
            <a:pPr lvl="1" eaLnBrk="1" hangingPunct="1">
              <a:lnSpc>
                <a:spcPct val="90000"/>
              </a:lnSpc>
              <a:defRPr/>
            </a:pPr>
            <a:r>
              <a:rPr lang="en-US"/>
              <a:t>Mechanical Engineering</a:t>
            </a:r>
          </a:p>
          <a:p>
            <a:pPr lvl="1" eaLnBrk="1" hangingPunct="1">
              <a:lnSpc>
                <a:spcPct val="90000"/>
              </a:lnSpc>
              <a:defRPr/>
            </a:pPr>
            <a:r>
              <a:rPr lang="en-US"/>
              <a:t>Civil Engineering</a:t>
            </a:r>
          </a:p>
          <a:p>
            <a:pPr lvl="1" eaLnBrk="1" hangingPunct="1">
              <a:lnSpc>
                <a:spcPct val="90000"/>
              </a:lnSpc>
              <a:defRPr/>
            </a:pPr>
            <a:r>
              <a:rPr lang="en-US"/>
              <a:t>Biomedical Engineering</a:t>
            </a:r>
          </a:p>
          <a:p>
            <a:pPr lvl="1" eaLnBrk="1" hangingPunct="1">
              <a:lnSpc>
                <a:spcPct val="90000"/>
              </a:lnSpc>
              <a:defRPr/>
            </a:pPr>
            <a:r>
              <a:rPr lang="en-US"/>
              <a:t>Structural Engineering</a:t>
            </a:r>
          </a:p>
          <a:p>
            <a:pPr lvl="1" eaLnBrk="1" hangingPunct="1">
              <a:lnSpc>
                <a:spcPct val="90000"/>
              </a:lnSpc>
              <a:defRPr/>
            </a:pPr>
            <a:r>
              <a:rPr lang="en-US"/>
              <a:t>Production Engineering</a:t>
            </a:r>
          </a:p>
          <a:p>
            <a:pPr lvl="1" eaLnBrk="1" hangingPunct="1">
              <a:lnSpc>
                <a:spcPct val="90000"/>
              </a:lnSpc>
              <a:defRPr/>
            </a:pPr>
            <a:r>
              <a:rPr lang="en-US"/>
              <a:t>Aviation Engineering</a:t>
            </a:r>
          </a:p>
          <a:p>
            <a:pPr lvl="1" eaLnBrk="1" hangingPunct="1">
              <a:lnSpc>
                <a:spcPct val="90000"/>
              </a:lnSpc>
              <a:defRPr/>
            </a:pPr>
            <a:r>
              <a:rPr lang="en-US"/>
              <a:t>Plastics Engineering</a:t>
            </a:r>
          </a:p>
        </p:txBody>
      </p:sp>
      <p:sp>
        <p:nvSpPr>
          <p:cNvPr id="308228" name="Rectangle 4">
            <a:extLst>
              <a:ext uri="{FF2B5EF4-FFF2-40B4-BE49-F238E27FC236}">
                <a16:creationId xmlns:a16="http://schemas.microsoft.com/office/drawing/2014/main" id="{84B2A106-F492-1702-CDBA-50C3295D82C5}"/>
              </a:ext>
            </a:extLst>
          </p:cNvPr>
          <p:cNvSpPr>
            <a:spLocks noGrp="1" noRot="1" noChangeArrowheads="1"/>
          </p:cNvSpPr>
          <p:nvPr>
            <p:ph type="body" sz="half" idx="2"/>
          </p:nvPr>
        </p:nvSpPr>
        <p:spPr/>
        <p:txBody>
          <a:bodyPr/>
          <a:lstStyle/>
          <a:p>
            <a:pPr eaLnBrk="1" hangingPunct="1">
              <a:lnSpc>
                <a:spcPct val="90000"/>
              </a:lnSpc>
              <a:buFont typeface="Arial" charset="0"/>
              <a:buChar char="►"/>
              <a:defRPr/>
            </a:pPr>
            <a:r>
              <a:rPr lang="en-US"/>
              <a:t>To advance, usually get an M.S.</a:t>
            </a:r>
          </a:p>
          <a:p>
            <a:pPr eaLnBrk="1" hangingPunct="1">
              <a:lnSpc>
                <a:spcPct val="90000"/>
              </a:lnSpc>
              <a:buFont typeface="Arial" charset="0"/>
              <a:buChar char="►"/>
              <a:defRPr/>
            </a:pPr>
            <a:endParaRPr lang="en-US"/>
          </a:p>
          <a:p>
            <a:pPr eaLnBrk="1" hangingPunct="1">
              <a:lnSpc>
                <a:spcPct val="90000"/>
              </a:lnSpc>
              <a:buFont typeface="Arial" charset="0"/>
              <a:buChar char="►"/>
              <a:defRPr/>
            </a:pPr>
            <a:r>
              <a:rPr lang="en-US"/>
              <a:t>Ph.D. for universities…</a:t>
            </a:r>
          </a:p>
        </p:txBody>
      </p:sp>
      <p:sp>
        <p:nvSpPr>
          <p:cNvPr id="47109" name="Rectangle 5">
            <a:extLst>
              <a:ext uri="{FF2B5EF4-FFF2-40B4-BE49-F238E27FC236}">
                <a16:creationId xmlns:a16="http://schemas.microsoft.com/office/drawing/2014/main" id="{D8853E19-463E-1C27-AB14-D2E4CA8327E9}"/>
              </a:ext>
            </a:extLst>
          </p:cNvPr>
          <p:cNvSpPr>
            <a:spLocks noChangeArrowheads="1"/>
          </p:cNvSpPr>
          <p:nvPr/>
        </p:nvSpPr>
        <p:spPr bwMode="auto">
          <a:xfrm>
            <a:off x="228600" y="6324600"/>
            <a:ext cx="554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http://www.answers.com/topic/fields-of-engineering</a:t>
            </a:r>
            <a:r>
              <a:rPr lang="en-US" altLang="en-US" sz="1800"/>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a:extLst>
              <a:ext uri="{FF2B5EF4-FFF2-40B4-BE49-F238E27FC236}">
                <a16:creationId xmlns:a16="http://schemas.microsoft.com/office/drawing/2014/main" id="{CE1B7EC1-316A-EA65-112B-DEDDBD404949}"/>
              </a:ext>
            </a:extLst>
          </p:cNvPr>
          <p:cNvSpPr>
            <a:spLocks noGrp="1" noRot="1" noChangeArrowheads="1"/>
          </p:cNvSpPr>
          <p:nvPr>
            <p:ph type="title"/>
          </p:nvPr>
        </p:nvSpPr>
        <p:spPr/>
        <p:txBody>
          <a:bodyPr/>
          <a:lstStyle/>
          <a:p>
            <a:pPr eaLnBrk="1" hangingPunct="1">
              <a:defRPr/>
            </a:pPr>
            <a:r>
              <a:rPr lang="en-US"/>
              <a:t>Selecting a Career - Caveats</a:t>
            </a:r>
          </a:p>
        </p:txBody>
      </p:sp>
      <p:sp>
        <p:nvSpPr>
          <p:cNvPr id="310275" name="Rectangle 3">
            <a:extLst>
              <a:ext uri="{FF2B5EF4-FFF2-40B4-BE49-F238E27FC236}">
                <a16:creationId xmlns:a16="http://schemas.microsoft.com/office/drawing/2014/main" id="{79C97342-B98F-EE2A-C2C6-EEB6B69D29E2}"/>
              </a:ext>
            </a:extLst>
          </p:cNvPr>
          <p:cNvSpPr>
            <a:spLocks noGrp="1" noRot="1" noChangeArrowheads="1"/>
          </p:cNvSpPr>
          <p:nvPr>
            <p:ph type="body" idx="1"/>
          </p:nvPr>
        </p:nvSpPr>
        <p:spPr/>
        <p:txBody>
          <a:bodyPr/>
          <a:lstStyle/>
          <a:p>
            <a:pPr eaLnBrk="1" hangingPunct="1">
              <a:lnSpc>
                <a:spcPct val="80000"/>
              </a:lnSpc>
              <a:buFont typeface="Arial" charset="0"/>
              <a:buChar char="►"/>
              <a:defRPr/>
            </a:pPr>
            <a:r>
              <a:rPr lang="en-US" sz="2800"/>
              <a:t>May be like entering the “unknown”</a:t>
            </a:r>
          </a:p>
          <a:p>
            <a:pPr lvl="1" eaLnBrk="1" hangingPunct="1">
              <a:lnSpc>
                <a:spcPct val="80000"/>
              </a:lnSpc>
              <a:defRPr/>
            </a:pPr>
            <a:r>
              <a:rPr lang="en-US" sz="2400"/>
              <a:t>Must take some risk…</a:t>
            </a:r>
          </a:p>
          <a:p>
            <a:pPr eaLnBrk="1" hangingPunct="1">
              <a:lnSpc>
                <a:spcPct val="80000"/>
              </a:lnSpc>
              <a:buFont typeface="Arial" charset="0"/>
              <a:buChar char="►"/>
              <a:defRPr/>
            </a:pPr>
            <a:r>
              <a:rPr lang="en-US" sz="2800"/>
              <a:t>Don’t freak out!</a:t>
            </a:r>
          </a:p>
          <a:p>
            <a:pPr eaLnBrk="1" hangingPunct="1">
              <a:lnSpc>
                <a:spcPct val="80000"/>
              </a:lnSpc>
              <a:buFont typeface="Arial" charset="0"/>
              <a:buChar char="►"/>
              <a:defRPr/>
            </a:pPr>
            <a:r>
              <a:rPr lang="en-US" sz="2800"/>
              <a:t>May be accidental or intentional</a:t>
            </a:r>
          </a:p>
          <a:p>
            <a:pPr eaLnBrk="1" hangingPunct="1">
              <a:lnSpc>
                <a:spcPct val="80000"/>
              </a:lnSpc>
              <a:buFont typeface="Arial" charset="0"/>
              <a:buChar char="►"/>
              <a:defRPr/>
            </a:pPr>
            <a:r>
              <a:rPr lang="en-US" sz="2800"/>
              <a:t>Path often not straight or predictable</a:t>
            </a:r>
          </a:p>
          <a:p>
            <a:pPr eaLnBrk="1" hangingPunct="1">
              <a:lnSpc>
                <a:spcPct val="80000"/>
              </a:lnSpc>
              <a:buFont typeface="Arial" charset="0"/>
              <a:buChar char="►"/>
              <a:defRPr/>
            </a:pPr>
            <a:r>
              <a:rPr lang="en-US" sz="2800"/>
              <a:t>My have serial careers</a:t>
            </a:r>
          </a:p>
          <a:p>
            <a:pPr eaLnBrk="1" hangingPunct="1">
              <a:lnSpc>
                <a:spcPct val="80000"/>
              </a:lnSpc>
              <a:buFont typeface="Arial" charset="0"/>
              <a:buChar char="►"/>
              <a:defRPr/>
            </a:pPr>
            <a:r>
              <a:rPr lang="en-US" sz="2800"/>
              <a:t>May be intentional or accidental</a:t>
            </a:r>
          </a:p>
          <a:p>
            <a:pPr eaLnBrk="1" hangingPunct="1">
              <a:lnSpc>
                <a:spcPct val="80000"/>
              </a:lnSpc>
              <a:buFont typeface="Arial" charset="0"/>
              <a:buChar char="►"/>
              <a:defRPr/>
            </a:pPr>
            <a:r>
              <a:rPr lang="en-US" sz="2800"/>
              <a:t>Planning helps!</a:t>
            </a:r>
          </a:p>
          <a:p>
            <a:pPr lvl="1" eaLnBrk="1" hangingPunct="1">
              <a:lnSpc>
                <a:spcPct val="80000"/>
              </a:lnSpc>
              <a:defRPr/>
            </a:pPr>
            <a:r>
              <a:rPr lang="en-US" sz="2400"/>
              <a:t>L. Pasteur: “Chance favors the prepared mind”</a:t>
            </a:r>
          </a:p>
          <a:p>
            <a:pPr eaLnBrk="1" hangingPunct="1">
              <a:lnSpc>
                <a:spcPct val="80000"/>
              </a:lnSpc>
              <a:buFont typeface="Arial" charset="0"/>
              <a:buChar char="►"/>
              <a:defRPr/>
            </a:pPr>
            <a:r>
              <a:rPr lang="en-US" sz="2800">
                <a:solidFill>
                  <a:schemeClr val="hlink"/>
                </a:solidFill>
                <a:effectLst>
                  <a:outerShdw blurRad="38100" dist="38100" dir="2700000" algn="tl">
                    <a:srgbClr val="000000"/>
                  </a:outerShdw>
                </a:effectLst>
              </a:rPr>
              <a:t>May learn more about self and values over time…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6" name="Rectangle 4">
            <a:extLst>
              <a:ext uri="{FF2B5EF4-FFF2-40B4-BE49-F238E27FC236}">
                <a16:creationId xmlns:a16="http://schemas.microsoft.com/office/drawing/2014/main" id="{6BD4E0AA-4310-8D44-40AB-E44849BFFE8F}"/>
              </a:ext>
            </a:extLst>
          </p:cNvPr>
          <p:cNvSpPr>
            <a:spLocks noGrp="1" noChangeArrowheads="1"/>
          </p:cNvSpPr>
          <p:nvPr>
            <p:ph type="ctrTitle"/>
          </p:nvPr>
        </p:nvSpPr>
        <p:spPr/>
        <p:txBody>
          <a:bodyPr/>
          <a:lstStyle/>
          <a:p>
            <a:pPr eaLnBrk="1" hangingPunct="1">
              <a:defRPr/>
            </a:pPr>
            <a:r>
              <a:rPr lang="en-US" dirty="0"/>
              <a:t>Personal Attributes and Career Path – Personal Attributes and Direction</a:t>
            </a:r>
          </a:p>
        </p:txBody>
      </p:sp>
      <p:sp>
        <p:nvSpPr>
          <p:cNvPr id="187397" name="Rectangle 5">
            <a:extLst>
              <a:ext uri="{FF2B5EF4-FFF2-40B4-BE49-F238E27FC236}">
                <a16:creationId xmlns:a16="http://schemas.microsoft.com/office/drawing/2014/main" id="{7EDFF250-539D-51D5-66B3-36213C29E3CB}"/>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2A1F9882-29E3-9437-2A42-2268BC853084}"/>
              </a:ext>
            </a:extLst>
          </p:cNvPr>
          <p:cNvSpPr>
            <a:spLocks noGrp="1" noRot="1" noChangeArrowheads="1"/>
          </p:cNvSpPr>
          <p:nvPr>
            <p:ph type="title"/>
          </p:nvPr>
        </p:nvSpPr>
        <p:spPr/>
        <p:txBody>
          <a:bodyPr/>
          <a:lstStyle/>
          <a:p>
            <a:pPr eaLnBrk="1" hangingPunct="1">
              <a:defRPr/>
            </a:pPr>
            <a:r>
              <a:rPr lang="en-US" dirty="0"/>
              <a:t>Careers within a Career…</a:t>
            </a:r>
          </a:p>
        </p:txBody>
      </p:sp>
      <p:sp>
        <p:nvSpPr>
          <p:cNvPr id="171011" name="Rectangle 3">
            <a:extLst>
              <a:ext uri="{FF2B5EF4-FFF2-40B4-BE49-F238E27FC236}">
                <a16:creationId xmlns:a16="http://schemas.microsoft.com/office/drawing/2014/main" id="{85363095-420F-9BE5-62AD-D823BE44B362}"/>
              </a:ext>
            </a:extLst>
          </p:cNvPr>
          <p:cNvSpPr>
            <a:spLocks noGrp="1" noRot="1" noChangeArrowheads="1"/>
          </p:cNvSpPr>
          <p:nvPr>
            <p:ph type="body" idx="1"/>
          </p:nvPr>
        </p:nvSpPr>
        <p:spPr>
          <a:xfrm>
            <a:off x="301625" y="1600200"/>
            <a:ext cx="8540750" cy="4953000"/>
          </a:xfrm>
        </p:spPr>
        <p:txBody>
          <a:bodyPr/>
          <a:lstStyle/>
          <a:p>
            <a:pPr eaLnBrk="1" hangingPunct="1">
              <a:lnSpc>
                <a:spcPct val="90000"/>
              </a:lnSpc>
              <a:buFont typeface="Arial" charset="0"/>
              <a:buChar char="►"/>
              <a:defRPr/>
            </a:pPr>
            <a:r>
              <a:rPr lang="en-US" sz="2800" dirty="0"/>
              <a:t>All Ph.D.s trained as researchers</a:t>
            </a:r>
          </a:p>
          <a:p>
            <a:pPr lvl="1" eaLnBrk="1" hangingPunct="1">
              <a:lnSpc>
                <a:spcPct val="90000"/>
              </a:lnSpc>
              <a:defRPr/>
            </a:pPr>
            <a:r>
              <a:rPr lang="en-US" sz="2400" dirty="0"/>
              <a:t>Multiple Fields to Focus on in Graduate School</a:t>
            </a:r>
          </a:p>
          <a:p>
            <a:pPr lvl="1" eaLnBrk="1" hangingPunct="1">
              <a:lnSpc>
                <a:spcPct val="90000"/>
              </a:lnSpc>
              <a:defRPr/>
            </a:pPr>
            <a:r>
              <a:rPr lang="en-US" sz="2400" dirty="0"/>
              <a:t>What will you do with your degree?</a:t>
            </a:r>
          </a:p>
          <a:p>
            <a:pPr lvl="1" eaLnBrk="1" hangingPunct="1">
              <a:lnSpc>
                <a:spcPct val="90000"/>
              </a:lnSpc>
              <a:defRPr/>
            </a:pPr>
            <a:r>
              <a:rPr lang="en-US" sz="2400" dirty="0"/>
              <a:t>Science paths have different characteristics</a:t>
            </a:r>
          </a:p>
          <a:p>
            <a:pPr lvl="1" eaLnBrk="1" hangingPunct="1">
              <a:lnSpc>
                <a:spcPct val="90000"/>
              </a:lnSpc>
              <a:defRPr/>
            </a:pPr>
            <a:r>
              <a:rPr lang="en-US" sz="2400" dirty="0"/>
              <a:t>Must consider of Strengths, Passions, Motivators, Values</a:t>
            </a:r>
          </a:p>
          <a:p>
            <a:pPr lvl="3" eaLnBrk="1" hangingPunct="1">
              <a:lnSpc>
                <a:spcPct val="90000"/>
              </a:lnSpc>
              <a:defRPr/>
            </a:pPr>
            <a:r>
              <a:rPr lang="en-US" sz="1800" dirty="0"/>
              <a:t>Field</a:t>
            </a:r>
          </a:p>
          <a:p>
            <a:pPr lvl="3" eaLnBrk="1" hangingPunct="1">
              <a:lnSpc>
                <a:spcPct val="90000"/>
              </a:lnSpc>
              <a:defRPr/>
            </a:pPr>
            <a:r>
              <a:rPr lang="en-US" sz="1800" dirty="0"/>
              <a:t>Basic </a:t>
            </a:r>
            <a:r>
              <a:rPr lang="en-US" sz="1800" dirty="0" err="1"/>
              <a:t>vs</a:t>
            </a:r>
            <a:r>
              <a:rPr lang="en-US" sz="1800" dirty="0"/>
              <a:t> applied &amp; Translational – Human Impact</a:t>
            </a:r>
          </a:p>
          <a:p>
            <a:pPr lvl="3" eaLnBrk="1" hangingPunct="1">
              <a:lnSpc>
                <a:spcPct val="90000"/>
              </a:lnSpc>
              <a:defRPr/>
            </a:pPr>
            <a:r>
              <a:rPr lang="en-US" sz="1800" dirty="0"/>
              <a:t>Activities</a:t>
            </a:r>
          </a:p>
          <a:p>
            <a:pPr lvl="3" eaLnBrk="1" hangingPunct="1">
              <a:lnSpc>
                <a:spcPct val="90000"/>
              </a:lnSpc>
              <a:defRPr/>
            </a:pPr>
            <a:r>
              <a:rPr lang="en-US" sz="1800" dirty="0"/>
              <a:t>Autonomy</a:t>
            </a:r>
          </a:p>
          <a:p>
            <a:pPr lvl="3" eaLnBrk="1" hangingPunct="1">
              <a:lnSpc>
                <a:spcPct val="90000"/>
              </a:lnSpc>
              <a:defRPr/>
            </a:pPr>
            <a:r>
              <a:rPr lang="en-US" sz="1800" dirty="0"/>
              <a:t>Hours</a:t>
            </a:r>
          </a:p>
          <a:p>
            <a:pPr lvl="3" eaLnBrk="1" hangingPunct="1">
              <a:lnSpc>
                <a:spcPct val="90000"/>
              </a:lnSpc>
              <a:defRPr/>
            </a:pPr>
            <a:r>
              <a:rPr lang="en-US" sz="1800" dirty="0"/>
              <a:t>Responsibility</a:t>
            </a:r>
          </a:p>
          <a:p>
            <a:pPr lvl="3" eaLnBrk="1" hangingPunct="1">
              <a:lnSpc>
                <a:spcPct val="90000"/>
              </a:lnSpc>
              <a:defRPr/>
            </a:pPr>
            <a:r>
              <a:rPr lang="en-US" sz="1800" dirty="0"/>
              <a:t>Pay</a:t>
            </a:r>
          </a:p>
          <a:p>
            <a:pPr lvl="3" eaLnBrk="1" hangingPunct="1">
              <a:lnSpc>
                <a:spcPct val="90000"/>
              </a:lnSpc>
              <a:defRPr/>
            </a:pPr>
            <a:r>
              <a:rPr lang="en-US" sz="1800" dirty="0"/>
              <a:t>Location</a:t>
            </a:r>
          </a:p>
          <a:p>
            <a:pPr lvl="3" eaLnBrk="1" hangingPunct="1">
              <a:lnSpc>
                <a:spcPct val="90000"/>
              </a:lnSpc>
              <a:defRPr/>
            </a:pPr>
            <a:r>
              <a:rPr lang="en-US" sz="1800" dirty="0"/>
              <a:t>Etc…</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17ED0EB5-64B3-72CC-93F8-7B6D1EC32CB7}"/>
              </a:ext>
            </a:extLst>
          </p:cNvPr>
          <p:cNvSpPr>
            <a:spLocks noGrp="1" noRot="1" noChangeArrowheads="1"/>
          </p:cNvSpPr>
          <p:nvPr>
            <p:ph type="title"/>
          </p:nvPr>
        </p:nvSpPr>
        <p:spPr>
          <a:xfrm>
            <a:off x="301625" y="152400"/>
            <a:ext cx="8540750" cy="1752600"/>
          </a:xfrm>
        </p:spPr>
        <p:txBody>
          <a:bodyPr/>
          <a:lstStyle/>
          <a:p>
            <a:pPr eaLnBrk="1" hangingPunct="1">
              <a:defRPr/>
            </a:pPr>
            <a:r>
              <a:rPr lang="en-US" sz="4000" dirty="0"/>
              <a:t>Career Selection and Satisfaction Influenced by two aspects…</a:t>
            </a:r>
            <a:br>
              <a:rPr lang="en-US" sz="4000" dirty="0"/>
            </a:br>
            <a:r>
              <a:rPr lang="en-US" sz="4000" dirty="0"/>
              <a:t>YOU and the Career!</a:t>
            </a:r>
          </a:p>
        </p:txBody>
      </p:sp>
      <p:sp>
        <p:nvSpPr>
          <p:cNvPr id="86019" name="Rectangle 3">
            <a:extLst>
              <a:ext uri="{FF2B5EF4-FFF2-40B4-BE49-F238E27FC236}">
                <a16:creationId xmlns:a16="http://schemas.microsoft.com/office/drawing/2014/main" id="{899769A8-0D39-ECB0-DFBD-A14FF31E1B70}"/>
              </a:ext>
            </a:extLst>
          </p:cNvPr>
          <p:cNvSpPr>
            <a:spLocks noGrp="1" noRot="1" noChangeArrowheads="1"/>
          </p:cNvSpPr>
          <p:nvPr>
            <p:ph type="body" sz="half" idx="1"/>
          </p:nvPr>
        </p:nvSpPr>
        <p:spPr>
          <a:xfrm>
            <a:off x="228600" y="1981200"/>
            <a:ext cx="4419600" cy="4876800"/>
          </a:xfrm>
        </p:spPr>
        <p:txBody>
          <a:bodyPr/>
          <a:lstStyle/>
          <a:p>
            <a:pPr eaLnBrk="1" hangingPunct="1">
              <a:buFont typeface="Arial" charset="0"/>
              <a:buChar char="►"/>
              <a:defRPr/>
            </a:pPr>
            <a:r>
              <a:rPr lang="en-US" dirty="0">
                <a:solidFill>
                  <a:srgbClr val="C00000"/>
                </a:solidFill>
              </a:rPr>
              <a:t>Personal Attributes</a:t>
            </a:r>
          </a:p>
          <a:p>
            <a:pPr lvl="1" eaLnBrk="1" hangingPunct="1">
              <a:defRPr/>
            </a:pPr>
            <a:r>
              <a:rPr lang="en-US" dirty="0"/>
              <a:t>Inborn characteristics</a:t>
            </a:r>
          </a:p>
          <a:p>
            <a:pPr lvl="2" eaLnBrk="1" hangingPunct="1">
              <a:buFont typeface="Arial" charset="0"/>
              <a:buChar char="►"/>
              <a:defRPr/>
            </a:pPr>
            <a:r>
              <a:rPr lang="en-US" dirty="0"/>
              <a:t>Innate Passions</a:t>
            </a:r>
          </a:p>
          <a:p>
            <a:pPr lvl="2" eaLnBrk="1" hangingPunct="1">
              <a:buFont typeface="Arial" charset="0"/>
              <a:buChar char="►"/>
              <a:defRPr/>
            </a:pPr>
            <a:r>
              <a:rPr lang="en-US" dirty="0"/>
              <a:t>Strengths</a:t>
            </a:r>
          </a:p>
          <a:p>
            <a:pPr lvl="2" eaLnBrk="1" hangingPunct="1">
              <a:buFont typeface="Arial" charset="0"/>
              <a:buChar char="►"/>
              <a:defRPr/>
            </a:pPr>
            <a:r>
              <a:rPr lang="en-US" dirty="0"/>
              <a:t>Temperament</a:t>
            </a:r>
          </a:p>
          <a:p>
            <a:pPr lvl="1" eaLnBrk="1" hangingPunct="1">
              <a:defRPr/>
            </a:pPr>
            <a:r>
              <a:rPr lang="en-US" dirty="0"/>
              <a:t>Experience</a:t>
            </a:r>
          </a:p>
          <a:p>
            <a:pPr lvl="2" eaLnBrk="1" hangingPunct="1">
              <a:buFont typeface="Arial" charset="0"/>
              <a:buChar char="►"/>
              <a:defRPr/>
            </a:pPr>
            <a:r>
              <a:rPr lang="en-US" dirty="0"/>
              <a:t>Background</a:t>
            </a:r>
          </a:p>
          <a:p>
            <a:pPr lvl="2" eaLnBrk="1" hangingPunct="1">
              <a:buFont typeface="Arial" charset="0"/>
              <a:buChar char="►"/>
              <a:defRPr/>
            </a:pPr>
            <a:r>
              <a:rPr lang="en-US" dirty="0"/>
              <a:t>Education</a:t>
            </a:r>
          </a:p>
          <a:p>
            <a:pPr lvl="2" eaLnBrk="1" hangingPunct="1">
              <a:buFont typeface="Arial" charset="0"/>
              <a:buChar char="►"/>
              <a:defRPr/>
            </a:pPr>
            <a:r>
              <a:rPr lang="en-US" dirty="0"/>
              <a:t>Mentoring</a:t>
            </a:r>
          </a:p>
          <a:p>
            <a:pPr lvl="2" eaLnBrk="1" hangingPunct="1">
              <a:buFont typeface="Arial" charset="0"/>
              <a:buChar char="►"/>
              <a:defRPr/>
            </a:pPr>
            <a:r>
              <a:rPr lang="en-US" dirty="0"/>
              <a:t>Opportunities</a:t>
            </a:r>
          </a:p>
          <a:p>
            <a:pPr lvl="1" eaLnBrk="1" hangingPunct="1">
              <a:defRPr/>
            </a:pPr>
            <a:r>
              <a:rPr lang="en-US" dirty="0"/>
              <a:t>Values/Priorities</a:t>
            </a:r>
          </a:p>
          <a:p>
            <a:pPr lvl="1" eaLnBrk="1" hangingPunct="1">
              <a:defRPr/>
            </a:pPr>
            <a:r>
              <a:rPr lang="en-US" dirty="0"/>
              <a:t>Life responsibilities</a:t>
            </a:r>
          </a:p>
        </p:txBody>
      </p:sp>
      <p:sp>
        <p:nvSpPr>
          <p:cNvPr id="86020" name="Rectangle 4">
            <a:extLst>
              <a:ext uri="{FF2B5EF4-FFF2-40B4-BE49-F238E27FC236}">
                <a16:creationId xmlns:a16="http://schemas.microsoft.com/office/drawing/2014/main" id="{D9F463FB-6766-EF4C-0205-6021FA60850D}"/>
              </a:ext>
            </a:extLst>
          </p:cNvPr>
          <p:cNvSpPr>
            <a:spLocks noGrp="1" noRot="1" noChangeArrowheads="1"/>
          </p:cNvSpPr>
          <p:nvPr>
            <p:ph type="body" sz="half" idx="2"/>
          </p:nvPr>
        </p:nvSpPr>
        <p:spPr>
          <a:xfrm>
            <a:off x="4648200" y="1981200"/>
            <a:ext cx="4191000" cy="4572000"/>
          </a:xfrm>
        </p:spPr>
        <p:txBody>
          <a:bodyPr/>
          <a:lstStyle/>
          <a:p>
            <a:pPr eaLnBrk="1" hangingPunct="1">
              <a:lnSpc>
                <a:spcPct val="90000"/>
              </a:lnSpc>
              <a:buFont typeface="Arial" charset="0"/>
              <a:buChar char="►"/>
              <a:defRPr/>
            </a:pPr>
            <a:r>
              <a:rPr lang="en-US" dirty="0">
                <a:solidFill>
                  <a:srgbClr val="C00000"/>
                </a:solidFill>
              </a:rPr>
              <a:t>Work Environment</a:t>
            </a:r>
          </a:p>
          <a:p>
            <a:pPr lvl="1" eaLnBrk="1" hangingPunct="1">
              <a:lnSpc>
                <a:spcPct val="90000"/>
              </a:lnSpc>
              <a:defRPr/>
            </a:pPr>
            <a:r>
              <a:rPr lang="en-US" dirty="0"/>
              <a:t>Job Impact</a:t>
            </a:r>
          </a:p>
          <a:p>
            <a:pPr lvl="1" eaLnBrk="1" hangingPunct="1">
              <a:lnSpc>
                <a:spcPct val="90000"/>
              </a:lnSpc>
              <a:defRPr/>
            </a:pPr>
            <a:r>
              <a:rPr lang="en-US" dirty="0"/>
              <a:t>Challenge/growth</a:t>
            </a:r>
          </a:p>
          <a:p>
            <a:pPr lvl="1" eaLnBrk="1" hangingPunct="1">
              <a:lnSpc>
                <a:spcPct val="90000"/>
              </a:lnSpc>
              <a:defRPr/>
            </a:pPr>
            <a:r>
              <a:rPr lang="en-US" dirty="0"/>
              <a:t>Recognition</a:t>
            </a:r>
          </a:p>
          <a:p>
            <a:pPr lvl="1" eaLnBrk="1" hangingPunct="1">
              <a:lnSpc>
                <a:spcPct val="90000"/>
              </a:lnSpc>
              <a:defRPr/>
            </a:pPr>
            <a:r>
              <a:rPr lang="en-US" dirty="0"/>
              <a:t>Hours/stress</a:t>
            </a:r>
          </a:p>
          <a:p>
            <a:pPr lvl="1" eaLnBrk="1" hangingPunct="1">
              <a:lnSpc>
                <a:spcPct val="90000"/>
              </a:lnSpc>
              <a:defRPr/>
            </a:pPr>
            <a:r>
              <a:rPr lang="en-US" dirty="0"/>
              <a:t>Human interaction</a:t>
            </a:r>
          </a:p>
          <a:p>
            <a:pPr lvl="1" eaLnBrk="1" hangingPunct="1">
              <a:lnSpc>
                <a:spcPct val="90000"/>
              </a:lnSpc>
              <a:defRPr/>
            </a:pPr>
            <a:r>
              <a:rPr lang="en-US" dirty="0"/>
              <a:t>Buy-in on direction</a:t>
            </a:r>
          </a:p>
          <a:p>
            <a:pPr lvl="1" eaLnBrk="1" hangingPunct="1">
              <a:lnSpc>
                <a:spcPct val="90000"/>
              </a:lnSpc>
              <a:defRPr/>
            </a:pPr>
            <a:r>
              <a:rPr lang="en-US" dirty="0"/>
              <a:t>Overall job stability</a:t>
            </a:r>
          </a:p>
          <a:p>
            <a:pPr lvl="1" eaLnBrk="1" hangingPunct="1">
              <a:lnSpc>
                <a:spcPct val="90000"/>
              </a:lnSpc>
              <a:defRPr/>
            </a:pPr>
            <a:r>
              <a:rPr lang="en-US" dirty="0"/>
              <a:t>Annual income</a:t>
            </a:r>
          </a:p>
          <a:p>
            <a:pPr lvl="1" eaLnBrk="1" hangingPunct="1">
              <a:lnSpc>
                <a:spcPct val="90000"/>
              </a:lnSpc>
              <a:defRPr/>
            </a:pPr>
            <a:r>
              <a:rPr lang="en-US" dirty="0"/>
              <a:t>Percent growth/job availability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mph" presetSubtype="1" nodeType="clickEffect">
                                  <p:stCondLst>
                                    <p:cond delay="0"/>
                                  </p:stCondLst>
                                  <p:childTnLst>
                                    <p:set>
                                      <p:cBhvr override="childStyle">
                                        <p:cTn id="6" dur="indefinite"/>
                                        <p:tgtEl>
                                          <p:spTgt spid="86019">
                                            <p:txEl>
                                              <p:pRg st="3" end="3"/>
                                            </p:txEl>
                                          </p:spTgt>
                                        </p:tgtEl>
                                        <p:attrNameLst>
                                          <p:attrName>style.fontStyle</p:attrName>
                                        </p:attrNameLst>
                                      </p:cBhvr>
                                      <p:to>
                                        <p:strVal val="normal"/>
                                      </p:to>
                                    </p:set>
                                    <p:set>
                                      <p:cBhvr override="childStyle">
                                        <p:cTn id="7" dur="indefinite"/>
                                        <p:tgtEl>
                                          <p:spTgt spid="86019">
                                            <p:txEl>
                                              <p:pRg st="3" end="3"/>
                                            </p:txEl>
                                          </p:spTgt>
                                        </p:tgtEl>
                                        <p:attrNameLst>
                                          <p:attrName>style.fontWeight</p:attrName>
                                        </p:attrNameLst>
                                      </p:cBhvr>
                                      <p:to>
                                        <p:strVal val="bold"/>
                                      </p:to>
                                    </p:set>
                                    <p:set>
                                      <p:cBhvr override="childStyle">
                                        <p:cTn id="8" dur="indefinite"/>
                                        <p:tgtEl>
                                          <p:spTgt spid="86019">
                                            <p:txEl>
                                              <p:pRg st="3" end="3"/>
                                            </p:txEl>
                                          </p:spTgt>
                                        </p:tgtEl>
                                        <p:attrNameLst>
                                          <p:attrName>style.textDecorationUnderline</p:attrName>
                                        </p:attrNameLst>
                                      </p:cBhvr>
                                      <p:to>
                                        <p:strVal val="false"/>
                                      </p:to>
                                    </p:set>
                                  </p:childTnLst>
                                </p:cTn>
                              </p:par>
                              <p:par>
                                <p:cTn id="9" presetID="5" presetClass="emph" presetSubtype="1" nodeType="withEffect">
                                  <p:stCondLst>
                                    <p:cond delay="0"/>
                                  </p:stCondLst>
                                  <p:childTnLst>
                                    <p:set>
                                      <p:cBhvr override="childStyle">
                                        <p:cTn id="10" dur="indefinite"/>
                                        <p:tgtEl>
                                          <p:spTgt spid="86019">
                                            <p:txEl>
                                              <p:pRg st="4" end="4"/>
                                            </p:txEl>
                                          </p:spTgt>
                                        </p:tgtEl>
                                        <p:attrNameLst>
                                          <p:attrName>style.fontStyle</p:attrName>
                                        </p:attrNameLst>
                                      </p:cBhvr>
                                      <p:to>
                                        <p:strVal val="normal"/>
                                      </p:to>
                                    </p:set>
                                    <p:set>
                                      <p:cBhvr override="childStyle">
                                        <p:cTn id="11" dur="indefinite"/>
                                        <p:tgtEl>
                                          <p:spTgt spid="86019">
                                            <p:txEl>
                                              <p:pRg st="4" end="4"/>
                                            </p:txEl>
                                          </p:spTgt>
                                        </p:tgtEl>
                                        <p:attrNameLst>
                                          <p:attrName>style.fontWeight</p:attrName>
                                        </p:attrNameLst>
                                      </p:cBhvr>
                                      <p:to>
                                        <p:strVal val="bold"/>
                                      </p:to>
                                    </p:set>
                                    <p:set>
                                      <p:cBhvr override="childStyle">
                                        <p:cTn id="12" dur="indefinite"/>
                                        <p:tgtEl>
                                          <p:spTgt spid="86019">
                                            <p:txEl>
                                              <p:pRg st="4" end="4"/>
                                            </p:txEl>
                                          </p:spTgt>
                                        </p:tgtEl>
                                        <p:attrNameLst>
                                          <p:attrName>style.textDecorationUnderline</p:attrName>
                                        </p:attrNameLst>
                                      </p:cBhvr>
                                      <p:to>
                                        <p:strVal val="false"/>
                                      </p:to>
                                    </p:set>
                                  </p:childTnLst>
                                </p:cTn>
                              </p:par>
                              <p:par>
                                <p:cTn id="13" presetID="5" presetClass="emph" presetSubtype="1" nodeType="withEffect">
                                  <p:stCondLst>
                                    <p:cond delay="0"/>
                                  </p:stCondLst>
                                  <p:childTnLst>
                                    <p:set>
                                      <p:cBhvr override="childStyle">
                                        <p:cTn id="14" dur="indefinite"/>
                                        <p:tgtEl>
                                          <p:spTgt spid="86019">
                                            <p:txEl>
                                              <p:pRg st="10" end="10"/>
                                            </p:txEl>
                                          </p:spTgt>
                                        </p:tgtEl>
                                        <p:attrNameLst>
                                          <p:attrName>style.fontStyle</p:attrName>
                                        </p:attrNameLst>
                                      </p:cBhvr>
                                      <p:to>
                                        <p:strVal val="normal"/>
                                      </p:to>
                                    </p:set>
                                    <p:set>
                                      <p:cBhvr override="childStyle">
                                        <p:cTn id="15" dur="indefinite"/>
                                        <p:tgtEl>
                                          <p:spTgt spid="86019">
                                            <p:txEl>
                                              <p:pRg st="10" end="10"/>
                                            </p:txEl>
                                          </p:spTgt>
                                        </p:tgtEl>
                                        <p:attrNameLst>
                                          <p:attrName>style.fontWeight</p:attrName>
                                        </p:attrNameLst>
                                      </p:cBhvr>
                                      <p:to>
                                        <p:strVal val="bold"/>
                                      </p:to>
                                    </p:set>
                                    <p:set>
                                      <p:cBhvr override="childStyle">
                                        <p:cTn id="16" dur="indefinite"/>
                                        <p:tgtEl>
                                          <p:spTgt spid="86019">
                                            <p:txEl>
                                              <p:pRg st="10" end="10"/>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a:extLst>
              <a:ext uri="{FF2B5EF4-FFF2-40B4-BE49-F238E27FC236}">
                <a16:creationId xmlns:a16="http://schemas.microsoft.com/office/drawing/2014/main" id="{9D546883-4BBD-C829-9355-8D0E6F19DF61}"/>
              </a:ext>
            </a:extLst>
          </p:cNvPr>
          <p:cNvSpPr>
            <a:spLocks noGrp="1" noRot="1" noChangeArrowheads="1"/>
          </p:cNvSpPr>
          <p:nvPr>
            <p:ph type="title"/>
          </p:nvPr>
        </p:nvSpPr>
        <p:spPr/>
        <p:txBody>
          <a:bodyPr/>
          <a:lstStyle/>
          <a:p>
            <a:pPr eaLnBrk="1" hangingPunct="1">
              <a:defRPr/>
            </a:pPr>
            <a:r>
              <a:rPr lang="en-US"/>
              <a:t>Graduate School Fields/Programs</a:t>
            </a:r>
          </a:p>
        </p:txBody>
      </p:sp>
      <p:sp>
        <p:nvSpPr>
          <p:cNvPr id="202755" name="Rectangle 3">
            <a:extLst>
              <a:ext uri="{FF2B5EF4-FFF2-40B4-BE49-F238E27FC236}">
                <a16:creationId xmlns:a16="http://schemas.microsoft.com/office/drawing/2014/main" id="{D453AEF7-0E60-6678-6EDB-79B1B27212F0}"/>
              </a:ext>
            </a:extLst>
          </p:cNvPr>
          <p:cNvSpPr>
            <a:spLocks noGrp="1" noRot="1" noChangeArrowheads="1"/>
          </p:cNvSpPr>
          <p:nvPr>
            <p:ph type="body" sz="half" idx="1"/>
          </p:nvPr>
        </p:nvSpPr>
        <p:spPr>
          <a:xfrm>
            <a:off x="301625" y="1600200"/>
            <a:ext cx="4194175" cy="4953000"/>
          </a:xfrm>
        </p:spPr>
        <p:txBody>
          <a:bodyPr/>
          <a:lstStyle/>
          <a:p>
            <a:pPr eaLnBrk="1" hangingPunct="1">
              <a:lnSpc>
                <a:spcPct val="80000"/>
              </a:lnSpc>
              <a:buFont typeface="Arial" charset="0"/>
              <a:buChar char="►"/>
              <a:defRPr/>
            </a:pPr>
            <a:r>
              <a:rPr lang="en-US" sz="1800" dirty="0"/>
              <a:t>Neurobiology/Neuroscience</a:t>
            </a:r>
          </a:p>
          <a:p>
            <a:pPr eaLnBrk="1" hangingPunct="1">
              <a:lnSpc>
                <a:spcPct val="80000"/>
              </a:lnSpc>
              <a:buFont typeface="Arial" charset="0"/>
              <a:buChar char="►"/>
              <a:defRPr/>
            </a:pPr>
            <a:r>
              <a:rPr lang="en-US" sz="1800" dirty="0"/>
              <a:t>Physiology</a:t>
            </a:r>
          </a:p>
          <a:p>
            <a:pPr eaLnBrk="1" hangingPunct="1">
              <a:lnSpc>
                <a:spcPct val="80000"/>
              </a:lnSpc>
              <a:buFont typeface="Arial" charset="0"/>
              <a:buChar char="►"/>
              <a:defRPr/>
            </a:pPr>
            <a:r>
              <a:rPr lang="en-US" sz="1800" dirty="0"/>
              <a:t>Microbiology/Immunology/Endocrinology</a:t>
            </a:r>
          </a:p>
          <a:p>
            <a:pPr eaLnBrk="1" hangingPunct="1">
              <a:lnSpc>
                <a:spcPct val="80000"/>
              </a:lnSpc>
              <a:buFont typeface="Arial" charset="0"/>
              <a:buChar char="►"/>
              <a:defRPr/>
            </a:pPr>
            <a:r>
              <a:rPr lang="en-US" sz="1800" dirty="0"/>
              <a:t>Cell/</a:t>
            </a:r>
            <a:r>
              <a:rPr lang="en-US" sz="1800" dirty="0" err="1"/>
              <a:t>Molec</a:t>
            </a:r>
            <a:r>
              <a:rPr lang="en-US" sz="1800" dirty="0"/>
              <a:t>./Dev. Biology</a:t>
            </a:r>
          </a:p>
          <a:p>
            <a:pPr eaLnBrk="1" hangingPunct="1">
              <a:lnSpc>
                <a:spcPct val="80000"/>
              </a:lnSpc>
              <a:buFont typeface="Arial" charset="0"/>
              <a:buChar char="►"/>
              <a:defRPr/>
            </a:pPr>
            <a:r>
              <a:rPr lang="en-US" sz="1800" dirty="0"/>
              <a:t>Biochemistry/Biological chemistry</a:t>
            </a:r>
          </a:p>
          <a:p>
            <a:pPr eaLnBrk="1" hangingPunct="1">
              <a:lnSpc>
                <a:spcPct val="80000"/>
              </a:lnSpc>
              <a:buFont typeface="Arial" charset="0"/>
              <a:buChar char="►"/>
              <a:defRPr/>
            </a:pPr>
            <a:r>
              <a:rPr lang="en-US" sz="1800" dirty="0"/>
              <a:t>Biomedical Engineering</a:t>
            </a:r>
          </a:p>
          <a:p>
            <a:pPr eaLnBrk="1" hangingPunct="1">
              <a:lnSpc>
                <a:spcPct val="80000"/>
              </a:lnSpc>
              <a:buFont typeface="Arial" charset="0"/>
              <a:buChar char="►"/>
              <a:defRPr/>
            </a:pPr>
            <a:r>
              <a:rPr lang="en-US" sz="1800" dirty="0"/>
              <a:t>Chemistry</a:t>
            </a:r>
          </a:p>
          <a:p>
            <a:pPr lvl="1" eaLnBrk="1" hangingPunct="1">
              <a:lnSpc>
                <a:spcPct val="80000"/>
              </a:lnSpc>
              <a:defRPr/>
            </a:pPr>
            <a:r>
              <a:rPr lang="en-US" sz="1600" dirty="0"/>
              <a:t>Green</a:t>
            </a:r>
          </a:p>
          <a:p>
            <a:pPr lvl="1" eaLnBrk="1" hangingPunct="1">
              <a:lnSpc>
                <a:spcPct val="80000"/>
              </a:lnSpc>
              <a:defRPr/>
            </a:pPr>
            <a:r>
              <a:rPr lang="en-US" sz="1600" dirty="0"/>
              <a:t>Organic</a:t>
            </a:r>
          </a:p>
          <a:p>
            <a:pPr lvl="1" eaLnBrk="1" hangingPunct="1">
              <a:lnSpc>
                <a:spcPct val="80000"/>
              </a:lnSpc>
              <a:defRPr/>
            </a:pPr>
            <a:r>
              <a:rPr lang="en-US" sz="1600" dirty="0"/>
              <a:t>Manufacturing</a:t>
            </a:r>
          </a:p>
          <a:p>
            <a:pPr eaLnBrk="1" hangingPunct="1">
              <a:lnSpc>
                <a:spcPct val="80000"/>
              </a:lnSpc>
              <a:buFont typeface="Arial" charset="0"/>
              <a:buChar char="►"/>
              <a:defRPr/>
            </a:pPr>
            <a:r>
              <a:rPr lang="en-US" sz="1800" dirty="0"/>
              <a:t>Pathology/Molecular Toxicology</a:t>
            </a:r>
          </a:p>
          <a:p>
            <a:pPr eaLnBrk="1" hangingPunct="1">
              <a:lnSpc>
                <a:spcPct val="80000"/>
              </a:lnSpc>
              <a:buFont typeface="Arial" charset="0"/>
              <a:buChar char="►"/>
              <a:defRPr/>
            </a:pPr>
            <a:r>
              <a:rPr lang="en-US" sz="1800" dirty="0"/>
              <a:t>Pharmacology</a:t>
            </a:r>
          </a:p>
          <a:p>
            <a:pPr eaLnBrk="1" hangingPunct="1">
              <a:lnSpc>
                <a:spcPct val="80000"/>
              </a:lnSpc>
              <a:buFont typeface="Arial" charset="0"/>
              <a:buChar char="►"/>
              <a:defRPr/>
            </a:pPr>
            <a:r>
              <a:rPr lang="en-US" sz="1800" dirty="0"/>
              <a:t>Radiological Sciences</a:t>
            </a:r>
          </a:p>
          <a:p>
            <a:pPr eaLnBrk="1" hangingPunct="1">
              <a:lnSpc>
                <a:spcPct val="80000"/>
              </a:lnSpc>
              <a:buFont typeface="Arial" charset="0"/>
              <a:buChar char="►"/>
              <a:defRPr/>
            </a:pPr>
            <a:r>
              <a:rPr lang="en-US" sz="1800" dirty="0"/>
              <a:t>Biostatistics</a:t>
            </a:r>
          </a:p>
          <a:p>
            <a:pPr eaLnBrk="1" hangingPunct="1">
              <a:lnSpc>
                <a:spcPct val="80000"/>
              </a:lnSpc>
              <a:buFont typeface="Arial" charset="0"/>
              <a:buChar char="►"/>
              <a:defRPr/>
            </a:pPr>
            <a:r>
              <a:rPr lang="en-US" sz="1800" dirty="0"/>
              <a:t>Electrical Engineering</a:t>
            </a:r>
          </a:p>
          <a:p>
            <a:pPr eaLnBrk="1" hangingPunct="1">
              <a:lnSpc>
                <a:spcPct val="80000"/>
              </a:lnSpc>
              <a:buFont typeface="Arial" charset="0"/>
              <a:buChar char="►"/>
              <a:defRPr/>
            </a:pPr>
            <a:r>
              <a:rPr lang="en-US" sz="1800" dirty="0"/>
              <a:t>Ecology and Evolutionary Biology</a:t>
            </a:r>
          </a:p>
          <a:p>
            <a:pPr eaLnBrk="1" hangingPunct="1">
              <a:lnSpc>
                <a:spcPct val="80000"/>
              </a:lnSpc>
              <a:buFont typeface="Arial" charset="0"/>
              <a:buChar char="►"/>
              <a:defRPr/>
            </a:pPr>
            <a:r>
              <a:rPr lang="en-US" sz="1800" dirty="0"/>
              <a:t>Environmental Health Sciences</a:t>
            </a:r>
          </a:p>
          <a:p>
            <a:pPr eaLnBrk="1" hangingPunct="1">
              <a:lnSpc>
                <a:spcPct val="80000"/>
              </a:lnSpc>
              <a:buFont typeface="Arial" charset="0"/>
              <a:buChar char="►"/>
              <a:defRPr/>
            </a:pPr>
            <a:endParaRPr lang="en-US" sz="1800" dirty="0"/>
          </a:p>
          <a:p>
            <a:pPr eaLnBrk="1" hangingPunct="1">
              <a:lnSpc>
                <a:spcPct val="80000"/>
              </a:lnSpc>
              <a:buFont typeface="Arial" charset="0"/>
              <a:buChar char="►"/>
              <a:defRPr/>
            </a:pPr>
            <a:endParaRPr lang="en-US" sz="1800" dirty="0"/>
          </a:p>
        </p:txBody>
      </p:sp>
      <p:sp>
        <p:nvSpPr>
          <p:cNvPr id="202756" name="Rectangle 4">
            <a:extLst>
              <a:ext uri="{FF2B5EF4-FFF2-40B4-BE49-F238E27FC236}">
                <a16:creationId xmlns:a16="http://schemas.microsoft.com/office/drawing/2014/main" id="{32CE7B5F-33A9-9DA4-08E6-57E067FC9853}"/>
              </a:ext>
            </a:extLst>
          </p:cNvPr>
          <p:cNvSpPr>
            <a:spLocks noGrp="1" noRot="1" noChangeArrowheads="1"/>
          </p:cNvSpPr>
          <p:nvPr>
            <p:ph type="body" sz="half" idx="2"/>
          </p:nvPr>
        </p:nvSpPr>
        <p:spPr>
          <a:xfrm>
            <a:off x="4419600" y="1600200"/>
            <a:ext cx="4422775" cy="4498975"/>
          </a:xfrm>
        </p:spPr>
        <p:txBody>
          <a:bodyPr/>
          <a:lstStyle/>
          <a:p>
            <a:pPr eaLnBrk="1" hangingPunct="1">
              <a:lnSpc>
                <a:spcPct val="80000"/>
              </a:lnSpc>
              <a:buFont typeface="Arial" charset="0"/>
              <a:buChar char="►"/>
              <a:defRPr/>
            </a:pPr>
            <a:r>
              <a:rPr lang="en-US" sz="1800"/>
              <a:t>Epidemiology</a:t>
            </a:r>
          </a:p>
          <a:p>
            <a:pPr eaLnBrk="1" hangingPunct="1">
              <a:lnSpc>
                <a:spcPct val="80000"/>
              </a:lnSpc>
              <a:buFont typeface="Arial" charset="0"/>
              <a:buChar char="►"/>
              <a:defRPr/>
            </a:pPr>
            <a:r>
              <a:rPr lang="en-US" sz="1800"/>
              <a:t>Oral Biology</a:t>
            </a:r>
          </a:p>
          <a:p>
            <a:pPr eaLnBrk="1" hangingPunct="1">
              <a:lnSpc>
                <a:spcPct val="80000"/>
              </a:lnSpc>
              <a:buFont typeface="Arial" charset="0"/>
              <a:buChar char="►"/>
              <a:defRPr/>
            </a:pPr>
            <a:r>
              <a:rPr lang="en-US" sz="1800"/>
              <a:t>Biological and Medical Informatics</a:t>
            </a:r>
          </a:p>
          <a:p>
            <a:pPr eaLnBrk="1" hangingPunct="1">
              <a:lnSpc>
                <a:spcPct val="80000"/>
              </a:lnSpc>
              <a:buFont typeface="Arial" charset="0"/>
              <a:buChar char="►"/>
              <a:defRPr/>
            </a:pPr>
            <a:r>
              <a:rPr lang="en-US" sz="1800"/>
              <a:t>Biophysics</a:t>
            </a:r>
          </a:p>
          <a:p>
            <a:pPr eaLnBrk="1" hangingPunct="1">
              <a:lnSpc>
                <a:spcPct val="80000"/>
              </a:lnSpc>
              <a:buFont typeface="Arial" charset="0"/>
              <a:buChar char="►"/>
              <a:defRPr/>
            </a:pPr>
            <a:r>
              <a:rPr lang="en-US" sz="1800"/>
              <a:t>Civil Engineering</a:t>
            </a:r>
          </a:p>
          <a:p>
            <a:pPr eaLnBrk="1" hangingPunct="1">
              <a:lnSpc>
                <a:spcPct val="80000"/>
              </a:lnSpc>
              <a:buFont typeface="Arial" charset="0"/>
              <a:buChar char="►"/>
              <a:defRPr/>
            </a:pPr>
            <a:r>
              <a:rPr lang="en-US" sz="1800"/>
              <a:t>Genetics</a:t>
            </a:r>
          </a:p>
          <a:p>
            <a:pPr eaLnBrk="1" hangingPunct="1">
              <a:lnSpc>
                <a:spcPct val="80000"/>
              </a:lnSpc>
              <a:buFont typeface="Arial" charset="0"/>
              <a:buChar char="►"/>
              <a:defRPr/>
            </a:pPr>
            <a:r>
              <a:rPr lang="en-US" sz="1800"/>
              <a:t>Computational Biology/Bioinformatics</a:t>
            </a:r>
          </a:p>
          <a:p>
            <a:pPr eaLnBrk="1" hangingPunct="1">
              <a:lnSpc>
                <a:spcPct val="80000"/>
              </a:lnSpc>
              <a:buFont typeface="Arial" charset="0"/>
              <a:buChar char="►"/>
              <a:defRPr/>
            </a:pPr>
            <a:r>
              <a:rPr lang="en-US" sz="1800"/>
              <a:t>Pharmacogenomics</a:t>
            </a:r>
          </a:p>
          <a:p>
            <a:pPr eaLnBrk="1" hangingPunct="1">
              <a:lnSpc>
                <a:spcPct val="80000"/>
              </a:lnSpc>
              <a:buFont typeface="Arial" charset="0"/>
              <a:buChar char="►"/>
              <a:defRPr/>
            </a:pPr>
            <a:r>
              <a:rPr lang="en-US" sz="1800"/>
              <a:t>Forestry</a:t>
            </a:r>
          </a:p>
          <a:p>
            <a:pPr eaLnBrk="1" hangingPunct="1">
              <a:lnSpc>
                <a:spcPct val="80000"/>
              </a:lnSpc>
              <a:buFont typeface="Arial" charset="0"/>
              <a:buChar char="►"/>
              <a:defRPr/>
            </a:pPr>
            <a:r>
              <a:rPr lang="en-US" sz="1800"/>
              <a:t>Integrative Biology</a:t>
            </a:r>
          </a:p>
          <a:p>
            <a:pPr eaLnBrk="1" hangingPunct="1">
              <a:lnSpc>
                <a:spcPct val="80000"/>
              </a:lnSpc>
              <a:buFont typeface="Arial" charset="0"/>
              <a:buChar char="►"/>
              <a:defRPr/>
            </a:pPr>
            <a:r>
              <a:rPr lang="en-US" sz="1800"/>
              <a:t>Molecular and Biochemical Nutrition</a:t>
            </a:r>
          </a:p>
          <a:p>
            <a:pPr eaLnBrk="1" hangingPunct="1">
              <a:lnSpc>
                <a:spcPct val="80000"/>
              </a:lnSpc>
              <a:buFont typeface="Arial" charset="0"/>
              <a:buChar char="►"/>
              <a:defRPr/>
            </a:pPr>
            <a:r>
              <a:rPr lang="en-US" sz="1800"/>
              <a:t>Plant Biology</a:t>
            </a:r>
          </a:p>
          <a:p>
            <a:pPr eaLnBrk="1" hangingPunct="1">
              <a:lnSpc>
                <a:spcPct val="80000"/>
              </a:lnSpc>
              <a:buFont typeface="Arial" charset="0"/>
              <a:buChar char="►"/>
              <a:defRPr/>
            </a:pPr>
            <a:r>
              <a:rPr lang="en-US" sz="1800"/>
              <a:t>Vision Science</a:t>
            </a:r>
          </a:p>
          <a:p>
            <a:pPr eaLnBrk="1" hangingPunct="1">
              <a:lnSpc>
                <a:spcPct val="80000"/>
              </a:lnSpc>
              <a:buFont typeface="Arial" charset="0"/>
              <a:buChar char="►"/>
              <a:defRPr/>
            </a:pPr>
            <a:endParaRPr lang="en-US" sz="1800"/>
          </a:p>
          <a:p>
            <a:pPr eaLnBrk="1" hangingPunct="1">
              <a:lnSpc>
                <a:spcPct val="80000"/>
              </a:lnSpc>
              <a:buFont typeface="Arial" charset="0"/>
              <a:buChar char="►"/>
              <a:defRPr/>
            </a:pPr>
            <a:r>
              <a:rPr lang="en-US" sz="1800">
                <a:solidFill>
                  <a:srgbClr val="FF3300"/>
                </a:solidFill>
                <a:effectLst>
                  <a:outerShdw blurRad="38100" dist="38100" dir="2700000" algn="tl">
                    <a:srgbClr val="000000"/>
                  </a:outerShdw>
                </a:effectLst>
              </a:rPr>
              <a:t>And Many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6" name="Rectangle 4">
            <a:extLst>
              <a:ext uri="{FF2B5EF4-FFF2-40B4-BE49-F238E27FC236}">
                <a16:creationId xmlns:a16="http://schemas.microsoft.com/office/drawing/2014/main" id="{A062FB35-AB0B-F9C9-387F-CBADEA0F5617}"/>
              </a:ext>
            </a:extLst>
          </p:cNvPr>
          <p:cNvSpPr>
            <a:spLocks noGrp="1" noChangeArrowheads="1"/>
          </p:cNvSpPr>
          <p:nvPr>
            <p:ph type="ctrTitle"/>
          </p:nvPr>
        </p:nvSpPr>
        <p:spPr>
          <a:xfrm>
            <a:off x="685800" y="762000"/>
            <a:ext cx="7772400" cy="5699125"/>
          </a:xfrm>
        </p:spPr>
        <p:txBody>
          <a:bodyPr/>
          <a:lstStyle/>
          <a:p>
            <a:pPr eaLnBrk="1" hangingPunct="1">
              <a:defRPr/>
            </a:pPr>
            <a:r>
              <a:rPr lang="en-US" sz="4400" dirty="0">
                <a:solidFill>
                  <a:srgbClr val="FF3300"/>
                </a:solidFill>
              </a:rPr>
              <a:t>Assumption of this Course:</a:t>
            </a:r>
            <a:br>
              <a:rPr lang="en-US" sz="4400" dirty="0"/>
            </a:br>
            <a:r>
              <a:rPr lang="en-US" sz="4400" dirty="0"/>
              <a:t>You are all interested in “going all the way” to a Doctorate!</a:t>
            </a:r>
            <a:br>
              <a:rPr lang="en-US" sz="4800" dirty="0"/>
            </a:br>
            <a:br>
              <a:rPr lang="en-US" sz="4800" dirty="0"/>
            </a:br>
            <a:r>
              <a:rPr lang="en-US" sz="4800" dirty="0">
                <a:solidFill>
                  <a:schemeClr val="accent2">
                    <a:lumMod val="75000"/>
                  </a:schemeClr>
                </a:solidFill>
              </a:rPr>
              <a:t>What is it?</a:t>
            </a:r>
            <a:br>
              <a:rPr lang="en-US" sz="4800" dirty="0">
                <a:solidFill>
                  <a:schemeClr val="accent2">
                    <a:lumMod val="75000"/>
                  </a:schemeClr>
                </a:solidFill>
              </a:rPr>
            </a:br>
            <a:r>
              <a:rPr lang="en-US" sz="4800" dirty="0">
                <a:solidFill>
                  <a:schemeClr val="accent2">
                    <a:lumMod val="75000"/>
                  </a:schemeClr>
                </a:solidFill>
              </a:rPr>
              <a:t>How do I get there?</a:t>
            </a:r>
            <a:br>
              <a:rPr lang="en-US" sz="4800" dirty="0">
                <a:solidFill>
                  <a:schemeClr val="accent2">
                    <a:lumMod val="75000"/>
                  </a:schemeClr>
                </a:solidFill>
              </a:rPr>
            </a:br>
            <a:r>
              <a:rPr lang="en-US" sz="4800" dirty="0">
                <a:solidFill>
                  <a:schemeClr val="accent2">
                    <a:lumMod val="75000"/>
                  </a:schemeClr>
                </a:solidFill>
              </a:rPr>
              <a:t>Then What?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7B0E4B92-528D-EC6B-C624-BB12D5F7CB48}"/>
              </a:ext>
            </a:extLst>
          </p:cNvPr>
          <p:cNvSpPr>
            <a:spLocks noGrp="1" noRot="1" noChangeArrowheads="1"/>
          </p:cNvSpPr>
          <p:nvPr>
            <p:ph type="title"/>
          </p:nvPr>
        </p:nvSpPr>
        <p:spPr/>
        <p:txBody>
          <a:bodyPr/>
          <a:lstStyle/>
          <a:p>
            <a:pPr eaLnBrk="1" hangingPunct="1">
              <a:defRPr/>
            </a:pPr>
            <a:r>
              <a:rPr lang="en-US"/>
              <a:t>What is a “Good” Field?</a:t>
            </a:r>
          </a:p>
        </p:txBody>
      </p:sp>
      <p:sp>
        <p:nvSpPr>
          <p:cNvPr id="137219" name="Rectangle 3">
            <a:extLst>
              <a:ext uri="{FF2B5EF4-FFF2-40B4-BE49-F238E27FC236}">
                <a16:creationId xmlns:a16="http://schemas.microsoft.com/office/drawing/2014/main" id="{040481C5-E5B2-D115-1289-CFCC530E2CCB}"/>
              </a:ext>
            </a:extLst>
          </p:cNvPr>
          <p:cNvSpPr>
            <a:spLocks noGrp="1" noRot="1" noChangeArrowheads="1"/>
          </p:cNvSpPr>
          <p:nvPr>
            <p:ph type="body" idx="1"/>
          </p:nvPr>
        </p:nvSpPr>
        <p:spPr>
          <a:xfrm>
            <a:off x="301625" y="1600200"/>
            <a:ext cx="8540750" cy="4724400"/>
          </a:xfrm>
        </p:spPr>
        <p:txBody>
          <a:bodyPr/>
          <a:lstStyle/>
          <a:p>
            <a:pPr eaLnBrk="1" hangingPunct="1">
              <a:lnSpc>
                <a:spcPct val="80000"/>
              </a:lnSpc>
              <a:buFont typeface="Arial" charset="0"/>
              <a:buChar char="►"/>
              <a:defRPr/>
            </a:pPr>
            <a:r>
              <a:rPr lang="en-US" sz="2400" dirty="0"/>
              <a:t>What inspires you?</a:t>
            </a:r>
          </a:p>
          <a:p>
            <a:pPr lvl="1" eaLnBrk="1" hangingPunct="1">
              <a:lnSpc>
                <a:spcPct val="80000"/>
              </a:lnSpc>
              <a:defRPr/>
            </a:pPr>
            <a:r>
              <a:rPr lang="en-US" sz="2000" dirty="0"/>
              <a:t>Matches your passion?</a:t>
            </a:r>
          </a:p>
          <a:p>
            <a:pPr lvl="1" eaLnBrk="1" hangingPunct="1">
              <a:lnSpc>
                <a:spcPct val="80000"/>
              </a:lnSpc>
              <a:defRPr/>
            </a:pPr>
            <a:r>
              <a:rPr lang="en-US" sz="2000" dirty="0"/>
              <a:t>Matches your skills?</a:t>
            </a:r>
          </a:p>
          <a:p>
            <a:pPr lvl="1" eaLnBrk="1" hangingPunct="1">
              <a:lnSpc>
                <a:spcPct val="80000"/>
              </a:lnSpc>
              <a:defRPr/>
            </a:pPr>
            <a:r>
              <a:rPr lang="en-US" sz="2000" dirty="0"/>
              <a:t>Matches your values?</a:t>
            </a:r>
          </a:p>
          <a:p>
            <a:pPr lvl="1" eaLnBrk="1" hangingPunct="1">
              <a:lnSpc>
                <a:spcPct val="80000"/>
              </a:lnSpc>
              <a:defRPr/>
            </a:pPr>
            <a:r>
              <a:rPr lang="en-US" sz="2000" dirty="0"/>
              <a:t>Matches your favored place to work?</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74753DAF-19D9-AC11-8CC8-265EA781D32A}"/>
              </a:ext>
            </a:extLst>
          </p:cNvPr>
          <p:cNvSpPr>
            <a:spLocks noGrp="1" noRot="1" noChangeArrowheads="1"/>
          </p:cNvSpPr>
          <p:nvPr>
            <p:ph type="title"/>
          </p:nvPr>
        </p:nvSpPr>
        <p:spPr>
          <a:xfrm>
            <a:off x="301625" y="0"/>
            <a:ext cx="8540750" cy="914400"/>
          </a:xfrm>
        </p:spPr>
        <p:txBody>
          <a:bodyPr/>
          <a:lstStyle/>
          <a:p>
            <a:pPr eaLnBrk="1" hangingPunct="1">
              <a:defRPr/>
            </a:pPr>
            <a:r>
              <a:rPr lang="en-US"/>
              <a:t>Current “Hot” Fields</a:t>
            </a:r>
          </a:p>
        </p:txBody>
      </p:sp>
      <p:sp>
        <p:nvSpPr>
          <p:cNvPr id="302083" name="Rectangle 3">
            <a:extLst>
              <a:ext uri="{FF2B5EF4-FFF2-40B4-BE49-F238E27FC236}">
                <a16:creationId xmlns:a16="http://schemas.microsoft.com/office/drawing/2014/main" id="{E7D84601-52C5-1516-5AE8-BBB90CC69862}"/>
              </a:ext>
            </a:extLst>
          </p:cNvPr>
          <p:cNvSpPr>
            <a:spLocks noGrp="1" noRot="1" noChangeArrowheads="1"/>
          </p:cNvSpPr>
          <p:nvPr>
            <p:ph type="body" idx="1"/>
          </p:nvPr>
        </p:nvSpPr>
        <p:spPr>
          <a:xfrm>
            <a:off x="301625" y="914400"/>
            <a:ext cx="8540750" cy="5410200"/>
          </a:xfrm>
        </p:spPr>
        <p:txBody>
          <a:bodyPr/>
          <a:lstStyle/>
          <a:p>
            <a:pPr eaLnBrk="1" hangingPunct="1">
              <a:lnSpc>
                <a:spcPct val="80000"/>
              </a:lnSpc>
              <a:buFont typeface="Arial" charset="0"/>
              <a:buChar char="►"/>
              <a:defRPr/>
            </a:pPr>
            <a:r>
              <a:rPr lang="en-US" sz="2000"/>
              <a:t>Biodefense?</a:t>
            </a:r>
          </a:p>
          <a:p>
            <a:pPr lvl="1" eaLnBrk="1" hangingPunct="1">
              <a:lnSpc>
                <a:spcPct val="80000"/>
              </a:lnSpc>
              <a:defRPr/>
            </a:pPr>
            <a:r>
              <a:rPr lang="en-US" sz="1800"/>
              <a:t>Microbiology</a:t>
            </a:r>
          </a:p>
          <a:p>
            <a:pPr lvl="1" eaLnBrk="1" hangingPunct="1">
              <a:lnSpc>
                <a:spcPct val="80000"/>
              </a:lnSpc>
              <a:defRPr/>
            </a:pPr>
            <a:r>
              <a:rPr lang="en-US" sz="1800"/>
              <a:t>Cell Biology</a:t>
            </a:r>
          </a:p>
          <a:p>
            <a:pPr eaLnBrk="1" hangingPunct="1">
              <a:lnSpc>
                <a:spcPct val="80000"/>
              </a:lnSpc>
              <a:buFont typeface="Arial" charset="0"/>
              <a:buChar char="►"/>
              <a:defRPr/>
            </a:pPr>
            <a:r>
              <a:rPr lang="en-US" sz="2000"/>
              <a:t>Health?</a:t>
            </a:r>
          </a:p>
          <a:p>
            <a:pPr lvl="1" eaLnBrk="1" hangingPunct="1">
              <a:lnSpc>
                <a:spcPct val="80000"/>
              </a:lnSpc>
              <a:defRPr/>
            </a:pPr>
            <a:r>
              <a:rPr lang="en-US" sz="1800"/>
              <a:t>Age-related illnesses (in neuro, diabetes, cancer, etc)</a:t>
            </a:r>
          </a:p>
          <a:p>
            <a:pPr lvl="1" eaLnBrk="1" hangingPunct="1">
              <a:lnSpc>
                <a:spcPct val="80000"/>
              </a:lnSpc>
              <a:defRPr/>
            </a:pPr>
            <a:r>
              <a:rPr lang="en-US" sz="1800"/>
              <a:t>Obesity</a:t>
            </a:r>
          </a:p>
          <a:p>
            <a:pPr lvl="1" eaLnBrk="1" hangingPunct="1">
              <a:lnSpc>
                <a:spcPct val="80000"/>
              </a:lnSpc>
              <a:defRPr/>
            </a:pPr>
            <a:r>
              <a:rPr lang="en-US" sz="1800"/>
              <a:t>Memory</a:t>
            </a:r>
          </a:p>
          <a:p>
            <a:pPr lvl="1" eaLnBrk="1" hangingPunct="1">
              <a:lnSpc>
                <a:spcPct val="80000"/>
              </a:lnSpc>
              <a:defRPr/>
            </a:pPr>
            <a:r>
              <a:rPr lang="en-US" sz="1800"/>
              <a:t>Cardiovascular disease</a:t>
            </a:r>
          </a:p>
          <a:p>
            <a:pPr lvl="1" eaLnBrk="1" hangingPunct="1">
              <a:lnSpc>
                <a:spcPct val="80000"/>
              </a:lnSpc>
              <a:defRPr/>
            </a:pPr>
            <a:r>
              <a:rPr lang="en-US" sz="1800"/>
              <a:t>Pharmacology/toxicology</a:t>
            </a:r>
          </a:p>
          <a:p>
            <a:pPr lvl="1" eaLnBrk="1" hangingPunct="1">
              <a:lnSpc>
                <a:spcPct val="80000"/>
              </a:lnSpc>
              <a:defRPr/>
            </a:pPr>
            <a:r>
              <a:rPr lang="en-US" sz="1800"/>
              <a:t>Cancer</a:t>
            </a:r>
          </a:p>
          <a:p>
            <a:pPr lvl="1" eaLnBrk="1" hangingPunct="1">
              <a:lnSpc>
                <a:spcPct val="80000"/>
              </a:lnSpc>
              <a:defRPr/>
            </a:pPr>
            <a:r>
              <a:rPr lang="en-US" sz="1800"/>
              <a:t>Biomedical applications of Genetics:</a:t>
            </a:r>
          </a:p>
          <a:p>
            <a:pPr lvl="2" eaLnBrk="1" hangingPunct="1">
              <a:lnSpc>
                <a:spcPct val="80000"/>
              </a:lnSpc>
              <a:buFont typeface="Arial" charset="0"/>
              <a:buChar char="►"/>
              <a:defRPr/>
            </a:pPr>
            <a:r>
              <a:rPr lang="en-US" sz="1600"/>
              <a:t>Pharmacogenomics and pharmacogenetics</a:t>
            </a:r>
          </a:p>
          <a:p>
            <a:pPr lvl="2" eaLnBrk="1" hangingPunct="1">
              <a:lnSpc>
                <a:spcPct val="80000"/>
              </a:lnSpc>
              <a:buFont typeface="Arial" charset="0"/>
              <a:buChar char="►"/>
              <a:defRPr/>
            </a:pPr>
            <a:r>
              <a:rPr lang="en-US" sz="1600"/>
              <a:t>Proteomics – kinase activities, etc</a:t>
            </a:r>
          </a:p>
          <a:p>
            <a:pPr lvl="2" eaLnBrk="1" hangingPunct="1">
              <a:lnSpc>
                <a:spcPct val="80000"/>
              </a:lnSpc>
              <a:buFont typeface="Arial" charset="0"/>
              <a:buChar char="►"/>
              <a:defRPr/>
            </a:pPr>
            <a:r>
              <a:rPr lang="en-US" sz="1600"/>
              <a:t>Theranostic drugs” — remedies targeted at specific populations of patients</a:t>
            </a:r>
          </a:p>
          <a:p>
            <a:pPr lvl="1" eaLnBrk="1" hangingPunct="1">
              <a:lnSpc>
                <a:spcPct val="80000"/>
              </a:lnSpc>
              <a:defRPr/>
            </a:pPr>
            <a:r>
              <a:rPr lang="en-US" sz="1800"/>
              <a:t>Immunology – good for future biotech industry…</a:t>
            </a:r>
          </a:p>
          <a:p>
            <a:pPr eaLnBrk="1" hangingPunct="1">
              <a:lnSpc>
                <a:spcPct val="80000"/>
              </a:lnSpc>
              <a:buFont typeface="Arial" charset="0"/>
              <a:buChar char="►"/>
              <a:defRPr/>
            </a:pPr>
            <a:r>
              <a:rPr lang="en-US" sz="2000"/>
              <a:t>Computational Biology – Any biology w physical sciences/mathematics </a:t>
            </a:r>
          </a:p>
          <a:p>
            <a:pPr eaLnBrk="1" hangingPunct="1">
              <a:lnSpc>
                <a:spcPct val="80000"/>
              </a:lnSpc>
              <a:buFont typeface="Arial" charset="0"/>
              <a:buChar char="►"/>
              <a:defRPr/>
            </a:pPr>
            <a:r>
              <a:rPr lang="en-US" sz="2000"/>
              <a:t>Translational Medicine – Basic research into medical problems</a:t>
            </a:r>
          </a:p>
          <a:p>
            <a:pPr eaLnBrk="1" hangingPunct="1">
              <a:lnSpc>
                <a:spcPct val="80000"/>
              </a:lnSpc>
              <a:buFont typeface="Arial" charset="0"/>
              <a:buChar char="►"/>
              <a:defRPr/>
            </a:pPr>
            <a:r>
              <a:rPr lang="en-US" sz="2000"/>
              <a:t>Signal pathways and chemistry are important</a:t>
            </a:r>
          </a:p>
        </p:txBody>
      </p:sp>
      <p:sp>
        <p:nvSpPr>
          <p:cNvPr id="54276" name="Rectangle 4">
            <a:extLst>
              <a:ext uri="{FF2B5EF4-FFF2-40B4-BE49-F238E27FC236}">
                <a16:creationId xmlns:a16="http://schemas.microsoft.com/office/drawing/2014/main" id="{34BEADB5-9CC9-9C90-57AA-13D6AED882FB}"/>
              </a:ext>
            </a:extLst>
          </p:cNvPr>
          <p:cNvSpPr>
            <a:spLocks noChangeArrowheads="1"/>
          </p:cNvSpPr>
          <p:nvPr/>
        </p:nvSpPr>
        <p:spPr bwMode="auto">
          <a:xfrm>
            <a:off x="76200" y="6172200"/>
            <a:ext cx="770096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600">
                <a:hlinkClick r:id="rId3"/>
              </a:rPr>
              <a:t>http://sciencecareers.sciencemag.org/career_development/previous_issues/articles/</a:t>
            </a:r>
          </a:p>
          <a:p>
            <a:pPr>
              <a:spcBef>
                <a:spcPct val="0"/>
              </a:spcBef>
              <a:buClrTx/>
              <a:buSzTx/>
              <a:buFontTx/>
              <a:buNone/>
            </a:pPr>
            <a:r>
              <a:rPr lang="en-US" altLang="en-US" sz="1600">
                <a:hlinkClick r:id="rId3"/>
              </a:rPr>
              <a:t>2005_11_11/job_market_outlook_hot_careers_for_2006/</a:t>
            </a:r>
            <a:r>
              <a:rPr lang="en-US" altLang="en-US" sz="1600"/>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208EAEA4-550A-8746-6D45-1F1FC04A3D3E}"/>
              </a:ext>
            </a:extLst>
          </p:cNvPr>
          <p:cNvSpPr>
            <a:spLocks noGrp="1" noRot="1" noChangeArrowheads="1"/>
          </p:cNvSpPr>
          <p:nvPr>
            <p:ph type="title"/>
          </p:nvPr>
        </p:nvSpPr>
        <p:spPr/>
        <p:txBody>
          <a:bodyPr/>
          <a:lstStyle/>
          <a:p>
            <a:pPr eaLnBrk="1" hangingPunct="1">
              <a:defRPr/>
            </a:pPr>
            <a:r>
              <a:rPr lang="en-US"/>
              <a:t>Basic vs Applied Research</a:t>
            </a:r>
          </a:p>
        </p:txBody>
      </p:sp>
      <p:sp>
        <p:nvSpPr>
          <p:cNvPr id="252931" name="Rectangle 3">
            <a:extLst>
              <a:ext uri="{FF2B5EF4-FFF2-40B4-BE49-F238E27FC236}">
                <a16:creationId xmlns:a16="http://schemas.microsoft.com/office/drawing/2014/main" id="{C8A4BB9C-67C8-3CCB-2CBD-1C78E227AEE2}"/>
              </a:ext>
            </a:extLst>
          </p:cNvPr>
          <p:cNvSpPr>
            <a:spLocks noGrp="1" noRot="1" noChangeArrowheads="1"/>
          </p:cNvSpPr>
          <p:nvPr>
            <p:ph type="body" idx="1"/>
          </p:nvPr>
        </p:nvSpPr>
        <p:spPr/>
        <p:txBody>
          <a:bodyPr/>
          <a:lstStyle/>
          <a:p>
            <a:pPr eaLnBrk="1" hangingPunct="1">
              <a:lnSpc>
                <a:spcPct val="80000"/>
              </a:lnSpc>
              <a:buFont typeface="Arial" charset="0"/>
              <a:buChar char="►"/>
              <a:defRPr/>
            </a:pPr>
            <a:r>
              <a:rPr lang="en-US" sz="1800" dirty="0"/>
              <a:t>Basic </a:t>
            </a:r>
            <a:r>
              <a:rPr lang="en-US" sz="1800" dirty="0">
                <a:sym typeface="Wingdings" pitchFamily="2" charset="2"/>
              </a:rPr>
              <a:t> Applied  Industry   -  Some believed; but see people doing all now.</a:t>
            </a:r>
            <a:endParaRPr lang="en-US" sz="1800" dirty="0"/>
          </a:p>
          <a:p>
            <a:pPr eaLnBrk="1" hangingPunct="1">
              <a:lnSpc>
                <a:spcPct val="80000"/>
              </a:lnSpc>
              <a:buFont typeface="Arial" charset="0"/>
              <a:buNone/>
              <a:defRPr/>
            </a:pPr>
            <a:endParaRPr lang="en-US" sz="1800" dirty="0"/>
          </a:p>
          <a:p>
            <a:pPr eaLnBrk="1" hangingPunct="1">
              <a:lnSpc>
                <a:spcPct val="80000"/>
              </a:lnSpc>
              <a:buFont typeface="Arial" charset="0"/>
              <a:buChar char="►"/>
              <a:defRPr/>
            </a:pPr>
            <a:r>
              <a:rPr lang="en-US" sz="1800" dirty="0"/>
              <a:t>Basic – Curiosity driven.  No known application</a:t>
            </a:r>
          </a:p>
          <a:p>
            <a:pPr eaLnBrk="1" hangingPunct="1">
              <a:lnSpc>
                <a:spcPct val="80000"/>
              </a:lnSpc>
              <a:buFont typeface="Arial" charset="0"/>
              <a:buChar char="►"/>
              <a:defRPr/>
            </a:pPr>
            <a:r>
              <a:rPr lang="en-US" sz="1800" dirty="0"/>
              <a:t>Applied – Designed to solve practical problems of world.  Improve world</a:t>
            </a:r>
          </a:p>
          <a:p>
            <a:pPr eaLnBrk="1" hangingPunct="1">
              <a:lnSpc>
                <a:spcPct val="80000"/>
              </a:lnSpc>
              <a:buFont typeface="Arial" charset="0"/>
              <a:buChar char="►"/>
              <a:defRPr/>
            </a:pPr>
            <a:endParaRPr lang="en-US" sz="1800" dirty="0"/>
          </a:p>
          <a:p>
            <a:pPr eaLnBrk="1" hangingPunct="1">
              <a:lnSpc>
                <a:spcPct val="80000"/>
              </a:lnSpc>
              <a:buFont typeface="Arial" charset="0"/>
              <a:buChar char="►"/>
              <a:defRPr/>
            </a:pPr>
            <a:r>
              <a:rPr lang="en-US" sz="1800" dirty="0"/>
              <a:t>The distinction between basic and applied research isn't always clear. </a:t>
            </a:r>
          </a:p>
          <a:p>
            <a:pPr eaLnBrk="1" hangingPunct="1">
              <a:lnSpc>
                <a:spcPct val="80000"/>
              </a:lnSpc>
              <a:buFont typeface="Arial" charset="0"/>
              <a:buChar char="►"/>
              <a:defRPr/>
            </a:pPr>
            <a:r>
              <a:rPr lang="en-US" sz="1800" dirty="0"/>
              <a:t>"</a:t>
            </a:r>
            <a:r>
              <a:rPr lang="en-US" sz="1800" i="1" dirty="0"/>
              <a:t>How long will it be before some practical application results from the research </a:t>
            </a:r>
            <a:r>
              <a:rPr lang="en-US" sz="1800" dirty="0"/>
              <a:t>?" </a:t>
            </a:r>
          </a:p>
          <a:p>
            <a:pPr eaLnBrk="1" hangingPunct="1">
              <a:lnSpc>
                <a:spcPct val="80000"/>
              </a:lnSpc>
              <a:buFont typeface="Arial" charset="0"/>
              <a:buChar char="►"/>
              <a:defRPr/>
            </a:pPr>
            <a:r>
              <a:rPr lang="en-US" sz="1800" dirty="0"/>
              <a:t>Applied - If a practical use is only </a:t>
            </a:r>
            <a:r>
              <a:rPr lang="en-US" sz="1800" b="1" dirty="0"/>
              <a:t>a few years</a:t>
            </a:r>
            <a:r>
              <a:rPr lang="en-US" sz="1800" dirty="0"/>
              <a:t> away</a:t>
            </a:r>
          </a:p>
          <a:p>
            <a:pPr eaLnBrk="1" hangingPunct="1">
              <a:lnSpc>
                <a:spcPct val="80000"/>
              </a:lnSpc>
              <a:buFont typeface="Arial" charset="0"/>
              <a:buChar char="►"/>
              <a:defRPr/>
            </a:pPr>
            <a:r>
              <a:rPr lang="en-US" sz="1800" dirty="0"/>
              <a:t>Basic - Practical use </a:t>
            </a:r>
            <a:r>
              <a:rPr lang="en-US" sz="1800" b="1" dirty="0"/>
              <a:t>cannot be envisioned</a:t>
            </a:r>
            <a:r>
              <a:rPr lang="en-US" sz="1800" dirty="0"/>
              <a:t> in the foreseeable future, then the work can be described as purely </a:t>
            </a:r>
            <a:r>
              <a:rPr lang="en-US" sz="1800" b="1" dirty="0"/>
              <a:t>basic</a:t>
            </a:r>
            <a:r>
              <a:rPr lang="en-US" sz="1800" dirty="0"/>
              <a:t> research.</a:t>
            </a:r>
          </a:p>
          <a:p>
            <a:pPr eaLnBrk="1" hangingPunct="1">
              <a:lnSpc>
                <a:spcPct val="80000"/>
              </a:lnSpc>
              <a:buFont typeface="Arial" charset="0"/>
              <a:buChar char="►"/>
              <a:defRPr/>
            </a:pPr>
            <a:r>
              <a:rPr lang="en-US" sz="1800" dirty="0"/>
              <a:t>NOW: Translational Research- </a:t>
            </a:r>
            <a:r>
              <a:rPr lang="en-US" sz="1800" b="1" dirty="0"/>
              <a:t>Translational research transforms scientific discoveries arising from laboratory, clinical, or population studies into clinical applications.”</a:t>
            </a:r>
            <a:endParaRPr lang="en-US" sz="1800" dirty="0"/>
          </a:p>
          <a:p>
            <a:pPr eaLnBrk="1" hangingPunct="1">
              <a:lnSpc>
                <a:spcPct val="80000"/>
              </a:lnSpc>
              <a:buFont typeface="Arial" charset="0"/>
              <a:buChar char="►"/>
              <a:defRPr/>
            </a:pPr>
            <a:endParaRPr lang="en-US" sz="1800" dirty="0"/>
          </a:p>
          <a:p>
            <a:pPr eaLnBrk="1" hangingPunct="1">
              <a:lnSpc>
                <a:spcPct val="80000"/>
              </a:lnSpc>
              <a:buFont typeface="Arial" charset="0"/>
              <a:buChar char="►"/>
              <a:defRPr/>
            </a:pPr>
            <a:r>
              <a:rPr lang="en-US" sz="1800" dirty="0"/>
              <a:t>Now…these definitions are less clear…and have translational research…</a:t>
            </a:r>
          </a:p>
          <a:p>
            <a:pPr eaLnBrk="1" hangingPunct="1">
              <a:lnSpc>
                <a:spcPct val="80000"/>
              </a:lnSpc>
              <a:buFont typeface="Arial" charset="0"/>
              <a:buChar char="►"/>
              <a:defRPr/>
            </a:pPr>
            <a:endParaRPr lang="en-US" sz="1800" dirty="0"/>
          </a:p>
        </p:txBody>
      </p:sp>
      <p:sp>
        <p:nvSpPr>
          <p:cNvPr id="55300" name="Rectangle 4">
            <a:extLst>
              <a:ext uri="{FF2B5EF4-FFF2-40B4-BE49-F238E27FC236}">
                <a16:creationId xmlns:a16="http://schemas.microsoft.com/office/drawing/2014/main" id="{FA620AEC-DC4E-6C93-73F4-EA24DECB160C}"/>
              </a:ext>
            </a:extLst>
          </p:cNvPr>
          <p:cNvSpPr>
            <a:spLocks noChangeArrowheads="1"/>
          </p:cNvSpPr>
          <p:nvPr/>
        </p:nvSpPr>
        <p:spPr bwMode="auto">
          <a:xfrm>
            <a:off x="152400" y="6324600"/>
            <a:ext cx="58213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http://www.lbl.gov/Education/ELSI/research-main.html</a:t>
            </a:r>
            <a:r>
              <a:rPr lang="en-US" altLang="en-US" sz="180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638EB85E-D965-0EE3-03F4-823F7512E6E7}"/>
              </a:ext>
            </a:extLst>
          </p:cNvPr>
          <p:cNvSpPr>
            <a:spLocks noGrp="1" noRot="1" noChangeArrowheads="1"/>
          </p:cNvSpPr>
          <p:nvPr>
            <p:ph type="title"/>
          </p:nvPr>
        </p:nvSpPr>
        <p:spPr>
          <a:xfrm>
            <a:off x="228600" y="152400"/>
            <a:ext cx="8540750" cy="838200"/>
          </a:xfrm>
        </p:spPr>
        <p:txBody>
          <a:bodyPr/>
          <a:lstStyle/>
          <a:p>
            <a:pPr eaLnBrk="1" hangingPunct="1">
              <a:defRPr/>
            </a:pPr>
            <a:r>
              <a:rPr lang="en-US"/>
              <a:t>Good Directions for Training</a:t>
            </a:r>
          </a:p>
        </p:txBody>
      </p:sp>
      <p:sp>
        <p:nvSpPr>
          <p:cNvPr id="300035" name="Rectangle 3">
            <a:extLst>
              <a:ext uri="{FF2B5EF4-FFF2-40B4-BE49-F238E27FC236}">
                <a16:creationId xmlns:a16="http://schemas.microsoft.com/office/drawing/2014/main" id="{0D8A89BF-556B-5F4D-B255-9878E949F153}"/>
              </a:ext>
            </a:extLst>
          </p:cNvPr>
          <p:cNvSpPr>
            <a:spLocks noGrp="1" noRot="1" noChangeArrowheads="1"/>
          </p:cNvSpPr>
          <p:nvPr>
            <p:ph type="body" idx="1"/>
          </p:nvPr>
        </p:nvSpPr>
        <p:spPr>
          <a:xfrm>
            <a:off x="301625" y="1066800"/>
            <a:ext cx="8540750" cy="5486400"/>
          </a:xfrm>
        </p:spPr>
        <p:txBody>
          <a:bodyPr/>
          <a:lstStyle/>
          <a:p>
            <a:pPr eaLnBrk="1" hangingPunct="1">
              <a:lnSpc>
                <a:spcPct val="80000"/>
              </a:lnSpc>
              <a:buFont typeface="Arial" charset="0"/>
              <a:buChar char="►"/>
              <a:defRPr/>
            </a:pPr>
            <a:r>
              <a:rPr lang="en-US" sz="2000"/>
              <a:t>Need more interdisciplinary training (often at Postdoc Level)</a:t>
            </a:r>
          </a:p>
          <a:p>
            <a:pPr lvl="1" eaLnBrk="1" hangingPunct="1">
              <a:lnSpc>
                <a:spcPct val="80000"/>
              </a:lnSpc>
              <a:defRPr/>
            </a:pPr>
            <a:r>
              <a:rPr lang="en-US" sz="1800"/>
              <a:t>Between fields:  </a:t>
            </a:r>
          </a:p>
          <a:p>
            <a:pPr lvl="2" eaLnBrk="1" hangingPunct="1">
              <a:lnSpc>
                <a:spcPct val="80000"/>
              </a:lnSpc>
              <a:buFont typeface="Arial" charset="0"/>
              <a:buChar char="►"/>
              <a:defRPr/>
            </a:pPr>
            <a:r>
              <a:rPr lang="en-US" sz="1600"/>
              <a:t>Computational abilities</a:t>
            </a:r>
          </a:p>
          <a:p>
            <a:pPr lvl="2" eaLnBrk="1" hangingPunct="1">
              <a:lnSpc>
                <a:spcPct val="80000"/>
              </a:lnSpc>
              <a:buFont typeface="Arial" charset="0"/>
              <a:buChar char="►"/>
              <a:defRPr/>
            </a:pPr>
            <a:r>
              <a:rPr lang="en-US" sz="1600"/>
              <a:t>Biology with..</a:t>
            </a:r>
          </a:p>
          <a:p>
            <a:pPr lvl="3" eaLnBrk="1" hangingPunct="1">
              <a:lnSpc>
                <a:spcPct val="80000"/>
              </a:lnSpc>
              <a:defRPr/>
            </a:pPr>
            <a:r>
              <a:rPr lang="en-US" sz="1400"/>
              <a:t>Physics</a:t>
            </a:r>
          </a:p>
          <a:p>
            <a:pPr lvl="3" eaLnBrk="1" hangingPunct="1">
              <a:lnSpc>
                <a:spcPct val="80000"/>
              </a:lnSpc>
              <a:defRPr/>
            </a:pPr>
            <a:r>
              <a:rPr lang="en-US" sz="1400"/>
              <a:t>engineering, computer science, math…</a:t>
            </a:r>
          </a:p>
          <a:p>
            <a:pPr lvl="1" eaLnBrk="1" hangingPunct="1">
              <a:lnSpc>
                <a:spcPct val="80000"/>
              </a:lnSpc>
              <a:defRPr/>
            </a:pPr>
            <a:r>
              <a:rPr lang="en-US" sz="1800"/>
              <a:t>For business:</a:t>
            </a:r>
          </a:p>
          <a:p>
            <a:pPr lvl="2" eaLnBrk="1" hangingPunct="1">
              <a:lnSpc>
                <a:spcPct val="80000"/>
              </a:lnSpc>
              <a:buFont typeface="Arial" charset="0"/>
              <a:buChar char="►"/>
              <a:defRPr/>
            </a:pPr>
            <a:r>
              <a:rPr lang="en-US" sz="1600"/>
              <a:t>understanding of the product development cycle</a:t>
            </a:r>
          </a:p>
          <a:p>
            <a:pPr lvl="2" eaLnBrk="1" hangingPunct="1">
              <a:lnSpc>
                <a:spcPct val="80000"/>
              </a:lnSpc>
              <a:buFont typeface="Arial" charset="0"/>
              <a:buChar char="►"/>
              <a:defRPr/>
            </a:pPr>
            <a:r>
              <a:rPr lang="en-US" sz="1600"/>
              <a:t>the ability to work in a multifunctional arena</a:t>
            </a:r>
          </a:p>
          <a:p>
            <a:pPr lvl="2" eaLnBrk="1" hangingPunct="1">
              <a:lnSpc>
                <a:spcPct val="80000"/>
              </a:lnSpc>
              <a:buFont typeface="Arial" charset="0"/>
              <a:buChar char="►"/>
              <a:defRPr/>
            </a:pPr>
            <a:r>
              <a:rPr lang="en-US" sz="1600"/>
              <a:t>Knowledge of business language</a:t>
            </a:r>
          </a:p>
          <a:p>
            <a:pPr lvl="1" eaLnBrk="1" hangingPunct="1">
              <a:lnSpc>
                <a:spcPct val="80000"/>
              </a:lnSpc>
              <a:defRPr/>
            </a:pPr>
            <a:r>
              <a:rPr lang="en-US" sz="1800"/>
              <a:t>For drug development:</a:t>
            </a:r>
          </a:p>
          <a:p>
            <a:pPr lvl="2" eaLnBrk="1" hangingPunct="1">
              <a:lnSpc>
                <a:spcPct val="80000"/>
              </a:lnSpc>
              <a:buFont typeface="Arial" charset="0"/>
              <a:buChar char="►"/>
              <a:defRPr/>
            </a:pPr>
            <a:r>
              <a:rPr lang="en-US" sz="1600"/>
              <a:t>growth of jobs involved with getting drugs into clinical trials</a:t>
            </a:r>
          </a:p>
          <a:p>
            <a:pPr lvl="2" eaLnBrk="1" hangingPunct="1">
              <a:lnSpc>
                <a:spcPct val="80000"/>
              </a:lnSpc>
              <a:buFont typeface="Arial" charset="0"/>
              <a:buChar char="►"/>
              <a:defRPr/>
            </a:pPr>
            <a:r>
              <a:rPr lang="en-US" sz="1600"/>
              <a:t>drug safety,” </a:t>
            </a:r>
          </a:p>
          <a:p>
            <a:pPr lvl="2" eaLnBrk="1" hangingPunct="1">
              <a:lnSpc>
                <a:spcPct val="80000"/>
              </a:lnSpc>
              <a:buFont typeface="Arial" charset="0"/>
              <a:buChar char="►"/>
              <a:defRPr/>
            </a:pPr>
            <a:r>
              <a:rPr lang="en-US" sz="1600"/>
              <a:t>Qualifications in regulatory affairs, validation, and quality control </a:t>
            </a:r>
          </a:p>
          <a:p>
            <a:pPr eaLnBrk="1" hangingPunct="1">
              <a:lnSpc>
                <a:spcPct val="80000"/>
              </a:lnSpc>
              <a:buFont typeface="Arial" charset="0"/>
              <a:buChar char="►"/>
              <a:defRPr/>
            </a:pPr>
            <a:r>
              <a:rPr lang="en-US" sz="2000"/>
              <a:t>Teamwork will predominate</a:t>
            </a:r>
          </a:p>
          <a:p>
            <a:pPr lvl="1" eaLnBrk="1" hangingPunct="1">
              <a:lnSpc>
                <a:spcPct val="80000"/>
              </a:lnSpc>
              <a:defRPr/>
            </a:pPr>
            <a:r>
              <a:rPr lang="en-US" sz="1800"/>
              <a:t>Leadership/team management/motivational skills</a:t>
            </a:r>
          </a:p>
          <a:p>
            <a:pPr lvl="1" eaLnBrk="1" hangingPunct="1">
              <a:lnSpc>
                <a:spcPct val="80000"/>
              </a:lnSpc>
              <a:defRPr/>
            </a:pPr>
            <a:r>
              <a:rPr lang="en-US" sz="1800"/>
              <a:t>Negotiation</a:t>
            </a:r>
          </a:p>
          <a:p>
            <a:pPr lvl="1" eaLnBrk="1" hangingPunct="1">
              <a:lnSpc>
                <a:spcPct val="80000"/>
              </a:lnSpc>
              <a:defRPr/>
            </a:pPr>
            <a:r>
              <a:rPr lang="en-US" sz="1800"/>
              <a:t>Delegation</a:t>
            </a:r>
          </a:p>
          <a:p>
            <a:pPr lvl="1" eaLnBrk="1" hangingPunct="1">
              <a:lnSpc>
                <a:spcPct val="80000"/>
              </a:lnSpc>
              <a:defRPr/>
            </a:pPr>
            <a:r>
              <a:rPr lang="en-US" sz="1800"/>
              <a:t>Hire people</a:t>
            </a:r>
          </a:p>
          <a:p>
            <a:pPr eaLnBrk="1" hangingPunct="1">
              <a:lnSpc>
                <a:spcPct val="80000"/>
              </a:lnSpc>
              <a:buFont typeface="Arial" charset="0"/>
              <a:buChar char="►"/>
              <a:defRPr/>
            </a:pPr>
            <a:endParaRPr lang="en-US" sz="2000"/>
          </a:p>
        </p:txBody>
      </p:sp>
      <p:sp>
        <p:nvSpPr>
          <p:cNvPr id="56324" name="Rectangle 4">
            <a:extLst>
              <a:ext uri="{FF2B5EF4-FFF2-40B4-BE49-F238E27FC236}">
                <a16:creationId xmlns:a16="http://schemas.microsoft.com/office/drawing/2014/main" id="{1314439B-0C73-9C9C-6791-753085B0C00F}"/>
              </a:ext>
            </a:extLst>
          </p:cNvPr>
          <p:cNvSpPr>
            <a:spLocks noChangeArrowheads="1"/>
          </p:cNvSpPr>
          <p:nvPr/>
        </p:nvSpPr>
        <p:spPr bwMode="auto">
          <a:xfrm>
            <a:off x="144463" y="6096000"/>
            <a:ext cx="7856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hlinkClick r:id="rId3"/>
              </a:rPr>
              <a:t>http://sciencecareers.sciencemag.org/career_development/previous_issues/</a:t>
            </a:r>
          </a:p>
          <a:p>
            <a:pPr>
              <a:spcBef>
                <a:spcPct val="0"/>
              </a:spcBef>
              <a:buClrTx/>
              <a:buSzTx/>
              <a:buFontTx/>
              <a:buNone/>
            </a:pPr>
            <a:r>
              <a:rPr lang="en-US" altLang="en-US" sz="1800">
                <a:hlinkClick r:id="rId3"/>
              </a:rPr>
              <a:t>articles/2005_11_11/job_market_outlook_hot_careers_for_2006/</a:t>
            </a:r>
            <a:r>
              <a:rPr lang="en-US" altLang="en-US" sz="1800"/>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6737B6D7-775B-E398-F998-521C09292E5C}"/>
              </a:ext>
            </a:extLst>
          </p:cNvPr>
          <p:cNvSpPr>
            <a:spLocks noGrp="1" noRot="1" noChangeArrowheads="1"/>
          </p:cNvSpPr>
          <p:nvPr>
            <p:ph type="title"/>
          </p:nvPr>
        </p:nvSpPr>
        <p:spPr/>
        <p:txBody>
          <a:bodyPr/>
          <a:lstStyle/>
          <a:p>
            <a:pPr eaLnBrk="1" hangingPunct="1">
              <a:defRPr/>
            </a:pPr>
            <a:r>
              <a:rPr lang="en-US"/>
              <a:t>Matching Person and Path…</a:t>
            </a:r>
          </a:p>
        </p:txBody>
      </p:sp>
      <p:sp>
        <p:nvSpPr>
          <p:cNvPr id="186371" name="Rectangle 3">
            <a:extLst>
              <a:ext uri="{FF2B5EF4-FFF2-40B4-BE49-F238E27FC236}">
                <a16:creationId xmlns:a16="http://schemas.microsoft.com/office/drawing/2014/main" id="{90DAF20C-D57A-AE72-26E1-0893562A30FE}"/>
              </a:ext>
            </a:extLst>
          </p:cNvPr>
          <p:cNvSpPr>
            <a:spLocks noGrp="1" noRot="1" noChangeArrowheads="1"/>
          </p:cNvSpPr>
          <p:nvPr>
            <p:ph type="body" idx="1"/>
          </p:nvPr>
        </p:nvSpPr>
        <p:spPr>
          <a:xfrm>
            <a:off x="301625" y="1600200"/>
            <a:ext cx="8540750" cy="4876800"/>
          </a:xfrm>
        </p:spPr>
        <p:txBody>
          <a:bodyPr/>
          <a:lstStyle/>
          <a:p>
            <a:pPr eaLnBrk="1" hangingPunct="1">
              <a:lnSpc>
                <a:spcPct val="90000"/>
              </a:lnSpc>
              <a:buFont typeface="Arial" charset="0"/>
              <a:buChar char="►"/>
              <a:defRPr/>
            </a:pPr>
            <a:r>
              <a:rPr lang="en-US" dirty="0"/>
              <a:t>Love Biology/appreciation for nature</a:t>
            </a:r>
          </a:p>
          <a:p>
            <a:pPr eaLnBrk="1" hangingPunct="1">
              <a:lnSpc>
                <a:spcPct val="90000"/>
              </a:lnSpc>
              <a:buFont typeface="Arial" charset="0"/>
              <a:buChar char="►"/>
              <a:defRPr/>
            </a:pPr>
            <a:r>
              <a:rPr lang="en-US" dirty="0"/>
              <a:t>Enjoys Politics</a:t>
            </a:r>
          </a:p>
          <a:p>
            <a:pPr eaLnBrk="1" hangingPunct="1">
              <a:lnSpc>
                <a:spcPct val="90000"/>
              </a:lnSpc>
              <a:buFont typeface="Arial" charset="0"/>
              <a:buChar char="►"/>
              <a:defRPr/>
            </a:pPr>
            <a:r>
              <a:rPr lang="en-US" dirty="0"/>
              <a:t>Hugely social</a:t>
            </a:r>
          </a:p>
          <a:p>
            <a:pPr eaLnBrk="1" hangingPunct="1">
              <a:lnSpc>
                <a:spcPct val="90000"/>
              </a:lnSpc>
              <a:buFont typeface="Arial" charset="0"/>
              <a:buChar char="►"/>
              <a:defRPr/>
            </a:pPr>
            <a:endParaRPr lang="en-US" dirty="0"/>
          </a:p>
          <a:p>
            <a:pPr eaLnBrk="1" hangingPunct="1">
              <a:lnSpc>
                <a:spcPct val="90000"/>
              </a:lnSpc>
              <a:buFont typeface="Arial" charset="0"/>
              <a:buChar char="►"/>
              <a:defRPr/>
            </a:pPr>
            <a:r>
              <a:rPr lang="en-US" dirty="0"/>
              <a:t>Get Ph.D.</a:t>
            </a:r>
          </a:p>
          <a:p>
            <a:pPr lvl="1" eaLnBrk="1" hangingPunct="1">
              <a:lnSpc>
                <a:spcPct val="90000"/>
              </a:lnSpc>
              <a:defRPr/>
            </a:pPr>
            <a:r>
              <a:rPr lang="en-US" dirty="0"/>
              <a:t>Authority, Position </a:t>
            </a:r>
          </a:p>
          <a:p>
            <a:pPr eaLnBrk="1" hangingPunct="1">
              <a:lnSpc>
                <a:spcPct val="90000"/>
              </a:lnSpc>
              <a:buFont typeface="Arial" charset="0"/>
              <a:buChar char="►"/>
              <a:defRPr/>
            </a:pPr>
            <a:r>
              <a:rPr lang="en-US" dirty="0"/>
              <a:t>Work in Science Policy!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7C5E3AEB-C902-0877-2BEC-B93EEC380605}"/>
              </a:ext>
            </a:extLst>
          </p:cNvPr>
          <p:cNvSpPr>
            <a:spLocks noGrp="1" noRot="1" noChangeArrowheads="1"/>
          </p:cNvSpPr>
          <p:nvPr>
            <p:ph type="title"/>
          </p:nvPr>
        </p:nvSpPr>
        <p:spPr>
          <a:xfrm>
            <a:off x="0" y="-1173480"/>
            <a:ext cx="9144000" cy="1143000"/>
          </a:xfrm>
        </p:spPr>
        <p:txBody>
          <a:bodyPr/>
          <a:lstStyle/>
          <a:p>
            <a:pPr eaLnBrk="1" hangingPunct="1">
              <a:defRPr/>
            </a:pPr>
            <a:r>
              <a:rPr lang="en-US" dirty="0"/>
              <a:t>Matching Person and Path…cont’d</a:t>
            </a:r>
          </a:p>
        </p:txBody>
      </p:sp>
      <p:sp>
        <p:nvSpPr>
          <p:cNvPr id="186371" name="Rectangle 3">
            <a:extLst>
              <a:ext uri="{FF2B5EF4-FFF2-40B4-BE49-F238E27FC236}">
                <a16:creationId xmlns:a16="http://schemas.microsoft.com/office/drawing/2014/main" id="{9F3D7F33-112A-FDEB-EEA2-4F692AB02852}"/>
              </a:ext>
            </a:extLst>
          </p:cNvPr>
          <p:cNvSpPr>
            <a:spLocks noGrp="1" noRot="1" noChangeArrowheads="1"/>
          </p:cNvSpPr>
          <p:nvPr>
            <p:ph type="body" idx="1"/>
          </p:nvPr>
        </p:nvSpPr>
        <p:spPr>
          <a:xfrm>
            <a:off x="301625" y="1600200"/>
            <a:ext cx="8540750" cy="4876800"/>
          </a:xfrm>
        </p:spPr>
        <p:txBody>
          <a:bodyPr/>
          <a:lstStyle/>
          <a:p>
            <a:pPr eaLnBrk="1" hangingPunct="1">
              <a:lnSpc>
                <a:spcPct val="90000"/>
              </a:lnSpc>
              <a:buFont typeface="Arial" charset="0"/>
              <a:buChar char="►"/>
              <a:defRPr/>
            </a:pPr>
            <a:r>
              <a:rPr lang="en-US" dirty="0"/>
              <a:t>Love Biology</a:t>
            </a:r>
          </a:p>
          <a:p>
            <a:pPr eaLnBrk="1" hangingPunct="1">
              <a:lnSpc>
                <a:spcPct val="90000"/>
              </a:lnSpc>
              <a:buFont typeface="Arial" charset="0"/>
              <a:buChar char="►"/>
              <a:defRPr/>
            </a:pPr>
            <a:r>
              <a:rPr lang="en-US" dirty="0"/>
              <a:t>Love computers</a:t>
            </a:r>
          </a:p>
          <a:p>
            <a:pPr eaLnBrk="1" hangingPunct="1">
              <a:lnSpc>
                <a:spcPct val="90000"/>
              </a:lnSpc>
              <a:buFont typeface="Arial" charset="0"/>
              <a:buChar char="►"/>
              <a:defRPr/>
            </a:pPr>
            <a:r>
              <a:rPr lang="en-US" dirty="0"/>
              <a:t>Don’t like bench work terribly much</a:t>
            </a:r>
          </a:p>
          <a:p>
            <a:pPr eaLnBrk="1" hangingPunct="1">
              <a:lnSpc>
                <a:spcPct val="90000"/>
              </a:lnSpc>
              <a:buFont typeface="Arial" charset="0"/>
              <a:buChar char="►"/>
              <a:defRPr/>
            </a:pPr>
            <a:r>
              <a:rPr lang="en-US" dirty="0"/>
              <a:t>Analytical, Achiever, deliberative</a:t>
            </a:r>
          </a:p>
          <a:p>
            <a:pPr eaLnBrk="1" hangingPunct="1">
              <a:lnSpc>
                <a:spcPct val="90000"/>
              </a:lnSpc>
              <a:buFont typeface="Arial" charset="0"/>
              <a:buChar char="►"/>
              <a:defRPr/>
            </a:pPr>
            <a:endParaRPr lang="en-US" dirty="0"/>
          </a:p>
          <a:p>
            <a:pPr eaLnBrk="1" hangingPunct="1">
              <a:lnSpc>
                <a:spcPct val="90000"/>
              </a:lnSpc>
              <a:buFont typeface="Arial" charset="0"/>
              <a:buChar char="►"/>
              <a:defRPr/>
            </a:pPr>
            <a:r>
              <a:rPr lang="en-US" dirty="0"/>
              <a:t>Get Ph.D.</a:t>
            </a:r>
          </a:p>
          <a:p>
            <a:pPr lvl="1" eaLnBrk="1" hangingPunct="1">
              <a:lnSpc>
                <a:spcPct val="90000"/>
              </a:lnSpc>
              <a:defRPr/>
            </a:pPr>
            <a:r>
              <a:rPr lang="en-US" dirty="0"/>
              <a:t>Authority, Position </a:t>
            </a:r>
          </a:p>
          <a:p>
            <a:pPr eaLnBrk="1" hangingPunct="1">
              <a:lnSpc>
                <a:spcPct val="90000"/>
              </a:lnSpc>
              <a:buFont typeface="Arial" charset="0"/>
              <a:buChar char="►"/>
              <a:defRPr/>
            </a:pPr>
            <a:r>
              <a:rPr lang="en-US" dirty="0"/>
              <a:t>Work in Computational Biology!</a:t>
            </a:r>
          </a:p>
        </p:txBody>
      </p:sp>
      <p:sp>
        <p:nvSpPr>
          <p:cNvPr id="2" name="Rectangle 2">
            <a:extLst>
              <a:ext uri="{FF2B5EF4-FFF2-40B4-BE49-F238E27FC236}">
                <a16:creationId xmlns:a16="http://schemas.microsoft.com/office/drawing/2014/main" id="{6A79AF91-9ECF-30C0-91F9-F97847A923A6}"/>
              </a:ext>
            </a:extLst>
          </p:cNvPr>
          <p:cNvSpPr txBox="1">
            <a:spLocks noRot="1" noChangeArrowheads="1"/>
          </p:cNvSpPr>
          <p:nvPr/>
        </p:nvSpPr>
        <p:spPr bwMode="auto">
          <a:xfrm>
            <a:off x="228600" y="21336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pPr eaLnBrk="1" hangingPunct="1">
              <a:defRPr/>
            </a:pPr>
            <a:r>
              <a:rPr lang="en-US" kern="0" dirty="0"/>
              <a:t>Matching Person and Path…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8" name="Rectangle 4">
            <a:extLst>
              <a:ext uri="{FF2B5EF4-FFF2-40B4-BE49-F238E27FC236}">
                <a16:creationId xmlns:a16="http://schemas.microsoft.com/office/drawing/2014/main" id="{67A141EE-3B05-A42F-A060-72790D7485A9}"/>
              </a:ext>
            </a:extLst>
          </p:cNvPr>
          <p:cNvSpPr>
            <a:spLocks noGrp="1" noChangeArrowheads="1"/>
          </p:cNvSpPr>
          <p:nvPr>
            <p:ph type="ctrTitle"/>
          </p:nvPr>
        </p:nvSpPr>
        <p:spPr>
          <a:xfrm>
            <a:off x="762000" y="2362200"/>
            <a:ext cx="7772400" cy="2895600"/>
          </a:xfrm>
        </p:spPr>
        <p:txBody>
          <a:bodyPr/>
          <a:lstStyle/>
          <a:p>
            <a:pPr eaLnBrk="1" hangingPunct="1">
              <a:defRPr/>
            </a:pPr>
            <a:r>
              <a:rPr lang="en-US" sz="3200" dirty="0">
                <a:solidFill>
                  <a:srgbClr val="FF3300"/>
                </a:solidFill>
              </a:rPr>
              <a:t>We will look at your</a:t>
            </a:r>
            <a:br>
              <a:rPr lang="en-US" sz="3200" dirty="0">
                <a:solidFill>
                  <a:srgbClr val="FF3300"/>
                </a:solidFill>
              </a:rPr>
            </a:br>
            <a:r>
              <a:rPr lang="en-US" sz="3200" dirty="0">
                <a:solidFill>
                  <a:schemeClr val="hlink"/>
                </a:solidFill>
              </a:rPr>
              <a:t>Values,</a:t>
            </a:r>
            <a:br>
              <a:rPr lang="en-US" sz="3200" dirty="0">
                <a:solidFill>
                  <a:schemeClr val="hlink"/>
                </a:solidFill>
              </a:rPr>
            </a:br>
            <a:r>
              <a:rPr lang="en-US" sz="3200" dirty="0">
                <a:solidFill>
                  <a:srgbClr val="FF3300"/>
                </a:solidFill>
              </a:rPr>
              <a:t> and </a:t>
            </a:r>
            <a:br>
              <a:rPr lang="en-US" sz="3200" dirty="0">
                <a:solidFill>
                  <a:srgbClr val="FF3300"/>
                </a:solidFill>
              </a:rPr>
            </a:br>
            <a:r>
              <a:rPr lang="en-US" sz="3200" dirty="0">
                <a:solidFill>
                  <a:schemeClr val="hlink"/>
                </a:solidFill>
              </a:rPr>
              <a:t>Personal Strengths</a:t>
            </a:r>
            <a:br>
              <a:rPr lang="en-US" sz="3200" dirty="0">
                <a:solidFill>
                  <a:srgbClr val="FF3300"/>
                </a:solidFill>
              </a:rPr>
            </a:br>
            <a:r>
              <a:rPr lang="en-US" sz="3200" dirty="0">
                <a:solidFill>
                  <a:srgbClr val="FF3300"/>
                </a:solidFill>
              </a:rPr>
              <a:t>at the </a:t>
            </a:r>
            <a:br>
              <a:rPr lang="en-US" sz="3200" dirty="0">
                <a:solidFill>
                  <a:srgbClr val="FF3300"/>
                </a:solidFill>
              </a:rPr>
            </a:br>
            <a:r>
              <a:rPr lang="en-US" sz="3200" dirty="0">
                <a:solidFill>
                  <a:srgbClr val="FF3300"/>
                </a:solidFill>
              </a:rPr>
              <a:t>End of the Class!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Rectangle 4">
            <a:extLst>
              <a:ext uri="{FF2B5EF4-FFF2-40B4-BE49-F238E27FC236}">
                <a16:creationId xmlns:a16="http://schemas.microsoft.com/office/drawing/2014/main" id="{22D5D8CD-90A8-1B4B-44C4-B8EB21C246B7}"/>
              </a:ext>
            </a:extLst>
          </p:cNvPr>
          <p:cNvSpPr>
            <a:spLocks noGrp="1" noChangeArrowheads="1"/>
          </p:cNvSpPr>
          <p:nvPr>
            <p:ph type="ctrTitle"/>
          </p:nvPr>
        </p:nvSpPr>
        <p:spPr/>
        <p:txBody>
          <a:bodyPr/>
          <a:lstStyle/>
          <a:p>
            <a:pPr eaLnBrk="1" hangingPunct="1">
              <a:defRPr/>
            </a:pPr>
            <a:r>
              <a:rPr lang="en-US"/>
              <a:t>Assessing Personal Values and Strengths</a:t>
            </a:r>
          </a:p>
        </p:txBody>
      </p:sp>
      <p:sp>
        <p:nvSpPr>
          <p:cNvPr id="194565" name="Rectangle 5">
            <a:extLst>
              <a:ext uri="{FF2B5EF4-FFF2-40B4-BE49-F238E27FC236}">
                <a16:creationId xmlns:a16="http://schemas.microsoft.com/office/drawing/2014/main" id="{9E5B732E-9CB8-88DB-D134-242DE117D80C}"/>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27F687C7-7B9F-37A2-5361-7947B2195174}"/>
              </a:ext>
            </a:extLst>
          </p:cNvPr>
          <p:cNvSpPr>
            <a:spLocks noGrp="1" noChangeArrowheads="1"/>
          </p:cNvSpPr>
          <p:nvPr>
            <p:ph type="ctrTitle"/>
          </p:nvPr>
        </p:nvSpPr>
        <p:spPr>
          <a:xfrm>
            <a:off x="609600" y="2438400"/>
            <a:ext cx="7772400" cy="1736725"/>
          </a:xfrm>
        </p:spPr>
        <p:txBody>
          <a:bodyPr/>
          <a:lstStyle/>
          <a:p>
            <a:pPr eaLnBrk="1" hangingPunct="1">
              <a:defRPr/>
            </a:pPr>
            <a:r>
              <a:rPr lang="en-US" sz="4800"/>
              <a:t>Matching Passions, Values and Strengths with a Career can keep you Motivated, day after day….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14D1F832-AE98-FDB2-E38A-56221351E4C3}"/>
              </a:ext>
            </a:extLst>
          </p:cNvPr>
          <p:cNvSpPr>
            <a:spLocks noGrp="1" noRot="1" noChangeArrowheads="1"/>
          </p:cNvSpPr>
          <p:nvPr>
            <p:ph type="title"/>
          </p:nvPr>
        </p:nvSpPr>
        <p:spPr/>
        <p:txBody>
          <a:bodyPr/>
          <a:lstStyle/>
          <a:p>
            <a:pPr eaLnBrk="1" hangingPunct="1">
              <a:defRPr/>
            </a:pPr>
            <a:r>
              <a:rPr lang="en-US"/>
              <a:t>What is Your Passion?</a:t>
            </a:r>
          </a:p>
        </p:txBody>
      </p:sp>
      <p:sp>
        <p:nvSpPr>
          <p:cNvPr id="199683" name="Rectangle 3">
            <a:extLst>
              <a:ext uri="{FF2B5EF4-FFF2-40B4-BE49-F238E27FC236}">
                <a16:creationId xmlns:a16="http://schemas.microsoft.com/office/drawing/2014/main" id="{20391904-E3DA-929C-7250-3DD8862E4CDB}"/>
              </a:ext>
            </a:extLst>
          </p:cNvPr>
          <p:cNvSpPr>
            <a:spLocks noGrp="1" noRot="1" noChangeArrowheads="1"/>
          </p:cNvSpPr>
          <p:nvPr>
            <p:ph type="body" idx="1"/>
          </p:nvPr>
        </p:nvSpPr>
        <p:spPr/>
        <p:txBody>
          <a:bodyPr/>
          <a:lstStyle/>
          <a:p>
            <a:pPr eaLnBrk="1" hangingPunct="1">
              <a:buFont typeface="Arial" charset="0"/>
              <a:buChar char="►"/>
              <a:defRPr/>
            </a:pPr>
            <a:r>
              <a:rPr lang="en-US"/>
              <a:t>What have you loved since Childhood?</a:t>
            </a:r>
          </a:p>
          <a:p>
            <a:pPr eaLnBrk="1" hangingPunct="1">
              <a:buFont typeface="Arial" charset="0"/>
              <a:buChar char="►"/>
              <a:defRPr/>
            </a:pPr>
            <a:r>
              <a:rPr lang="en-US"/>
              <a:t>What “stirs” or motivates you?</a:t>
            </a:r>
          </a:p>
          <a:p>
            <a:pPr eaLnBrk="1" hangingPunct="1">
              <a:buFont typeface="Arial" charset="0"/>
              <a:buChar char="►"/>
              <a:defRPr/>
            </a:pPr>
            <a:r>
              <a:rPr lang="en-US"/>
              <a:t>Keep this in mind for Personal Statement, in subsequent class…</a:t>
            </a:r>
          </a:p>
          <a:p>
            <a:pPr eaLnBrk="1" hangingPunct="1">
              <a:buFont typeface="Arial" charset="0"/>
              <a:buChar char="►"/>
              <a:defRPr/>
            </a:pPr>
            <a:r>
              <a:rPr lang="en-US"/>
              <a:t>May “roughly” know, but may home in with experience…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4">
            <a:extLst>
              <a:ext uri="{FF2B5EF4-FFF2-40B4-BE49-F238E27FC236}">
                <a16:creationId xmlns:a16="http://schemas.microsoft.com/office/drawing/2014/main" id="{B5D89E32-67A6-8DA7-7FA1-9868457A6F89}"/>
              </a:ext>
            </a:extLst>
          </p:cNvPr>
          <p:cNvSpPr>
            <a:spLocks noGrp="1" noRot="1" noChangeArrowheads="1"/>
          </p:cNvSpPr>
          <p:nvPr>
            <p:ph type="title"/>
          </p:nvPr>
        </p:nvSpPr>
        <p:spPr/>
        <p:txBody>
          <a:bodyPr/>
          <a:lstStyle/>
          <a:p>
            <a:pPr eaLnBrk="1" hangingPunct="1">
              <a:defRPr/>
            </a:pPr>
            <a:r>
              <a:rPr lang="en-US" dirty="0"/>
              <a:t>Focus of This Lecture</a:t>
            </a:r>
          </a:p>
        </p:txBody>
      </p:sp>
      <p:sp>
        <p:nvSpPr>
          <p:cNvPr id="117765" name="Rectangle 5">
            <a:extLst>
              <a:ext uri="{FF2B5EF4-FFF2-40B4-BE49-F238E27FC236}">
                <a16:creationId xmlns:a16="http://schemas.microsoft.com/office/drawing/2014/main" id="{DD291F32-846A-97D9-7290-5545C77F8F75}"/>
              </a:ext>
            </a:extLst>
          </p:cNvPr>
          <p:cNvSpPr>
            <a:spLocks noGrp="1" noRot="1" noChangeArrowheads="1"/>
          </p:cNvSpPr>
          <p:nvPr>
            <p:ph type="body" idx="1"/>
          </p:nvPr>
        </p:nvSpPr>
        <p:spPr/>
        <p:txBody>
          <a:bodyPr/>
          <a:lstStyle/>
          <a:p>
            <a:pPr eaLnBrk="1" hangingPunct="1">
              <a:lnSpc>
                <a:spcPct val="90000"/>
              </a:lnSpc>
              <a:buFont typeface="Arial" charset="0"/>
              <a:buChar char="►"/>
              <a:defRPr/>
            </a:pPr>
            <a:r>
              <a:rPr lang="en-US" sz="2800" dirty="0"/>
              <a:t>What is a career?</a:t>
            </a:r>
          </a:p>
          <a:p>
            <a:pPr eaLnBrk="1" hangingPunct="1">
              <a:lnSpc>
                <a:spcPct val="90000"/>
              </a:lnSpc>
              <a:buFont typeface="Arial" charset="0"/>
              <a:buChar char="►"/>
              <a:defRPr/>
            </a:pPr>
            <a:r>
              <a:rPr lang="en-US" sz="2800" dirty="0"/>
              <a:t>Focusing on the Ph.D.</a:t>
            </a:r>
          </a:p>
          <a:p>
            <a:pPr lvl="1" eaLnBrk="1" hangingPunct="1">
              <a:lnSpc>
                <a:spcPct val="90000"/>
              </a:lnSpc>
              <a:defRPr/>
            </a:pPr>
            <a:r>
              <a:rPr lang="en-US" sz="2400" dirty="0"/>
              <a:t>Highest Degree that can be earned…</a:t>
            </a:r>
          </a:p>
          <a:p>
            <a:pPr eaLnBrk="1" hangingPunct="1">
              <a:lnSpc>
                <a:spcPct val="90000"/>
              </a:lnSpc>
              <a:buFont typeface="Arial" charset="0"/>
              <a:buChar char="►"/>
              <a:defRPr/>
            </a:pPr>
            <a:r>
              <a:rPr lang="en-US" sz="2800" dirty="0"/>
              <a:t>Examines “match” between careers and personality/values</a:t>
            </a:r>
          </a:p>
          <a:p>
            <a:pPr eaLnBrk="1" hangingPunct="1">
              <a:lnSpc>
                <a:spcPct val="90000"/>
              </a:lnSpc>
              <a:buFont typeface="Arial" charset="0"/>
              <a:buChar char="►"/>
              <a:defRPr/>
            </a:pPr>
            <a:r>
              <a:rPr lang="en-US" sz="2800" dirty="0"/>
              <a:t>Introduction to Biology/Chem/Engineering options</a:t>
            </a:r>
          </a:p>
          <a:p>
            <a:pPr eaLnBrk="1" hangingPunct="1">
              <a:lnSpc>
                <a:spcPct val="90000"/>
              </a:lnSpc>
              <a:buFont typeface="Arial" charset="0"/>
              <a:buChar char="►"/>
              <a:defRPr/>
            </a:pPr>
            <a:r>
              <a:rPr lang="en-US" sz="2800" dirty="0"/>
              <a:t>Personality type can select path within a particular field…</a:t>
            </a:r>
          </a:p>
          <a:p>
            <a:pPr eaLnBrk="1" hangingPunct="1">
              <a:lnSpc>
                <a:spcPct val="90000"/>
              </a:lnSpc>
              <a:buFont typeface="Arial" charset="0"/>
              <a:buChar char="►"/>
              <a:defRPr/>
            </a:pPr>
            <a:r>
              <a:rPr lang="en-US" sz="2800" dirty="0"/>
              <a:t>Examines “match” between career direction and personality/values</a:t>
            </a:r>
          </a:p>
          <a:p>
            <a:pPr eaLnBrk="1" hangingPunct="1">
              <a:lnSpc>
                <a:spcPct val="90000"/>
              </a:lnSpc>
              <a:buFont typeface="Arial" charset="0"/>
              <a:buChar char="►"/>
              <a:defRPr/>
            </a:pPr>
            <a:r>
              <a:rPr lang="en-US" sz="2800" dirty="0"/>
              <a:t>Examines Scientist Attributes</a:t>
            </a:r>
          </a:p>
          <a:p>
            <a:pPr lvl="1" eaLnBrk="1" hangingPunct="1">
              <a:lnSpc>
                <a:spcPct val="90000"/>
              </a:lnSpc>
              <a:defRPr/>
            </a:pPr>
            <a:endParaRPr lang="en-US"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00" name="Rectangle 4">
            <a:extLst>
              <a:ext uri="{FF2B5EF4-FFF2-40B4-BE49-F238E27FC236}">
                <a16:creationId xmlns:a16="http://schemas.microsoft.com/office/drawing/2014/main" id="{5320E8BB-A97D-14B9-76E4-E284D4FA7DF9}"/>
              </a:ext>
            </a:extLst>
          </p:cNvPr>
          <p:cNvSpPr>
            <a:spLocks noGrp="1" noRot="1" noChangeArrowheads="1"/>
          </p:cNvSpPr>
          <p:nvPr>
            <p:ph type="title"/>
          </p:nvPr>
        </p:nvSpPr>
        <p:spPr/>
        <p:txBody>
          <a:bodyPr/>
          <a:lstStyle/>
          <a:p>
            <a:pPr eaLnBrk="1" hangingPunct="1">
              <a:defRPr/>
            </a:pPr>
            <a:r>
              <a:rPr lang="en-US"/>
              <a:t>Brainstorm Passions</a:t>
            </a:r>
          </a:p>
        </p:txBody>
      </p:sp>
      <p:sp>
        <p:nvSpPr>
          <p:cNvPr id="208902" name="Rectangle 6">
            <a:extLst>
              <a:ext uri="{FF2B5EF4-FFF2-40B4-BE49-F238E27FC236}">
                <a16:creationId xmlns:a16="http://schemas.microsoft.com/office/drawing/2014/main" id="{D9F75315-96A1-0C5D-1352-5F56197925FC}"/>
              </a:ext>
            </a:extLst>
          </p:cNvPr>
          <p:cNvSpPr>
            <a:spLocks noGrp="1" noRot="1" noChangeArrowheads="1"/>
          </p:cNvSpPr>
          <p:nvPr>
            <p:ph type="body" idx="1"/>
          </p:nvPr>
        </p:nvSpPr>
        <p:spPr/>
        <p:txBody>
          <a:bodyPr/>
          <a:lstStyle/>
          <a:p>
            <a:pPr eaLnBrk="1" hangingPunct="1">
              <a:buFont typeface="Arial" charset="0"/>
              <a:buChar char="►"/>
              <a:defRPr/>
            </a:pPr>
            <a:r>
              <a:rPr lang="en-US">
                <a:solidFill>
                  <a:schemeClr val="hlink"/>
                </a:solidFill>
                <a:effectLst>
                  <a:outerShdw blurRad="38100" dist="38100" dir="2700000" algn="tl">
                    <a:srgbClr val="000000"/>
                  </a:outerShdw>
                </a:effectLst>
              </a:rPr>
              <a:t>In Class Discussions: What drives your desire for research?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F3ACC57D-E682-3B69-2C69-AAB023C418E6}"/>
              </a:ext>
            </a:extLst>
          </p:cNvPr>
          <p:cNvSpPr>
            <a:spLocks noGrp="1" noChangeArrowheads="1"/>
          </p:cNvSpPr>
          <p:nvPr>
            <p:ph type="ctrTitle"/>
          </p:nvPr>
        </p:nvSpPr>
        <p:spPr/>
        <p:txBody>
          <a:bodyPr/>
          <a:lstStyle/>
          <a:p>
            <a:pPr eaLnBrk="1" hangingPunct="1">
              <a:defRPr/>
            </a:pPr>
            <a:r>
              <a:rPr lang="en-US" sz="4800"/>
              <a:t>What is the Difference between a Career and a Job?</a:t>
            </a:r>
          </a:p>
        </p:txBody>
      </p:sp>
      <p:sp>
        <p:nvSpPr>
          <p:cNvPr id="283651" name="Rectangle 3">
            <a:extLst>
              <a:ext uri="{FF2B5EF4-FFF2-40B4-BE49-F238E27FC236}">
                <a16:creationId xmlns:a16="http://schemas.microsoft.com/office/drawing/2014/main" id="{B3123915-7085-B30C-478D-70F3FC32A020}"/>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a:extLst>
              <a:ext uri="{FF2B5EF4-FFF2-40B4-BE49-F238E27FC236}">
                <a16:creationId xmlns:a16="http://schemas.microsoft.com/office/drawing/2014/main" id="{C6FD026F-9740-2239-27F0-C1B377E6E8E6}"/>
              </a:ext>
            </a:extLst>
          </p:cNvPr>
          <p:cNvSpPr>
            <a:spLocks noGrp="1" noRot="1" noChangeArrowheads="1"/>
          </p:cNvSpPr>
          <p:nvPr>
            <p:ph type="title"/>
          </p:nvPr>
        </p:nvSpPr>
        <p:spPr/>
        <p:txBody>
          <a:bodyPr/>
          <a:lstStyle/>
          <a:p>
            <a:pPr eaLnBrk="1" hangingPunct="1">
              <a:defRPr/>
            </a:pPr>
            <a:r>
              <a:rPr lang="en-US"/>
              <a:t>What is a Job?</a:t>
            </a:r>
          </a:p>
        </p:txBody>
      </p:sp>
      <p:sp>
        <p:nvSpPr>
          <p:cNvPr id="285699" name="Rectangle 3">
            <a:extLst>
              <a:ext uri="{FF2B5EF4-FFF2-40B4-BE49-F238E27FC236}">
                <a16:creationId xmlns:a16="http://schemas.microsoft.com/office/drawing/2014/main" id="{30CE3645-57E3-EEE9-C7C8-D972661C6CCF}"/>
              </a:ext>
            </a:extLst>
          </p:cNvPr>
          <p:cNvSpPr>
            <a:spLocks noGrp="1" noRot="1" noChangeArrowheads="1"/>
          </p:cNvSpPr>
          <p:nvPr>
            <p:ph type="body" idx="1"/>
          </p:nvPr>
        </p:nvSpPr>
        <p:spPr/>
        <p:txBody>
          <a:bodyPr/>
          <a:lstStyle/>
          <a:p>
            <a:pPr eaLnBrk="1" hangingPunct="1">
              <a:buFont typeface="Arial" charset="0"/>
              <a:buChar char="►"/>
              <a:defRPr/>
            </a:pPr>
            <a:r>
              <a:rPr lang="en-US" dirty="0"/>
              <a:t>A set of tasks or performances to earn the money necessary to survive.</a:t>
            </a:r>
          </a:p>
          <a:p>
            <a:pPr eaLnBrk="1" hangingPunct="1">
              <a:buFont typeface="Arial" charset="0"/>
              <a:buChar char="►"/>
              <a:defRPr/>
            </a:pPr>
            <a:r>
              <a:rPr lang="en-US" dirty="0"/>
              <a:t>The individuality of the person in the “Job” is often irrelevant.</a:t>
            </a:r>
          </a:p>
          <a:p>
            <a:pPr eaLnBrk="1" hangingPunct="1">
              <a:buFont typeface="Arial" charset="0"/>
              <a:buChar char="►"/>
              <a:defRPr/>
            </a:pPr>
            <a:r>
              <a:rPr lang="en-US" dirty="0"/>
              <a:t>Emotional buy-in is not necessary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2B282C86-70FF-D1A8-1D5E-03881CED266D}"/>
              </a:ext>
            </a:extLst>
          </p:cNvPr>
          <p:cNvSpPr>
            <a:spLocks noGrp="1" noRot="1" noChangeArrowheads="1"/>
          </p:cNvSpPr>
          <p:nvPr>
            <p:ph type="title"/>
          </p:nvPr>
        </p:nvSpPr>
        <p:spPr>
          <a:xfrm>
            <a:off x="457200" y="228600"/>
            <a:ext cx="8229600" cy="914400"/>
          </a:xfrm>
        </p:spPr>
        <p:txBody>
          <a:bodyPr/>
          <a:lstStyle/>
          <a:p>
            <a:pPr eaLnBrk="1" hangingPunct="1">
              <a:defRPr/>
            </a:pPr>
            <a:r>
              <a:rPr lang="en-US"/>
              <a:t>What is a Career?</a:t>
            </a:r>
          </a:p>
        </p:txBody>
      </p:sp>
      <p:sp>
        <p:nvSpPr>
          <p:cNvPr id="287747" name="Rectangle 3">
            <a:extLst>
              <a:ext uri="{FF2B5EF4-FFF2-40B4-BE49-F238E27FC236}">
                <a16:creationId xmlns:a16="http://schemas.microsoft.com/office/drawing/2014/main" id="{86E980D5-83DC-AE41-F92C-99BF8B967431}"/>
              </a:ext>
            </a:extLst>
          </p:cNvPr>
          <p:cNvSpPr>
            <a:spLocks noGrp="1" noRot="1" noChangeArrowheads="1"/>
          </p:cNvSpPr>
          <p:nvPr>
            <p:ph type="body" idx="1"/>
          </p:nvPr>
        </p:nvSpPr>
        <p:spPr>
          <a:xfrm>
            <a:off x="457200" y="1600200"/>
            <a:ext cx="8458200" cy="4838700"/>
          </a:xfrm>
        </p:spPr>
        <p:txBody>
          <a:bodyPr/>
          <a:lstStyle/>
          <a:p>
            <a:pPr eaLnBrk="1" hangingPunct="1">
              <a:buFont typeface="Arial" charset="0"/>
              <a:buChar char="►"/>
              <a:defRPr/>
            </a:pPr>
            <a:r>
              <a:rPr lang="en-US" dirty="0"/>
              <a:t>Your lifework or walk of life</a:t>
            </a:r>
          </a:p>
          <a:p>
            <a:pPr eaLnBrk="1" hangingPunct="1">
              <a:buFont typeface="Arial" charset="0"/>
              <a:buChar char="►"/>
              <a:defRPr/>
            </a:pPr>
            <a:r>
              <a:rPr lang="en-US" dirty="0"/>
              <a:t>A chosen pursuit; a profession or occupation. </a:t>
            </a:r>
          </a:p>
          <a:p>
            <a:pPr eaLnBrk="1" hangingPunct="1">
              <a:buFont typeface="Arial" charset="0"/>
              <a:buChar char="►"/>
              <a:defRPr/>
            </a:pPr>
            <a:r>
              <a:rPr lang="en-US" dirty="0"/>
              <a:t>A calling/vocation, that is tailored to, and requires, an individual’s talents and strengths</a:t>
            </a:r>
          </a:p>
          <a:p>
            <a:pPr eaLnBrk="1" hangingPunct="1">
              <a:buFont typeface="Arial" charset="0"/>
              <a:buChar char="►"/>
              <a:defRPr/>
            </a:pPr>
            <a:r>
              <a:rPr lang="en-US" dirty="0"/>
              <a:t>Often requires additional schooling</a:t>
            </a:r>
          </a:p>
        </p:txBody>
      </p:sp>
    </p:spTree>
  </p:cSld>
  <p:clrMapOvr>
    <a:masterClrMapping/>
  </p:clrMapOvr>
</p:sld>
</file>

<file path=ppt/theme/theme1.xml><?xml version="1.0" encoding="utf-8"?>
<a:theme xmlns:a="http://schemas.openxmlformats.org/drawingml/2006/main" name="Compass">
  <a:themeElements>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fontScheme name="Compas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Template>
  <TotalTime>1573</TotalTime>
  <Words>3061</Words>
  <Application>Microsoft Office PowerPoint</Application>
  <PresentationFormat>On-screen Show (4:3)</PresentationFormat>
  <Paragraphs>611</Paragraphs>
  <Slides>60</Slides>
  <Notes>60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Arial</vt:lpstr>
      <vt:lpstr>Tahoma</vt:lpstr>
      <vt:lpstr>Times New Roman</vt:lpstr>
      <vt:lpstr>Verdana</vt:lpstr>
      <vt:lpstr>Wingdings</vt:lpstr>
      <vt:lpstr>Compass</vt:lpstr>
      <vt:lpstr>Research Career Development- Intro to Careers and the Doctorate</vt:lpstr>
      <vt:lpstr>Dr. Gail P. Taylor</vt:lpstr>
      <vt:lpstr>Acknowledgements</vt:lpstr>
      <vt:lpstr>What do I want to do to earn a living???</vt:lpstr>
      <vt:lpstr>Assumption of this Course: You are all interested in “going all the way” to a Doctorate!  What is it? How do I get there? Then What?</vt:lpstr>
      <vt:lpstr>Focus of This Lecture</vt:lpstr>
      <vt:lpstr>What is the Difference between a Career and a Job?</vt:lpstr>
      <vt:lpstr>What is a Job?</vt:lpstr>
      <vt:lpstr>What is a Career?</vt:lpstr>
      <vt:lpstr>Many Questions will Influence Career </vt:lpstr>
      <vt:lpstr>Getting Good Answers…</vt:lpstr>
      <vt:lpstr>How to Find out about a Career…</vt:lpstr>
      <vt:lpstr>Training Programs, Like RISE and MARC</vt:lpstr>
      <vt:lpstr>Which do You Want?</vt:lpstr>
      <vt:lpstr>Attributes of a Successful Scientist</vt:lpstr>
      <vt:lpstr>What do you think are the primary attributes of successful scientists?</vt:lpstr>
      <vt:lpstr>How does the Media Portray Scientists?</vt:lpstr>
      <vt:lpstr>Characteristics of Scientists</vt:lpstr>
      <vt:lpstr>Characteristics of Scientists cont’d</vt:lpstr>
      <vt:lpstr>Attributes of a Scientist I</vt:lpstr>
      <vt:lpstr>Scientist Characteristics II</vt:lpstr>
      <vt:lpstr>Scientist Characteristics IV</vt:lpstr>
      <vt:lpstr>Training for a Doctoral Degree</vt:lpstr>
      <vt:lpstr>What is “Graduate School?”</vt:lpstr>
      <vt:lpstr>Training…</vt:lpstr>
      <vt:lpstr>Standard Ph.D. Training Path</vt:lpstr>
      <vt:lpstr>Training</vt:lpstr>
      <vt:lpstr>What is a Doctoral Degree and Why Would you want to Earn One?</vt:lpstr>
      <vt:lpstr>What is a Doctorate (Ph.D.)?</vt:lpstr>
      <vt:lpstr>History of the Doctoral Degree</vt:lpstr>
      <vt:lpstr>History of Ph.D.</vt:lpstr>
      <vt:lpstr>Ph.D. History II</vt:lpstr>
      <vt:lpstr>Nomenclature – Getting a Doctorate</vt:lpstr>
      <vt:lpstr>Why Earn a Doctorate</vt:lpstr>
      <vt:lpstr>Why Earn a Doctorate II</vt:lpstr>
      <vt:lpstr>Personal and Financial Costs of Doctoral Education</vt:lpstr>
      <vt:lpstr>Why NOT to enter Doctoral Program</vt:lpstr>
      <vt:lpstr>Time to Degree</vt:lpstr>
      <vt:lpstr>Age of Those Getting Doctorates</vt:lpstr>
      <vt:lpstr>Which Direction Should I Go WITH a Doctorate?</vt:lpstr>
      <vt:lpstr>General Directions in the Sciences and Engineering…</vt:lpstr>
      <vt:lpstr>Careers in Biology</vt:lpstr>
      <vt:lpstr>Careers in Chemistry</vt:lpstr>
      <vt:lpstr>Careers in Engineering</vt:lpstr>
      <vt:lpstr>Selecting a Career - Caveats</vt:lpstr>
      <vt:lpstr>Personal Attributes and Career Path – Personal Attributes and Direction</vt:lpstr>
      <vt:lpstr>Careers within a Career…</vt:lpstr>
      <vt:lpstr>Career Selection and Satisfaction Influenced by two aspects… YOU and the Career!</vt:lpstr>
      <vt:lpstr>Graduate School Fields/Programs</vt:lpstr>
      <vt:lpstr>What is a “Good” Field?</vt:lpstr>
      <vt:lpstr>Current “Hot” Fields</vt:lpstr>
      <vt:lpstr>Basic vs Applied Research</vt:lpstr>
      <vt:lpstr>Good Directions for Training</vt:lpstr>
      <vt:lpstr>Matching Person and Path…</vt:lpstr>
      <vt:lpstr>Matching Person and Path…cont’d</vt:lpstr>
      <vt:lpstr>We will look at your Values,  and  Personal Strengths at the  End of the Class!</vt:lpstr>
      <vt:lpstr>Assessing Personal Values and Strengths</vt:lpstr>
      <vt:lpstr>Matching Passions, Values and Strengths with a Career can keep you Motivated, day after day….</vt:lpstr>
      <vt:lpstr>What is Your Passion?</vt:lpstr>
      <vt:lpstr>Brainstorm Passions</vt:lpstr>
    </vt:vector>
  </TitlesOfParts>
  <Company>UTSA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Career Developments</dc:title>
  <dc:creator>ATSIN</dc:creator>
  <cp:lastModifiedBy>Patty Ramirez</cp:lastModifiedBy>
  <cp:revision>278</cp:revision>
  <cp:lastPrinted>1601-01-01T00:00:00Z</cp:lastPrinted>
  <dcterms:created xsi:type="dcterms:W3CDTF">2003-01-27T18:17:53Z</dcterms:created>
  <dcterms:modified xsi:type="dcterms:W3CDTF">2026-07-29T21:38:02Z</dcterms:modified>
</cp:coreProperties>
</file>