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notesMasterIdLst>
    <p:notesMasterId r:id="rId28"/>
  </p:notesMasterIdLst>
  <p:handoutMasterIdLst>
    <p:handoutMasterId r:id="rId29"/>
  </p:handoutMasterIdLst>
  <p:sldIdLst>
    <p:sldId id="256" r:id="rId2"/>
    <p:sldId id="263" r:id="rId3"/>
    <p:sldId id="287" r:id="rId4"/>
    <p:sldId id="288" r:id="rId5"/>
    <p:sldId id="289" r:id="rId6"/>
    <p:sldId id="292" r:id="rId7"/>
    <p:sldId id="291" r:id="rId8"/>
    <p:sldId id="300" r:id="rId9"/>
    <p:sldId id="293" r:id="rId10"/>
    <p:sldId id="294" r:id="rId11"/>
    <p:sldId id="280" r:id="rId12"/>
    <p:sldId id="295" r:id="rId13"/>
    <p:sldId id="264" r:id="rId14"/>
    <p:sldId id="276" r:id="rId15"/>
    <p:sldId id="262" r:id="rId16"/>
    <p:sldId id="274" r:id="rId17"/>
    <p:sldId id="273" r:id="rId18"/>
    <p:sldId id="271" r:id="rId19"/>
    <p:sldId id="298" r:id="rId20"/>
    <p:sldId id="257" r:id="rId21"/>
    <p:sldId id="261" r:id="rId22"/>
    <p:sldId id="285" r:id="rId23"/>
    <p:sldId id="275" r:id="rId24"/>
    <p:sldId id="258" r:id="rId25"/>
    <p:sldId id="260" r:id="rId26"/>
    <p:sldId id="299" r:id="rId27"/>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5pPr>
    <a:lvl6pPr marL="2286000" algn="l" defTabSz="914400" rtl="0" eaLnBrk="1" latinLnBrk="0" hangingPunct="1">
      <a:defRPr kern="1200">
        <a:solidFill>
          <a:schemeClr val="tx1"/>
        </a:solidFill>
        <a:latin typeface="Tahoma" panose="020B0604030504040204" pitchFamily="34" charset="0"/>
        <a:ea typeface="+mn-ea"/>
        <a:cs typeface="+mn-cs"/>
      </a:defRPr>
    </a:lvl6pPr>
    <a:lvl7pPr marL="2743200" algn="l" defTabSz="914400" rtl="0" eaLnBrk="1" latinLnBrk="0" hangingPunct="1">
      <a:defRPr kern="1200">
        <a:solidFill>
          <a:schemeClr val="tx1"/>
        </a:solidFill>
        <a:latin typeface="Tahoma" panose="020B0604030504040204" pitchFamily="34" charset="0"/>
        <a:ea typeface="+mn-ea"/>
        <a:cs typeface="+mn-cs"/>
      </a:defRPr>
    </a:lvl7pPr>
    <a:lvl8pPr marL="3200400" algn="l" defTabSz="914400" rtl="0" eaLnBrk="1" latinLnBrk="0" hangingPunct="1">
      <a:defRPr kern="1200">
        <a:solidFill>
          <a:schemeClr val="tx1"/>
        </a:solidFill>
        <a:latin typeface="Tahoma" panose="020B0604030504040204" pitchFamily="34" charset="0"/>
        <a:ea typeface="+mn-ea"/>
        <a:cs typeface="+mn-cs"/>
      </a:defRPr>
    </a:lvl8pPr>
    <a:lvl9pPr marL="3657600" algn="l" defTabSz="914400" rtl="0" eaLnBrk="1" latinLnBrk="0" hangingPunct="1">
      <a:defRPr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675" autoAdjust="0"/>
    <p:restoredTop sz="94660"/>
  </p:normalViewPr>
  <p:slideViewPr>
    <p:cSldViewPr>
      <p:cViewPr varScale="1">
        <p:scale>
          <a:sx n="87" d="100"/>
          <a:sy n="87" d="100"/>
        </p:scale>
        <p:origin x="690"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2B318350-8AA2-15EE-4982-7770D9CC3BE8}"/>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91139" name="Rectangle 3">
            <a:extLst>
              <a:ext uri="{FF2B5EF4-FFF2-40B4-BE49-F238E27FC236}">
                <a16:creationId xmlns:a16="http://schemas.microsoft.com/office/drawing/2014/main" id="{A3B6FBE0-23C0-5AE2-BC03-681D60B7C1D2}"/>
              </a:ext>
            </a:extLst>
          </p:cNvPr>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91140" name="Rectangle 4">
            <a:extLst>
              <a:ext uri="{FF2B5EF4-FFF2-40B4-BE49-F238E27FC236}">
                <a16:creationId xmlns:a16="http://schemas.microsoft.com/office/drawing/2014/main" id="{9EC798BC-355F-9FFA-890C-19E814FB3D7F}"/>
              </a:ext>
            </a:extLst>
          </p:cNvPr>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91141" name="Rectangle 5">
            <a:extLst>
              <a:ext uri="{FF2B5EF4-FFF2-40B4-BE49-F238E27FC236}">
                <a16:creationId xmlns:a16="http://schemas.microsoft.com/office/drawing/2014/main" id="{26523C24-AD23-B235-F1C3-6AE8568A01CA}"/>
              </a:ext>
            </a:extLst>
          </p:cNvPr>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fld id="{D29A7112-DC04-4AEA-B57A-04EA08617588}"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0F275E0C-949E-0EF4-555E-D85B3880D5E7}"/>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93187" name="Rectangle 3">
            <a:extLst>
              <a:ext uri="{FF2B5EF4-FFF2-40B4-BE49-F238E27FC236}">
                <a16:creationId xmlns:a16="http://schemas.microsoft.com/office/drawing/2014/main" id="{EBFA90CE-BA8F-1704-C50B-8E580DB113B7}"/>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29700" name="Rectangle 4">
            <a:extLst>
              <a:ext uri="{FF2B5EF4-FFF2-40B4-BE49-F238E27FC236}">
                <a16:creationId xmlns:a16="http://schemas.microsoft.com/office/drawing/2014/main" id="{8D5525FF-BE17-2FBD-F4B6-D558640C2F5B}"/>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9" name="Rectangle 5">
            <a:extLst>
              <a:ext uri="{FF2B5EF4-FFF2-40B4-BE49-F238E27FC236}">
                <a16:creationId xmlns:a16="http://schemas.microsoft.com/office/drawing/2014/main" id="{015E8EA5-8DBD-CEEF-7753-98AA943A23A2}"/>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3190" name="Rectangle 6">
            <a:extLst>
              <a:ext uri="{FF2B5EF4-FFF2-40B4-BE49-F238E27FC236}">
                <a16:creationId xmlns:a16="http://schemas.microsoft.com/office/drawing/2014/main" id="{B002426C-4B32-FBDA-39D8-CBF6617E532E}"/>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93191" name="Rectangle 7">
            <a:extLst>
              <a:ext uri="{FF2B5EF4-FFF2-40B4-BE49-F238E27FC236}">
                <a16:creationId xmlns:a16="http://schemas.microsoft.com/office/drawing/2014/main" id="{836E2D34-AB03-B0A3-D4BA-1908F049411D}"/>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fld id="{6DEEDB90-6CC6-437B-A692-5D77601B49D7}"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797551B5-9C85-0879-FCA5-18A4917FEB7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6C7DFFBA-0969-4CA9-84CF-B17F5D1030A6}" type="slidenum">
              <a:rPr lang="en-US" altLang="en-US">
                <a:latin typeface="Arial" panose="020B0604020202020204" pitchFamily="34" charset="0"/>
              </a:rPr>
              <a:pPr/>
              <a:t>1</a:t>
            </a:fld>
            <a:endParaRPr lang="en-US" altLang="en-US">
              <a:latin typeface="Arial" panose="020B0604020202020204" pitchFamily="34" charset="0"/>
            </a:endParaRPr>
          </a:p>
        </p:txBody>
      </p:sp>
      <p:sp>
        <p:nvSpPr>
          <p:cNvPr id="30723" name="Rectangle 2">
            <a:extLst>
              <a:ext uri="{FF2B5EF4-FFF2-40B4-BE49-F238E27FC236}">
                <a16:creationId xmlns:a16="http://schemas.microsoft.com/office/drawing/2014/main" id="{A366DC76-7E08-8300-6F46-8C163B6A25EC}"/>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1DD81CEF-08E6-0214-A027-24647171CDA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a:extLst>
              <a:ext uri="{FF2B5EF4-FFF2-40B4-BE49-F238E27FC236}">
                <a16:creationId xmlns:a16="http://schemas.microsoft.com/office/drawing/2014/main" id="{CF06AC14-8C68-6836-7EC5-95E76340DB1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13F36F88-FC95-441F-BC3C-A949BF441C20}" type="slidenum">
              <a:rPr lang="en-US" altLang="en-US">
                <a:latin typeface="Arial" panose="020B0604020202020204" pitchFamily="34" charset="0"/>
              </a:rPr>
              <a:pPr/>
              <a:t>10</a:t>
            </a:fld>
            <a:endParaRPr lang="en-US" altLang="en-US">
              <a:latin typeface="Arial" panose="020B0604020202020204" pitchFamily="34" charset="0"/>
            </a:endParaRPr>
          </a:p>
        </p:txBody>
      </p:sp>
      <p:sp>
        <p:nvSpPr>
          <p:cNvPr id="39939" name="Rectangle 2">
            <a:extLst>
              <a:ext uri="{FF2B5EF4-FFF2-40B4-BE49-F238E27FC236}">
                <a16:creationId xmlns:a16="http://schemas.microsoft.com/office/drawing/2014/main" id="{8D84AD9A-302B-23D5-F8ED-0C9216888DB6}"/>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D65E8306-3A0B-8A5D-A176-523C0D6989A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C264D415-54B0-9A90-F640-D9B5FCE9EDD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17C55171-83A5-4E82-8C26-EFA99EA5981E}" type="slidenum">
              <a:rPr lang="en-US" altLang="en-US">
                <a:latin typeface="Arial" panose="020B0604020202020204" pitchFamily="34" charset="0"/>
              </a:rPr>
              <a:pPr/>
              <a:t>11</a:t>
            </a:fld>
            <a:endParaRPr lang="en-US" altLang="en-US">
              <a:latin typeface="Arial" panose="020B0604020202020204" pitchFamily="34" charset="0"/>
            </a:endParaRPr>
          </a:p>
        </p:txBody>
      </p:sp>
      <p:sp>
        <p:nvSpPr>
          <p:cNvPr id="40963" name="Rectangle 2">
            <a:extLst>
              <a:ext uri="{FF2B5EF4-FFF2-40B4-BE49-F238E27FC236}">
                <a16:creationId xmlns:a16="http://schemas.microsoft.com/office/drawing/2014/main" id="{C670A7D2-E1C0-EF27-CD7C-3B7AB0272C53}"/>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DF449987-64F3-1511-6790-C3C8AF01D37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B8405A5D-68EE-8FB0-B54B-DCE0AAB7692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1B5868D9-EDCE-4BE7-9EA4-77B22DF39145}" type="slidenum">
              <a:rPr lang="en-US" altLang="en-US">
                <a:latin typeface="Arial" panose="020B0604020202020204" pitchFamily="34" charset="0"/>
              </a:rPr>
              <a:pPr/>
              <a:t>12</a:t>
            </a:fld>
            <a:endParaRPr lang="en-US" altLang="en-US">
              <a:latin typeface="Arial" panose="020B0604020202020204" pitchFamily="34" charset="0"/>
            </a:endParaRPr>
          </a:p>
        </p:txBody>
      </p:sp>
      <p:sp>
        <p:nvSpPr>
          <p:cNvPr id="41987" name="Rectangle 2">
            <a:extLst>
              <a:ext uri="{FF2B5EF4-FFF2-40B4-BE49-F238E27FC236}">
                <a16:creationId xmlns:a16="http://schemas.microsoft.com/office/drawing/2014/main" id="{C559EA43-EAB9-B482-1C45-C78A1A67549A}"/>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24D0D25C-8850-5BD7-37DA-5908F07172B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0D353D63-880D-8B04-FCDE-D7BE60FF284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06C4C011-4C9F-489B-B580-8ADF569CCDC1}" type="slidenum">
              <a:rPr lang="en-US" altLang="en-US">
                <a:latin typeface="Arial" panose="020B0604020202020204" pitchFamily="34" charset="0"/>
              </a:rPr>
              <a:pPr/>
              <a:t>13</a:t>
            </a:fld>
            <a:endParaRPr lang="en-US" altLang="en-US">
              <a:latin typeface="Arial" panose="020B0604020202020204" pitchFamily="34" charset="0"/>
            </a:endParaRPr>
          </a:p>
        </p:txBody>
      </p:sp>
      <p:sp>
        <p:nvSpPr>
          <p:cNvPr id="43011" name="Rectangle 2">
            <a:extLst>
              <a:ext uri="{FF2B5EF4-FFF2-40B4-BE49-F238E27FC236}">
                <a16:creationId xmlns:a16="http://schemas.microsoft.com/office/drawing/2014/main" id="{6B998162-02B5-E6AD-A025-1A96461B5C1C}"/>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38361EFD-F2B9-DEF5-D067-321A7260EB5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95D2101F-4F1A-ED0B-DA49-08DD1C72253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0D276477-78E7-4666-B096-E96ED1F27039}" type="slidenum">
              <a:rPr lang="en-US" altLang="en-US">
                <a:latin typeface="Arial" panose="020B0604020202020204" pitchFamily="34" charset="0"/>
              </a:rPr>
              <a:pPr/>
              <a:t>14</a:t>
            </a:fld>
            <a:endParaRPr lang="en-US" altLang="en-US">
              <a:latin typeface="Arial" panose="020B0604020202020204" pitchFamily="34" charset="0"/>
            </a:endParaRPr>
          </a:p>
        </p:txBody>
      </p:sp>
      <p:sp>
        <p:nvSpPr>
          <p:cNvPr id="44035" name="Rectangle 2">
            <a:extLst>
              <a:ext uri="{FF2B5EF4-FFF2-40B4-BE49-F238E27FC236}">
                <a16:creationId xmlns:a16="http://schemas.microsoft.com/office/drawing/2014/main" id="{B17355DA-612F-9F13-3682-F606B44CF29E}"/>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66F9B1A3-FE9C-A5B9-76DF-7E9D397D1DD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202D01EA-F5A6-CD1B-AA6F-F975E2BB513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7B5F8849-743F-4AC2-9390-3800DA52DD7F}" type="slidenum">
              <a:rPr lang="en-US" altLang="en-US">
                <a:latin typeface="Arial" panose="020B0604020202020204" pitchFamily="34" charset="0"/>
              </a:rPr>
              <a:pPr/>
              <a:t>15</a:t>
            </a:fld>
            <a:endParaRPr lang="en-US" altLang="en-US">
              <a:latin typeface="Arial" panose="020B0604020202020204" pitchFamily="34" charset="0"/>
            </a:endParaRPr>
          </a:p>
        </p:txBody>
      </p:sp>
      <p:sp>
        <p:nvSpPr>
          <p:cNvPr id="45059" name="Rectangle 2">
            <a:extLst>
              <a:ext uri="{FF2B5EF4-FFF2-40B4-BE49-F238E27FC236}">
                <a16:creationId xmlns:a16="http://schemas.microsoft.com/office/drawing/2014/main" id="{3FE0A429-21F3-A331-1E92-DF907E9D23A6}"/>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81D3A020-956A-6270-5B19-B4D990E6DFF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78F8C486-0732-DA33-7148-1676A4172F7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98618486-9D37-46A5-B8A0-017E43EB0A0D}" type="slidenum">
              <a:rPr lang="en-US" altLang="en-US">
                <a:latin typeface="Arial" panose="020B0604020202020204" pitchFamily="34" charset="0"/>
              </a:rPr>
              <a:pPr/>
              <a:t>16</a:t>
            </a:fld>
            <a:endParaRPr lang="en-US" altLang="en-US">
              <a:latin typeface="Arial" panose="020B0604020202020204" pitchFamily="34" charset="0"/>
            </a:endParaRPr>
          </a:p>
        </p:txBody>
      </p:sp>
      <p:sp>
        <p:nvSpPr>
          <p:cNvPr id="46083" name="Rectangle 2">
            <a:extLst>
              <a:ext uri="{FF2B5EF4-FFF2-40B4-BE49-F238E27FC236}">
                <a16:creationId xmlns:a16="http://schemas.microsoft.com/office/drawing/2014/main" id="{DA1EDBC3-5ADF-D48B-C200-27BF1D5749C4}"/>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394A7104-D5AF-3280-0570-C5A24ED5EB3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6C1D02EA-E3D8-475D-631E-4A6B477C6BB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23D91078-2BF4-4D51-8B8A-54BA12AC37F0}" type="slidenum">
              <a:rPr lang="en-US" altLang="en-US">
                <a:latin typeface="Arial" panose="020B0604020202020204" pitchFamily="34" charset="0"/>
              </a:rPr>
              <a:pPr/>
              <a:t>17</a:t>
            </a:fld>
            <a:endParaRPr lang="en-US" altLang="en-US">
              <a:latin typeface="Arial" panose="020B0604020202020204" pitchFamily="34" charset="0"/>
            </a:endParaRPr>
          </a:p>
        </p:txBody>
      </p:sp>
      <p:sp>
        <p:nvSpPr>
          <p:cNvPr id="47107" name="Rectangle 2">
            <a:extLst>
              <a:ext uri="{FF2B5EF4-FFF2-40B4-BE49-F238E27FC236}">
                <a16:creationId xmlns:a16="http://schemas.microsoft.com/office/drawing/2014/main" id="{63DD294D-B12E-0BAB-6815-0B3DF87682E5}"/>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EBCF0C79-AA90-E11A-CFDD-F9D2CA3BF40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588DAC12-DF73-6144-498D-10513EC0798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6C1E97C2-46BD-43E0-91CE-471B103C4521}" type="slidenum">
              <a:rPr lang="en-US" altLang="en-US">
                <a:latin typeface="Arial" panose="020B0604020202020204" pitchFamily="34" charset="0"/>
              </a:rPr>
              <a:pPr/>
              <a:t>18</a:t>
            </a:fld>
            <a:endParaRPr lang="en-US" altLang="en-US">
              <a:latin typeface="Arial" panose="020B0604020202020204" pitchFamily="34" charset="0"/>
            </a:endParaRPr>
          </a:p>
        </p:txBody>
      </p:sp>
      <p:sp>
        <p:nvSpPr>
          <p:cNvPr id="48131" name="Rectangle 2">
            <a:extLst>
              <a:ext uri="{FF2B5EF4-FFF2-40B4-BE49-F238E27FC236}">
                <a16:creationId xmlns:a16="http://schemas.microsoft.com/office/drawing/2014/main" id="{3A377E94-1A08-148C-29D0-91C07316B82B}"/>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B7A08A0A-4144-3F5C-B461-E905A22D010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A71D26BD-6D15-DEDF-22EC-BA8787A2795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A4AF300F-6A0E-4A4C-BC3B-70C28CE87D09}" type="slidenum">
              <a:rPr lang="en-US" altLang="en-US">
                <a:latin typeface="Arial" panose="020B0604020202020204" pitchFamily="34" charset="0"/>
              </a:rPr>
              <a:pPr/>
              <a:t>19</a:t>
            </a:fld>
            <a:endParaRPr lang="en-US" altLang="en-US">
              <a:latin typeface="Arial" panose="020B0604020202020204" pitchFamily="34" charset="0"/>
            </a:endParaRPr>
          </a:p>
        </p:txBody>
      </p:sp>
      <p:sp>
        <p:nvSpPr>
          <p:cNvPr id="49155" name="Rectangle 2">
            <a:extLst>
              <a:ext uri="{FF2B5EF4-FFF2-40B4-BE49-F238E27FC236}">
                <a16:creationId xmlns:a16="http://schemas.microsoft.com/office/drawing/2014/main" id="{BA65C300-04BE-77E9-8788-514B0E48F180}"/>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5CB81BAD-CEC2-C286-14C4-37069725425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11C13F60-9CAA-8CD3-CE3A-EAA371B311E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486D5748-EA36-407F-923B-CE3B78CDBDE7}" type="slidenum">
              <a:rPr lang="en-US" altLang="en-US">
                <a:latin typeface="Arial" panose="020B0604020202020204" pitchFamily="34" charset="0"/>
              </a:rPr>
              <a:pPr/>
              <a:t>2</a:t>
            </a:fld>
            <a:endParaRPr lang="en-US" altLang="en-US">
              <a:latin typeface="Arial" panose="020B0604020202020204" pitchFamily="34" charset="0"/>
            </a:endParaRPr>
          </a:p>
        </p:txBody>
      </p:sp>
      <p:sp>
        <p:nvSpPr>
          <p:cNvPr id="31747" name="Rectangle 2">
            <a:extLst>
              <a:ext uri="{FF2B5EF4-FFF2-40B4-BE49-F238E27FC236}">
                <a16:creationId xmlns:a16="http://schemas.microsoft.com/office/drawing/2014/main" id="{D1E11034-A714-3575-D0D7-20E6902CABB6}"/>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57295FF7-0983-C7A2-EC15-F567A5B2C76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E744A28E-668E-CF39-E65A-2A103F9FBAE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9BBB826A-74B8-46E4-8177-699C0CBDF353}" type="slidenum">
              <a:rPr lang="en-US" altLang="en-US">
                <a:latin typeface="Arial" panose="020B0604020202020204" pitchFamily="34" charset="0"/>
              </a:rPr>
              <a:pPr/>
              <a:t>20</a:t>
            </a:fld>
            <a:endParaRPr lang="en-US" altLang="en-US">
              <a:latin typeface="Arial" panose="020B0604020202020204" pitchFamily="34" charset="0"/>
            </a:endParaRPr>
          </a:p>
        </p:txBody>
      </p:sp>
      <p:sp>
        <p:nvSpPr>
          <p:cNvPr id="50179" name="Rectangle 2">
            <a:extLst>
              <a:ext uri="{FF2B5EF4-FFF2-40B4-BE49-F238E27FC236}">
                <a16:creationId xmlns:a16="http://schemas.microsoft.com/office/drawing/2014/main" id="{66DA7334-4272-57E1-1160-C783E647AF63}"/>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0069E3AA-3F42-CECF-DF58-8553BC6F3EC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3B49B5F6-93C0-9E14-ACF4-16043607E51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54B243F7-8C8A-457B-A94E-43BD16FA138D}" type="slidenum">
              <a:rPr lang="en-US" altLang="en-US">
                <a:latin typeface="Arial" panose="020B0604020202020204" pitchFamily="34" charset="0"/>
              </a:rPr>
              <a:pPr/>
              <a:t>21</a:t>
            </a:fld>
            <a:endParaRPr lang="en-US" altLang="en-US">
              <a:latin typeface="Arial" panose="020B0604020202020204" pitchFamily="34" charset="0"/>
            </a:endParaRPr>
          </a:p>
        </p:txBody>
      </p:sp>
      <p:sp>
        <p:nvSpPr>
          <p:cNvPr id="51203" name="Rectangle 2">
            <a:extLst>
              <a:ext uri="{FF2B5EF4-FFF2-40B4-BE49-F238E27FC236}">
                <a16:creationId xmlns:a16="http://schemas.microsoft.com/office/drawing/2014/main" id="{C739A546-A1D9-FDC7-4A2F-E12846442108}"/>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B6926709-1D28-0C25-D9B2-FA11673228C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a:extLst>
              <a:ext uri="{FF2B5EF4-FFF2-40B4-BE49-F238E27FC236}">
                <a16:creationId xmlns:a16="http://schemas.microsoft.com/office/drawing/2014/main" id="{4BE2D492-5910-353E-BA89-2D56617DA20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C64EDBF2-1753-483C-A827-60E9E7C9AC54}" type="slidenum">
              <a:rPr lang="en-US" altLang="en-US">
                <a:latin typeface="Arial" panose="020B0604020202020204" pitchFamily="34" charset="0"/>
              </a:rPr>
              <a:pPr/>
              <a:t>22</a:t>
            </a:fld>
            <a:endParaRPr lang="en-US" altLang="en-US">
              <a:latin typeface="Arial" panose="020B0604020202020204" pitchFamily="34" charset="0"/>
            </a:endParaRPr>
          </a:p>
        </p:txBody>
      </p:sp>
      <p:sp>
        <p:nvSpPr>
          <p:cNvPr id="52227" name="Rectangle 2">
            <a:extLst>
              <a:ext uri="{FF2B5EF4-FFF2-40B4-BE49-F238E27FC236}">
                <a16:creationId xmlns:a16="http://schemas.microsoft.com/office/drawing/2014/main" id="{4DC702B8-BCAB-BB6A-EDEE-FF6FB835C9E3}"/>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288DF197-72D9-D7F4-A246-EEBAE00D16B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AF2E573B-1F87-BB81-C57A-22D97FE5AD4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2CC29600-2239-4F4A-A502-EC0DDC4D94AB}" type="slidenum">
              <a:rPr lang="en-US" altLang="en-US">
                <a:latin typeface="Arial" panose="020B0604020202020204" pitchFamily="34" charset="0"/>
              </a:rPr>
              <a:pPr/>
              <a:t>23</a:t>
            </a:fld>
            <a:endParaRPr lang="en-US" altLang="en-US">
              <a:latin typeface="Arial" panose="020B0604020202020204" pitchFamily="34" charset="0"/>
            </a:endParaRPr>
          </a:p>
        </p:txBody>
      </p:sp>
      <p:sp>
        <p:nvSpPr>
          <p:cNvPr id="53251" name="Rectangle 2">
            <a:extLst>
              <a:ext uri="{FF2B5EF4-FFF2-40B4-BE49-F238E27FC236}">
                <a16:creationId xmlns:a16="http://schemas.microsoft.com/office/drawing/2014/main" id="{B6207C0D-2C54-41D9-683A-1D0527FFCF13}"/>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15F5C6D3-58DC-CC5F-7FFB-F2092B71278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id="{43954AF4-4AB6-C86D-0920-CB728792E43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30BA6A4D-E48A-414C-956C-E09E4F281930}" type="slidenum">
              <a:rPr lang="en-US" altLang="en-US">
                <a:latin typeface="Arial" panose="020B0604020202020204" pitchFamily="34" charset="0"/>
              </a:rPr>
              <a:pPr/>
              <a:t>24</a:t>
            </a:fld>
            <a:endParaRPr lang="en-US" altLang="en-US">
              <a:latin typeface="Arial" panose="020B0604020202020204" pitchFamily="34" charset="0"/>
            </a:endParaRPr>
          </a:p>
        </p:txBody>
      </p:sp>
      <p:sp>
        <p:nvSpPr>
          <p:cNvPr id="54275" name="Rectangle 2">
            <a:extLst>
              <a:ext uri="{FF2B5EF4-FFF2-40B4-BE49-F238E27FC236}">
                <a16:creationId xmlns:a16="http://schemas.microsoft.com/office/drawing/2014/main" id="{66578B57-ECCB-041F-9259-D03857A3E62C}"/>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0AA340D8-9147-C1C4-0ECA-624F252DFEC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844EF048-6384-437E-9821-886B959586E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8DE15B62-A3FA-4169-85DC-4065D04F3147}" type="slidenum">
              <a:rPr lang="en-US" altLang="en-US">
                <a:latin typeface="Arial" panose="020B0604020202020204" pitchFamily="34" charset="0"/>
              </a:rPr>
              <a:pPr/>
              <a:t>25</a:t>
            </a:fld>
            <a:endParaRPr lang="en-US" altLang="en-US">
              <a:latin typeface="Arial" panose="020B0604020202020204" pitchFamily="34" charset="0"/>
            </a:endParaRPr>
          </a:p>
        </p:txBody>
      </p:sp>
      <p:sp>
        <p:nvSpPr>
          <p:cNvPr id="55299" name="Rectangle 2">
            <a:extLst>
              <a:ext uri="{FF2B5EF4-FFF2-40B4-BE49-F238E27FC236}">
                <a16:creationId xmlns:a16="http://schemas.microsoft.com/office/drawing/2014/main" id="{D63E39C6-FFD0-BCE6-FE82-66FE50E1E18D}"/>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E5902EB3-C9DA-1362-C61F-C97ADA4063D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a:extLst>
              <a:ext uri="{FF2B5EF4-FFF2-40B4-BE49-F238E27FC236}">
                <a16:creationId xmlns:a16="http://schemas.microsoft.com/office/drawing/2014/main" id="{B3F296D9-E235-8064-0CDF-DDFECD48ADB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000AEC91-3B6B-4B24-B10B-8DBE556776E9}" type="slidenum">
              <a:rPr lang="en-US" altLang="en-US">
                <a:latin typeface="Arial" panose="020B0604020202020204" pitchFamily="34" charset="0"/>
              </a:rPr>
              <a:pPr/>
              <a:t>26</a:t>
            </a:fld>
            <a:endParaRPr lang="en-US" altLang="en-US">
              <a:latin typeface="Arial" panose="020B0604020202020204" pitchFamily="34" charset="0"/>
            </a:endParaRPr>
          </a:p>
        </p:txBody>
      </p:sp>
      <p:sp>
        <p:nvSpPr>
          <p:cNvPr id="56323" name="Rectangle 2">
            <a:extLst>
              <a:ext uri="{FF2B5EF4-FFF2-40B4-BE49-F238E27FC236}">
                <a16:creationId xmlns:a16="http://schemas.microsoft.com/office/drawing/2014/main" id="{30AED87F-F135-7575-5EC9-47BBB195EF8C}"/>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D708F84B-B3B4-25AF-412C-9689D188C74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E2B454E6-40D9-239F-F830-AAE07507B1D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787A8E1B-D052-4116-8DAF-B53A9EADFD8E}" type="slidenum">
              <a:rPr lang="en-US" altLang="en-US">
                <a:latin typeface="Arial" panose="020B0604020202020204" pitchFamily="34" charset="0"/>
              </a:rPr>
              <a:pPr/>
              <a:t>3</a:t>
            </a:fld>
            <a:endParaRPr lang="en-US" altLang="en-US">
              <a:latin typeface="Arial" panose="020B0604020202020204" pitchFamily="34" charset="0"/>
            </a:endParaRPr>
          </a:p>
        </p:txBody>
      </p:sp>
      <p:sp>
        <p:nvSpPr>
          <p:cNvPr id="32771" name="Rectangle 2">
            <a:extLst>
              <a:ext uri="{FF2B5EF4-FFF2-40B4-BE49-F238E27FC236}">
                <a16:creationId xmlns:a16="http://schemas.microsoft.com/office/drawing/2014/main" id="{F5BA59B3-4F98-48DA-538B-63FB95AC4FE4}"/>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331A729D-F596-1E00-9E16-9B07E649B12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B1A985E8-B978-4674-C822-9D6BB6A43CC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FAC4E4A8-4745-487C-BF15-4DE75C5485F3}" type="slidenum">
              <a:rPr lang="en-US" altLang="en-US">
                <a:latin typeface="Arial" panose="020B0604020202020204" pitchFamily="34" charset="0"/>
              </a:rPr>
              <a:pPr/>
              <a:t>4</a:t>
            </a:fld>
            <a:endParaRPr lang="en-US" altLang="en-US">
              <a:latin typeface="Arial" panose="020B0604020202020204" pitchFamily="34" charset="0"/>
            </a:endParaRPr>
          </a:p>
        </p:txBody>
      </p:sp>
      <p:sp>
        <p:nvSpPr>
          <p:cNvPr id="33795" name="Rectangle 2">
            <a:extLst>
              <a:ext uri="{FF2B5EF4-FFF2-40B4-BE49-F238E27FC236}">
                <a16:creationId xmlns:a16="http://schemas.microsoft.com/office/drawing/2014/main" id="{DC08DBCF-A977-F828-F82D-A1DBE2B5DDF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363EE67C-D1D9-D417-A5C3-93392141A7A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28DDD434-26E0-2B16-58A1-D943B1BAE06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1E1C7D88-53DE-4246-BC13-AE06D8EAF442}" type="slidenum">
              <a:rPr lang="en-US" altLang="en-US">
                <a:latin typeface="Arial" panose="020B0604020202020204" pitchFamily="34" charset="0"/>
              </a:rPr>
              <a:pPr/>
              <a:t>5</a:t>
            </a:fld>
            <a:endParaRPr lang="en-US" altLang="en-US">
              <a:latin typeface="Arial" panose="020B0604020202020204" pitchFamily="34" charset="0"/>
            </a:endParaRPr>
          </a:p>
        </p:txBody>
      </p:sp>
      <p:sp>
        <p:nvSpPr>
          <p:cNvPr id="34819" name="Rectangle 2">
            <a:extLst>
              <a:ext uri="{FF2B5EF4-FFF2-40B4-BE49-F238E27FC236}">
                <a16:creationId xmlns:a16="http://schemas.microsoft.com/office/drawing/2014/main" id="{E5AE9EEC-F7B0-7F30-3C1D-39CDFF2AC5D2}"/>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41D7ECE7-C0CC-9E93-C2F1-CFD5D9F255E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56E6552F-5173-8499-30A4-21C759E6F73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946B6C2A-71C6-4A55-93EA-3A7BCB0ADECB}" type="slidenum">
              <a:rPr lang="en-US" altLang="en-US">
                <a:latin typeface="Arial" panose="020B0604020202020204" pitchFamily="34" charset="0"/>
              </a:rPr>
              <a:pPr/>
              <a:t>6</a:t>
            </a:fld>
            <a:endParaRPr lang="en-US" altLang="en-US">
              <a:latin typeface="Arial" panose="020B0604020202020204" pitchFamily="34" charset="0"/>
            </a:endParaRPr>
          </a:p>
        </p:txBody>
      </p:sp>
      <p:sp>
        <p:nvSpPr>
          <p:cNvPr id="35843" name="Rectangle 2">
            <a:extLst>
              <a:ext uri="{FF2B5EF4-FFF2-40B4-BE49-F238E27FC236}">
                <a16:creationId xmlns:a16="http://schemas.microsoft.com/office/drawing/2014/main" id="{A34F5B2C-6C09-9F7B-0362-4FF596F159FD}"/>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0C1A9DAA-5C5D-7BA5-F20E-5668E6EE509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D96F4D09-4ADC-9C4F-6373-CD9E7BA6074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1364AAB3-3957-493F-BA95-B693EF1BE931}" type="slidenum">
              <a:rPr lang="en-US" altLang="en-US">
                <a:latin typeface="Arial" panose="020B0604020202020204" pitchFamily="34" charset="0"/>
              </a:rPr>
              <a:pPr/>
              <a:t>7</a:t>
            </a:fld>
            <a:endParaRPr lang="en-US" altLang="en-US">
              <a:latin typeface="Arial" panose="020B0604020202020204" pitchFamily="34" charset="0"/>
            </a:endParaRPr>
          </a:p>
        </p:txBody>
      </p:sp>
      <p:sp>
        <p:nvSpPr>
          <p:cNvPr id="36867" name="Rectangle 2">
            <a:extLst>
              <a:ext uri="{FF2B5EF4-FFF2-40B4-BE49-F238E27FC236}">
                <a16:creationId xmlns:a16="http://schemas.microsoft.com/office/drawing/2014/main" id="{25332A5B-DB52-3231-A74C-CE8703C2CAEE}"/>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2BC6C59C-FEE2-B932-0A35-C5ED4DB5603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EA58D5E8-23A2-9179-C30E-047DFC00B02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A24C9C1E-813E-4A9E-A60C-E8D37F697C24}" type="slidenum">
              <a:rPr lang="en-US" altLang="en-US">
                <a:latin typeface="Arial" panose="020B0604020202020204" pitchFamily="34" charset="0"/>
              </a:rPr>
              <a:pPr/>
              <a:t>8</a:t>
            </a:fld>
            <a:endParaRPr lang="en-US" altLang="en-US">
              <a:latin typeface="Arial" panose="020B0604020202020204" pitchFamily="34" charset="0"/>
            </a:endParaRPr>
          </a:p>
        </p:txBody>
      </p:sp>
      <p:sp>
        <p:nvSpPr>
          <p:cNvPr id="37891" name="Rectangle 2">
            <a:extLst>
              <a:ext uri="{FF2B5EF4-FFF2-40B4-BE49-F238E27FC236}">
                <a16:creationId xmlns:a16="http://schemas.microsoft.com/office/drawing/2014/main" id="{3FEBEC18-3F98-46EB-D123-D0DE5D09956A}"/>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46A2ACA3-2EC0-0536-0961-B141FDB6DE9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A261816C-1273-20CA-DF7C-981F3CB3983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72C173A4-3FF0-4CF7-9737-614E47B4E4B0}" type="slidenum">
              <a:rPr lang="en-US" altLang="en-US">
                <a:latin typeface="Arial" panose="020B0604020202020204" pitchFamily="34" charset="0"/>
              </a:rPr>
              <a:pPr/>
              <a:t>9</a:t>
            </a:fld>
            <a:endParaRPr lang="en-US" altLang="en-US">
              <a:latin typeface="Arial" panose="020B0604020202020204" pitchFamily="34" charset="0"/>
            </a:endParaRPr>
          </a:p>
        </p:txBody>
      </p:sp>
      <p:sp>
        <p:nvSpPr>
          <p:cNvPr id="38915" name="Rectangle 2">
            <a:extLst>
              <a:ext uri="{FF2B5EF4-FFF2-40B4-BE49-F238E27FC236}">
                <a16:creationId xmlns:a16="http://schemas.microsoft.com/office/drawing/2014/main" id="{7C53751E-F2E2-A0D7-E5E4-85242593A96B}"/>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A6CF7B1F-D542-849A-1B6A-7C5E25A981B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00933B02-CC4E-A6D7-6EF4-C340F9B8AA80}"/>
              </a:ext>
            </a:extLst>
          </p:cNvPr>
          <p:cNvGrpSpPr>
            <a:grpSpLocks/>
          </p:cNvGrpSpPr>
          <p:nvPr/>
        </p:nvGrpSpPr>
        <p:grpSpPr bwMode="auto">
          <a:xfrm>
            <a:off x="0" y="1422400"/>
            <a:ext cx="9147175" cy="5435600"/>
            <a:chOff x="0" y="896"/>
            <a:chExt cx="5762" cy="3424"/>
          </a:xfrm>
        </p:grpSpPr>
        <p:grpSp>
          <p:nvGrpSpPr>
            <p:cNvPr id="3" name="Group 3">
              <a:extLst>
                <a:ext uri="{FF2B5EF4-FFF2-40B4-BE49-F238E27FC236}">
                  <a16:creationId xmlns:a16="http://schemas.microsoft.com/office/drawing/2014/main" id="{A96530AA-1F3A-3E20-4ACC-7AC775147131}"/>
                </a:ext>
              </a:extLst>
            </p:cNvPr>
            <p:cNvGrpSpPr>
              <a:grpSpLocks/>
            </p:cNvGrpSpPr>
            <p:nvPr userDrawn="1"/>
          </p:nvGrpSpPr>
          <p:grpSpPr bwMode="auto">
            <a:xfrm>
              <a:off x="20" y="896"/>
              <a:ext cx="5742" cy="3424"/>
              <a:chOff x="20" y="896"/>
              <a:chExt cx="5742" cy="3424"/>
            </a:xfrm>
          </p:grpSpPr>
          <p:sp>
            <p:nvSpPr>
              <p:cNvPr id="35022" name="Freeform 4">
                <a:extLst>
                  <a:ext uri="{FF2B5EF4-FFF2-40B4-BE49-F238E27FC236}">
                    <a16:creationId xmlns:a16="http://schemas.microsoft.com/office/drawing/2014/main" id="{12B778AD-9A0E-6E9E-A2F3-29A5B5EE6F87}"/>
                  </a:ext>
                </a:extLst>
              </p:cNvPr>
              <p:cNvSpPr>
                <a:spLocks/>
              </p:cNvSpPr>
              <p:nvPr userDrawn="1"/>
            </p:nvSpPr>
            <p:spPr bwMode="hidden">
              <a:xfrm>
                <a:off x="1399" y="1116"/>
                <a:ext cx="2815" cy="2110"/>
              </a:xfrm>
              <a:custGeom>
                <a:avLst/>
                <a:gdLst>
                  <a:gd name="T0" fmla="*/ 950 w 2815"/>
                  <a:gd name="T1" fmla="*/ 85 h 2110"/>
                  <a:gd name="T2" fmla="*/ 628 w 2815"/>
                  <a:gd name="T3" fmla="*/ 438 h 2110"/>
                  <a:gd name="T4" fmla="*/ 66 w 2815"/>
                  <a:gd name="T5" fmla="*/ 471 h 2110"/>
                  <a:gd name="T6" fmla="*/ 0 w 2815"/>
                  <a:gd name="T7" fmla="*/ 627 h 2110"/>
                  <a:gd name="T8" fmla="*/ 372 w 2815"/>
                  <a:gd name="T9" fmla="*/ 1026 h 2110"/>
                  <a:gd name="T10" fmla="*/ 611 w 2815"/>
                  <a:gd name="T11" fmla="*/ 902 h 2110"/>
                  <a:gd name="T12" fmla="*/ 992 w 2815"/>
                  <a:gd name="T13" fmla="*/ 1085 h 2110"/>
                  <a:gd name="T14" fmla="*/ 1116 w 2815"/>
                  <a:gd name="T15" fmla="*/ 1339 h 2110"/>
                  <a:gd name="T16" fmla="*/ 1083 w 2815"/>
                  <a:gd name="T17" fmla="*/ 1450 h 2110"/>
                  <a:gd name="T18" fmla="*/ 1124 w 2815"/>
                  <a:gd name="T19" fmla="*/ 1659 h 2110"/>
                  <a:gd name="T20" fmla="*/ 1149 w 2815"/>
                  <a:gd name="T21" fmla="*/ 1999 h 2110"/>
                  <a:gd name="T22" fmla="*/ 1463 w 2815"/>
                  <a:gd name="T23" fmla="*/ 2110 h 2110"/>
                  <a:gd name="T24" fmla="*/ 1686 w 2815"/>
                  <a:gd name="T25" fmla="*/ 2025 h 2110"/>
                  <a:gd name="T26" fmla="*/ 1603 w 2815"/>
                  <a:gd name="T27" fmla="*/ 1777 h 2110"/>
                  <a:gd name="T28" fmla="*/ 1991 w 2815"/>
                  <a:gd name="T29" fmla="*/ 1555 h 2110"/>
                  <a:gd name="T30" fmla="*/ 2281 w 2815"/>
                  <a:gd name="T31" fmla="*/ 1542 h 2110"/>
                  <a:gd name="T32" fmla="*/ 2446 w 2815"/>
                  <a:gd name="T33" fmla="*/ 1359 h 2110"/>
                  <a:gd name="T34" fmla="*/ 2361 w 2815"/>
                  <a:gd name="T35" fmla="*/ 1001 h 2110"/>
                  <a:gd name="T36" fmla="*/ 2606 w 2815"/>
                  <a:gd name="T37" fmla="*/ 893 h 2110"/>
                  <a:gd name="T38" fmla="*/ 2815 w 2815"/>
                  <a:gd name="T39" fmla="*/ 454 h 2110"/>
                  <a:gd name="T40" fmla="*/ 2518 w 2815"/>
                  <a:gd name="T41" fmla="*/ 0 h 21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815" h="2110">
                    <a:moveTo>
                      <a:pt x="950" y="85"/>
                    </a:moveTo>
                    <a:lnTo>
                      <a:pt x="628" y="438"/>
                    </a:lnTo>
                    <a:lnTo>
                      <a:pt x="66" y="471"/>
                    </a:lnTo>
                    <a:lnTo>
                      <a:pt x="0" y="627"/>
                    </a:lnTo>
                    <a:lnTo>
                      <a:pt x="372" y="1026"/>
                    </a:lnTo>
                    <a:lnTo>
                      <a:pt x="611" y="902"/>
                    </a:lnTo>
                    <a:lnTo>
                      <a:pt x="992" y="1085"/>
                    </a:lnTo>
                    <a:lnTo>
                      <a:pt x="1116" y="1339"/>
                    </a:lnTo>
                    <a:lnTo>
                      <a:pt x="1083" y="1450"/>
                    </a:lnTo>
                    <a:lnTo>
                      <a:pt x="1124" y="1659"/>
                    </a:lnTo>
                    <a:lnTo>
                      <a:pt x="1149" y="1999"/>
                    </a:lnTo>
                    <a:lnTo>
                      <a:pt x="1463" y="2110"/>
                    </a:lnTo>
                    <a:lnTo>
                      <a:pt x="1686" y="2025"/>
                    </a:lnTo>
                    <a:lnTo>
                      <a:pt x="1603" y="1777"/>
                    </a:lnTo>
                    <a:lnTo>
                      <a:pt x="1991" y="1555"/>
                    </a:lnTo>
                    <a:lnTo>
                      <a:pt x="2281" y="1542"/>
                    </a:lnTo>
                    <a:lnTo>
                      <a:pt x="2446" y="1359"/>
                    </a:lnTo>
                    <a:lnTo>
                      <a:pt x="2361" y="1001"/>
                    </a:lnTo>
                    <a:lnTo>
                      <a:pt x="2606" y="893"/>
                    </a:lnTo>
                    <a:lnTo>
                      <a:pt x="2815" y="454"/>
                    </a:lnTo>
                    <a:lnTo>
                      <a:pt x="2518" y="0"/>
                    </a:lnTo>
                  </a:path>
                </a:pathLst>
              </a:custGeom>
              <a:noFill/>
              <a:ln w="1524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023" name="Freeform 5">
                <a:extLst>
                  <a:ext uri="{FF2B5EF4-FFF2-40B4-BE49-F238E27FC236}">
                    <a16:creationId xmlns:a16="http://schemas.microsoft.com/office/drawing/2014/main" id="{836A82C5-C19A-8E1B-64C9-BDF752F932C2}"/>
                  </a:ext>
                </a:extLst>
              </p:cNvPr>
              <p:cNvSpPr>
                <a:spLocks/>
              </p:cNvSpPr>
              <p:nvPr userDrawn="1"/>
            </p:nvSpPr>
            <p:spPr bwMode="hidden">
              <a:xfrm>
                <a:off x="672" y="1116"/>
                <a:ext cx="3966" cy="2366"/>
              </a:xfrm>
              <a:custGeom>
                <a:avLst/>
                <a:gdLst>
                  <a:gd name="T0" fmla="*/ 1423 w 3966"/>
                  <a:gd name="T1" fmla="*/ 65 h 2366"/>
                  <a:gd name="T2" fmla="*/ 1148 w 3966"/>
                  <a:gd name="T3" fmla="*/ 262 h 2366"/>
                  <a:gd name="T4" fmla="*/ 934 w 3966"/>
                  <a:gd name="T5" fmla="*/ 216 h 2366"/>
                  <a:gd name="T6" fmla="*/ 529 w 3966"/>
                  <a:gd name="T7" fmla="*/ 314 h 2366"/>
                  <a:gd name="T8" fmla="*/ 174 w 3966"/>
                  <a:gd name="T9" fmla="*/ 327 h 2366"/>
                  <a:gd name="T10" fmla="*/ 0 w 3966"/>
                  <a:gd name="T11" fmla="*/ 628 h 2366"/>
                  <a:gd name="T12" fmla="*/ 91 w 3966"/>
                  <a:gd name="T13" fmla="*/ 726 h 2366"/>
                  <a:gd name="T14" fmla="*/ 231 w 3966"/>
                  <a:gd name="T15" fmla="*/ 654 h 2366"/>
                  <a:gd name="T16" fmla="*/ 430 w 3966"/>
                  <a:gd name="T17" fmla="*/ 687 h 2366"/>
                  <a:gd name="T18" fmla="*/ 504 w 3966"/>
                  <a:gd name="T19" fmla="*/ 850 h 2366"/>
                  <a:gd name="T20" fmla="*/ 347 w 3966"/>
                  <a:gd name="T21" fmla="*/ 1020 h 2366"/>
                  <a:gd name="T22" fmla="*/ 529 w 3966"/>
                  <a:gd name="T23" fmla="*/ 1144 h 2366"/>
                  <a:gd name="T24" fmla="*/ 727 w 3966"/>
                  <a:gd name="T25" fmla="*/ 1105 h 2366"/>
                  <a:gd name="T26" fmla="*/ 901 w 3966"/>
                  <a:gd name="T27" fmla="*/ 1216 h 2366"/>
                  <a:gd name="T28" fmla="*/ 1256 w 3966"/>
                  <a:gd name="T29" fmla="*/ 1229 h 2366"/>
                  <a:gd name="T30" fmla="*/ 1611 w 3966"/>
                  <a:gd name="T31" fmla="*/ 1425 h 2366"/>
                  <a:gd name="T32" fmla="*/ 1694 w 3966"/>
                  <a:gd name="T33" fmla="*/ 1673 h 2366"/>
                  <a:gd name="T34" fmla="*/ 1619 w 3966"/>
                  <a:gd name="T35" fmla="*/ 2118 h 2366"/>
                  <a:gd name="T36" fmla="*/ 1694 w 3966"/>
                  <a:gd name="T37" fmla="*/ 2268 h 2366"/>
                  <a:gd name="T38" fmla="*/ 2132 w 3966"/>
                  <a:gd name="T39" fmla="*/ 2242 h 2366"/>
                  <a:gd name="T40" fmla="*/ 2289 w 3966"/>
                  <a:gd name="T41" fmla="*/ 2366 h 2366"/>
                  <a:gd name="T42" fmla="*/ 2594 w 3966"/>
                  <a:gd name="T43" fmla="*/ 2046 h 2366"/>
                  <a:gd name="T44" fmla="*/ 2537 w 3966"/>
                  <a:gd name="T45" fmla="*/ 1817 h 2366"/>
                  <a:gd name="T46" fmla="*/ 2818 w 3966"/>
                  <a:gd name="T47" fmla="*/ 1673 h 2366"/>
                  <a:gd name="T48" fmla="*/ 3016 w 3966"/>
                  <a:gd name="T49" fmla="*/ 1719 h 2366"/>
                  <a:gd name="T50" fmla="*/ 3280 w 3966"/>
                  <a:gd name="T51" fmla="*/ 1615 h 2366"/>
                  <a:gd name="T52" fmla="*/ 3405 w 3966"/>
                  <a:gd name="T53" fmla="*/ 1174 h 2366"/>
                  <a:gd name="T54" fmla="*/ 3643 w 3966"/>
                  <a:gd name="T55" fmla="*/ 922 h 2366"/>
                  <a:gd name="T56" fmla="*/ 3966 w 3966"/>
                  <a:gd name="T57" fmla="*/ 896 h 2366"/>
                  <a:gd name="T58" fmla="*/ 3908 w 3966"/>
                  <a:gd name="T59" fmla="*/ 733 h 2366"/>
                  <a:gd name="T60" fmla="*/ 3669 w 3966"/>
                  <a:gd name="T61" fmla="*/ 563 h 2366"/>
                  <a:gd name="T62" fmla="*/ 3817 w 3966"/>
                  <a:gd name="T63" fmla="*/ 210 h 2366"/>
                  <a:gd name="T64" fmla="*/ 3590 w 3966"/>
                  <a:gd name="T65" fmla="*/ 0 h 23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966" h="2366">
                    <a:moveTo>
                      <a:pt x="1423" y="65"/>
                    </a:moveTo>
                    <a:lnTo>
                      <a:pt x="1148" y="262"/>
                    </a:lnTo>
                    <a:lnTo>
                      <a:pt x="934" y="216"/>
                    </a:lnTo>
                    <a:lnTo>
                      <a:pt x="529" y="314"/>
                    </a:lnTo>
                    <a:lnTo>
                      <a:pt x="174" y="327"/>
                    </a:lnTo>
                    <a:lnTo>
                      <a:pt x="0" y="628"/>
                    </a:lnTo>
                    <a:lnTo>
                      <a:pt x="91" y="726"/>
                    </a:lnTo>
                    <a:lnTo>
                      <a:pt x="231" y="654"/>
                    </a:lnTo>
                    <a:lnTo>
                      <a:pt x="430" y="687"/>
                    </a:lnTo>
                    <a:lnTo>
                      <a:pt x="504" y="850"/>
                    </a:lnTo>
                    <a:lnTo>
                      <a:pt x="347" y="1020"/>
                    </a:lnTo>
                    <a:lnTo>
                      <a:pt x="529" y="1144"/>
                    </a:lnTo>
                    <a:lnTo>
                      <a:pt x="727" y="1105"/>
                    </a:lnTo>
                    <a:lnTo>
                      <a:pt x="901" y="1216"/>
                    </a:lnTo>
                    <a:lnTo>
                      <a:pt x="1256" y="1229"/>
                    </a:lnTo>
                    <a:lnTo>
                      <a:pt x="1611" y="1425"/>
                    </a:lnTo>
                    <a:lnTo>
                      <a:pt x="1694" y="1673"/>
                    </a:lnTo>
                    <a:lnTo>
                      <a:pt x="1619" y="2118"/>
                    </a:lnTo>
                    <a:lnTo>
                      <a:pt x="1694" y="2268"/>
                    </a:lnTo>
                    <a:lnTo>
                      <a:pt x="2132" y="2242"/>
                    </a:lnTo>
                    <a:lnTo>
                      <a:pt x="2289" y="2366"/>
                    </a:lnTo>
                    <a:lnTo>
                      <a:pt x="2594" y="2046"/>
                    </a:lnTo>
                    <a:lnTo>
                      <a:pt x="2537" y="1817"/>
                    </a:lnTo>
                    <a:lnTo>
                      <a:pt x="2818" y="1673"/>
                    </a:lnTo>
                    <a:lnTo>
                      <a:pt x="3016" y="1719"/>
                    </a:lnTo>
                    <a:lnTo>
                      <a:pt x="3280" y="1615"/>
                    </a:lnTo>
                    <a:lnTo>
                      <a:pt x="3405" y="1174"/>
                    </a:lnTo>
                    <a:lnTo>
                      <a:pt x="3643" y="922"/>
                    </a:lnTo>
                    <a:lnTo>
                      <a:pt x="3966" y="896"/>
                    </a:lnTo>
                    <a:lnTo>
                      <a:pt x="3908" y="733"/>
                    </a:lnTo>
                    <a:lnTo>
                      <a:pt x="3669" y="563"/>
                    </a:lnTo>
                    <a:lnTo>
                      <a:pt x="3817" y="210"/>
                    </a:lnTo>
                    <a:lnTo>
                      <a:pt x="3590" y="0"/>
                    </a:lnTo>
                  </a:path>
                </a:pathLst>
              </a:custGeom>
              <a:noFill/>
              <a:ln w="1651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024" name="Freeform 6">
                <a:extLst>
                  <a:ext uri="{FF2B5EF4-FFF2-40B4-BE49-F238E27FC236}">
                    <a16:creationId xmlns:a16="http://schemas.microsoft.com/office/drawing/2014/main" id="{C6AC88A5-0A0A-EF82-7505-19E4D08E5E5B}"/>
                  </a:ext>
                </a:extLst>
              </p:cNvPr>
              <p:cNvSpPr>
                <a:spLocks/>
              </p:cNvSpPr>
              <p:nvPr userDrawn="1"/>
            </p:nvSpPr>
            <p:spPr bwMode="hidden">
              <a:xfrm>
                <a:off x="20" y="1069"/>
                <a:ext cx="5732" cy="3107"/>
              </a:xfrm>
              <a:custGeom>
                <a:avLst/>
                <a:gdLst>
                  <a:gd name="T0" fmla="*/ 81 w 5732"/>
                  <a:gd name="T1" fmla="*/ 0 h 3107"/>
                  <a:gd name="T2" fmla="*/ 133 w 5732"/>
                  <a:gd name="T3" fmla="*/ 328 h 3107"/>
                  <a:gd name="T4" fmla="*/ 0 w 5732"/>
                  <a:gd name="T5" fmla="*/ 666 h 3107"/>
                  <a:gd name="T6" fmla="*/ 83 w 5732"/>
                  <a:gd name="T7" fmla="*/ 1221 h 3107"/>
                  <a:gd name="T8" fmla="*/ 413 w 5732"/>
                  <a:gd name="T9" fmla="*/ 1515 h 3107"/>
                  <a:gd name="T10" fmla="*/ 881 w 5732"/>
                  <a:gd name="T11" fmla="*/ 1700 h 3107"/>
                  <a:gd name="T12" fmla="*/ 1440 w 5732"/>
                  <a:gd name="T13" fmla="*/ 1651 h 3107"/>
                  <a:gd name="T14" fmla="*/ 1755 w 5732"/>
                  <a:gd name="T15" fmla="*/ 1940 h 3107"/>
                  <a:gd name="T16" fmla="*/ 1653 w 5732"/>
                  <a:gd name="T17" fmla="*/ 2126 h 3107"/>
                  <a:gd name="T18" fmla="*/ 1136 w 5732"/>
                  <a:gd name="T19" fmla="*/ 2142 h 3107"/>
                  <a:gd name="T20" fmla="*/ 911 w 5732"/>
                  <a:gd name="T21" fmla="*/ 2021 h 3107"/>
                  <a:gd name="T22" fmla="*/ 739 w 5732"/>
                  <a:gd name="T23" fmla="*/ 2142 h 3107"/>
                  <a:gd name="T24" fmla="*/ 954 w 5732"/>
                  <a:gd name="T25" fmla="*/ 2524 h 3107"/>
                  <a:gd name="T26" fmla="*/ 973 w 5732"/>
                  <a:gd name="T27" fmla="*/ 2905 h 3107"/>
                  <a:gd name="T28" fmla="*/ 1511 w 5732"/>
                  <a:gd name="T29" fmla="*/ 3107 h 3107"/>
                  <a:gd name="T30" fmla="*/ 1644 w 5732"/>
                  <a:gd name="T31" fmla="*/ 2922 h 3107"/>
                  <a:gd name="T32" fmla="*/ 2077 w 5732"/>
                  <a:gd name="T33" fmla="*/ 2797 h 3107"/>
                  <a:gd name="T34" fmla="*/ 2610 w 5732"/>
                  <a:gd name="T35" fmla="*/ 2962 h 3107"/>
                  <a:gd name="T36" fmla="*/ 3222 w 5732"/>
                  <a:gd name="T37" fmla="*/ 2812 h 3107"/>
                  <a:gd name="T38" fmla="*/ 3443 w 5732"/>
                  <a:gd name="T39" fmla="*/ 2922 h 3107"/>
                  <a:gd name="T40" fmla="*/ 3861 w 5732"/>
                  <a:gd name="T41" fmla="*/ 2648 h 3107"/>
                  <a:gd name="T42" fmla="*/ 4125 w 5732"/>
                  <a:gd name="T43" fmla="*/ 2311 h 3107"/>
                  <a:gd name="T44" fmla="*/ 4369 w 5732"/>
                  <a:gd name="T45" fmla="*/ 2318 h 3107"/>
                  <a:gd name="T46" fmla="*/ 4554 w 5732"/>
                  <a:gd name="T47" fmla="*/ 2445 h 3107"/>
                  <a:gd name="T48" fmla="*/ 5015 w 5732"/>
                  <a:gd name="T49" fmla="*/ 2142 h 3107"/>
                  <a:gd name="T50" fmla="*/ 5404 w 5732"/>
                  <a:gd name="T51" fmla="*/ 2185 h 3107"/>
                  <a:gd name="T52" fmla="*/ 5732 w 5732"/>
                  <a:gd name="T53" fmla="*/ 2069 h 310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5732" h="3107">
                    <a:moveTo>
                      <a:pt x="81" y="0"/>
                    </a:moveTo>
                    <a:lnTo>
                      <a:pt x="133" y="328"/>
                    </a:lnTo>
                    <a:lnTo>
                      <a:pt x="0" y="666"/>
                    </a:lnTo>
                    <a:lnTo>
                      <a:pt x="83" y="1221"/>
                    </a:lnTo>
                    <a:lnTo>
                      <a:pt x="413" y="1515"/>
                    </a:lnTo>
                    <a:lnTo>
                      <a:pt x="881" y="1700"/>
                    </a:lnTo>
                    <a:lnTo>
                      <a:pt x="1440" y="1651"/>
                    </a:lnTo>
                    <a:lnTo>
                      <a:pt x="1755" y="1940"/>
                    </a:lnTo>
                    <a:lnTo>
                      <a:pt x="1653" y="2126"/>
                    </a:lnTo>
                    <a:lnTo>
                      <a:pt x="1136" y="2142"/>
                    </a:lnTo>
                    <a:lnTo>
                      <a:pt x="911" y="2021"/>
                    </a:lnTo>
                    <a:lnTo>
                      <a:pt x="739" y="2142"/>
                    </a:lnTo>
                    <a:lnTo>
                      <a:pt x="954" y="2524"/>
                    </a:lnTo>
                    <a:lnTo>
                      <a:pt x="973" y="2905"/>
                    </a:lnTo>
                    <a:lnTo>
                      <a:pt x="1511" y="3107"/>
                    </a:lnTo>
                    <a:lnTo>
                      <a:pt x="1644" y="2922"/>
                    </a:lnTo>
                    <a:lnTo>
                      <a:pt x="2077" y="2797"/>
                    </a:lnTo>
                    <a:lnTo>
                      <a:pt x="2610" y="2962"/>
                    </a:lnTo>
                    <a:lnTo>
                      <a:pt x="3222" y="2812"/>
                    </a:lnTo>
                    <a:lnTo>
                      <a:pt x="3443" y="2922"/>
                    </a:lnTo>
                    <a:lnTo>
                      <a:pt x="3861" y="2648"/>
                    </a:lnTo>
                    <a:lnTo>
                      <a:pt x="4125" y="2311"/>
                    </a:lnTo>
                    <a:lnTo>
                      <a:pt x="4369" y="2318"/>
                    </a:lnTo>
                    <a:lnTo>
                      <a:pt x="4554" y="2445"/>
                    </a:lnTo>
                    <a:lnTo>
                      <a:pt x="5015" y="2142"/>
                    </a:lnTo>
                    <a:lnTo>
                      <a:pt x="5404" y="2185"/>
                    </a:lnTo>
                    <a:lnTo>
                      <a:pt x="5732" y="2069"/>
                    </a:lnTo>
                  </a:path>
                </a:pathLst>
              </a:custGeom>
              <a:noFill/>
              <a:ln w="1651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025" name="Freeform 7">
                <a:extLst>
                  <a:ext uri="{FF2B5EF4-FFF2-40B4-BE49-F238E27FC236}">
                    <a16:creationId xmlns:a16="http://schemas.microsoft.com/office/drawing/2014/main" id="{645912C8-60E7-CBDA-05CB-9D2C1FF94575}"/>
                  </a:ext>
                </a:extLst>
              </p:cNvPr>
              <p:cNvSpPr>
                <a:spLocks/>
              </p:cNvSpPr>
              <p:nvPr userDrawn="1"/>
            </p:nvSpPr>
            <p:spPr bwMode="hidden">
              <a:xfrm>
                <a:off x="242" y="1145"/>
                <a:ext cx="5512" cy="2760"/>
              </a:xfrm>
              <a:custGeom>
                <a:avLst/>
                <a:gdLst>
                  <a:gd name="T0" fmla="*/ 240 w 5512"/>
                  <a:gd name="T1" fmla="*/ 0 h 2760"/>
                  <a:gd name="T2" fmla="*/ 0 w 5512"/>
                  <a:gd name="T3" fmla="*/ 336 h 2760"/>
                  <a:gd name="T4" fmla="*/ 82 w 5512"/>
                  <a:gd name="T5" fmla="*/ 821 h 2760"/>
                  <a:gd name="T6" fmla="*/ 243 w 5512"/>
                  <a:gd name="T7" fmla="*/ 873 h 2760"/>
                  <a:gd name="T8" fmla="*/ 473 w 5512"/>
                  <a:gd name="T9" fmla="*/ 1087 h 2760"/>
                  <a:gd name="T10" fmla="*/ 557 w 5512"/>
                  <a:gd name="T11" fmla="*/ 1441 h 2760"/>
                  <a:gd name="T12" fmla="*/ 839 w 5512"/>
                  <a:gd name="T13" fmla="*/ 1499 h 2760"/>
                  <a:gd name="T14" fmla="*/ 1258 w 5512"/>
                  <a:gd name="T15" fmla="*/ 1349 h 2760"/>
                  <a:gd name="T16" fmla="*/ 1307 w 5512"/>
                  <a:gd name="T17" fmla="*/ 1493 h 2760"/>
                  <a:gd name="T18" fmla="*/ 1621 w 5512"/>
                  <a:gd name="T19" fmla="*/ 1513 h 2760"/>
                  <a:gd name="T20" fmla="*/ 1862 w 5512"/>
                  <a:gd name="T21" fmla="*/ 1865 h 2760"/>
                  <a:gd name="T22" fmla="*/ 1668 w 5512"/>
                  <a:gd name="T23" fmla="*/ 2166 h 2760"/>
                  <a:gd name="T24" fmla="*/ 1308 w 5512"/>
                  <a:gd name="T25" fmla="*/ 2217 h 2760"/>
                  <a:gd name="T26" fmla="*/ 992 w 5512"/>
                  <a:gd name="T27" fmla="*/ 2172 h 2760"/>
                  <a:gd name="T28" fmla="*/ 903 w 5512"/>
                  <a:gd name="T29" fmla="*/ 2244 h 2760"/>
                  <a:gd name="T30" fmla="*/ 1008 w 5512"/>
                  <a:gd name="T31" fmla="*/ 2415 h 2760"/>
                  <a:gd name="T32" fmla="*/ 992 w 5512"/>
                  <a:gd name="T33" fmla="*/ 2538 h 2760"/>
                  <a:gd name="T34" fmla="*/ 1137 w 5512"/>
                  <a:gd name="T35" fmla="*/ 2760 h 2760"/>
                  <a:gd name="T36" fmla="*/ 1661 w 5512"/>
                  <a:gd name="T37" fmla="*/ 2623 h 2760"/>
                  <a:gd name="T38" fmla="*/ 1725 w 5512"/>
                  <a:gd name="T39" fmla="*/ 2492 h 2760"/>
                  <a:gd name="T40" fmla="*/ 1895 w 5512"/>
                  <a:gd name="T41" fmla="*/ 2551 h 2760"/>
                  <a:gd name="T42" fmla="*/ 2338 w 5512"/>
                  <a:gd name="T43" fmla="*/ 2448 h 2760"/>
                  <a:gd name="T44" fmla="*/ 2443 w 5512"/>
                  <a:gd name="T45" fmla="*/ 2714 h 2760"/>
                  <a:gd name="T46" fmla="*/ 2870 w 5512"/>
                  <a:gd name="T47" fmla="*/ 2541 h 2760"/>
                  <a:gd name="T48" fmla="*/ 3264 w 5512"/>
                  <a:gd name="T49" fmla="*/ 2591 h 2760"/>
                  <a:gd name="T50" fmla="*/ 3522 w 5512"/>
                  <a:gd name="T51" fmla="*/ 2427 h 2760"/>
                  <a:gd name="T52" fmla="*/ 3594 w 5512"/>
                  <a:gd name="T53" fmla="*/ 2081 h 2760"/>
                  <a:gd name="T54" fmla="*/ 4013 w 5512"/>
                  <a:gd name="T55" fmla="*/ 2087 h 2760"/>
                  <a:gd name="T56" fmla="*/ 4070 w 5512"/>
                  <a:gd name="T57" fmla="*/ 1924 h 2760"/>
                  <a:gd name="T58" fmla="*/ 4239 w 5512"/>
                  <a:gd name="T59" fmla="*/ 1931 h 2760"/>
                  <a:gd name="T60" fmla="*/ 4465 w 5512"/>
                  <a:gd name="T61" fmla="*/ 2094 h 2760"/>
                  <a:gd name="T62" fmla="*/ 4836 w 5512"/>
                  <a:gd name="T63" fmla="*/ 1814 h 2760"/>
                  <a:gd name="T64" fmla="*/ 5225 w 5512"/>
                  <a:gd name="T65" fmla="*/ 1785 h 2760"/>
                  <a:gd name="T66" fmla="*/ 5367 w 5512"/>
                  <a:gd name="T67" fmla="*/ 1571 h 2760"/>
                  <a:gd name="T68" fmla="*/ 5512 w 5512"/>
                  <a:gd name="T69" fmla="*/ 1585 h 27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512" h="2760">
                    <a:moveTo>
                      <a:pt x="240" y="0"/>
                    </a:moveTo>
                    <a:lnTo>
                      <a:pt x="0" y="336"/>
                    </a:lnTo>
                    <a:lnTo>
                      <a:pt x="82" y="821"/>
                    </a:lnTo>
                    <a:lnTo>
                      <a:pt x="243" y="873"/>
                    </a:lnTo>
                    <a:lnTo>
                      <a:pt x="473" y="1087"/>
                    </a:lnTo>
                    <a:lnTo>
                      <a:pt x="557" y="1441"/>
                    </a:lnTo>
                    <a:lnTo>
                      <a:pt x="839" y="1499"/>
                    </a:lnTo>
                    <a:lnTo>
                      <a:pt x="1258" y="1349"/>
                    </a:lnTo>
                    <a:lnTo>
                      <a:pt x="1307" y="1493"/>
                    </a:lnTo>
                    <a:lnTo>
                      <a:pt x="1621" y="1513"/>
                    </a:lnTo>
                    <a:lnTo>
                      <a:pt x="1862" y="1865"/>
                    </a:lnTo>
                    <a:lnTo>
                      <a:pt x="1668" y="2166"/>
                    </a:lnTo>
                    <a:lnTo>
                      <a:pt x="1308" y="2217"/>
                    </a:lnTo>
                    <a:lnTo>
                      <a:pt x="992" y="2172"/>
                    </a:lnTo>
                    <a:lnTo>
                      <a:pt x="903" y="2244"/>
                    </a:lnTo>
                    <a:lnTo>
                      <a:pt x="1008" y="2415"/>
                    </a:lnTo>
                    <a:lnTo>
                      <a:pt x="992" y="2538"/>
                    </a:lnTo>
                    <a:lnTo>
                      <a:pt x="1137" y="2760"/>
                    </a:lnTo>
                    <a:lnTo>
                      <a:pt x="1661" y="2623"/>
                    </a:lnTo>
                    <a:lnTo>
                      <a:pt x="1725" y="2492"/>
                    </a:lnTo>
                    <a:lnTo>
                      <a:pt x="1895" y="2551"/>
                    </a:lnTo>
                    <a:lnTo>
                      <a:pt x="2338" y="2448"/>
                    </a:lnTo>
                    <a:lnTo>
                      <a:pt x="2443" y="2714"/>
                    </a:lnTo>
                    <a:lnTo>
                      <a:pt x="2870" y="2541"/>
                    </a:lnTo>
                    <a:lnTo>
                      <a:pt x="3264" y="2591"/>
                    </a:lnTo>
                    <a:lnTo>
                      <a:pt x="3522" y="2427"/>
                    </a:lnTo>
                    <a:lnTo>
                      <a:pt x="3594" y="2081"/>
                    </a:lnTo>
                    <a:lnTo>
                      <a:pt x="4013" y="2087"/>
                    </a:lnTo>
                    <a:lnTo>
                      <a:pt x="4070" y="1924"/>
                    </a:lnTo>
                    <a:lnTo>
                      <a:pt x="4239" y="1931"/>
                    </a:lnTo>
                    <a:lnTo>
                      <a:pt x="4465" y="2094"/>
                    </a:lnTo>
                    <a:lnTo>
                      <a:pt x="4836" y="1814"/>
                    </a:lnTo>
                    <a:lnTo>
                      <a:pt x="5225" y="1785"/>
                    </a:lnTo>
                    <a:lnTo>
                      <a:pt x="5367" y="1571"/>
                    </a:lnTo>
                    <a:lnTo>
                      <a:pt x="5512" y="1585"/>
                    </a:lnTo>
                  </a:path>
                </a:pathLst>
              </a:custGeom>
              <a:noFill/>
              <a:ln w="1524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026" name="Freeform 8">
                <a:extLst>
                  <a:ext uri="{FF2B5EF4-FFF2-40B4-BE49-F238E27FC236}">
                    <a16:creationId xmlns:a16="http://schemas.microsoft.com/office/drawing/2014/main" id="{794F17B1-BC9D-DF15-0455-162CDD61120C}"/>
                  </a:ext>
                </a:extLst>
              </p:cNvPr>
              <p:cNvSpPr>
                <a:spLocks/>
              </p:cNvSpPr>
              <p:nvPr userDrawn="1"/>
            </p:nvSpPr>
            <p:spPr bwMode="hidden">
              <a:xfrm>
                <a:off x="4840" y="984"/>
                <a:ext cx="790" cy="1189"/>
              </a:xfrm>
              <a:custGeom>
                <a:avLst/>
                <a:gdLst>
                  <a:gd name="T0" fmla="*/ 139 w 790"/>
                  <a:gd name="T1" fmla="*/ 0 h 1189"/>
                  <a:gd name="T2" fmla="*/ 210 w 790"/>
                  <a:gd name="T3" fmla="*/ 233 h 1189"/>
                  <a:gd name="T4" fmla="*/ 159 w 790"/>
                  <a:gd name="T5" fmla="*/ 643 h 1189"/>
                  <a:gd name="T6" fmla="*/ 454 w 790"/>
                  <a:gd name="T7" fmla="*/ 771 h 1189"/>
                  <a:gd name="T8" fmla="*/ 605 w 790"/>
                  <a:gd name="T9" fmla="*/ 1046 h 1189"/>
                  <a:gd name="T10" fmla="*/ 790 w 790"/>
                  <a:gd name="T11" fmla="*/ 1189 h 1189"/>
                  <a:gd name="T12" fmla="*/ 540 w 790"/>
                  <a:gd name="T13" fmla="*/ 1111 h 1189"/>
                  <a:gd name="T14" fmla="*/ 363 w 790"/>
                  <a:gd name="T15" fmla="*/ 883 h 1189"/>
                  <a:gd name="T16" fmla="*/ 139 w 790"/>
                  <a:gd name="T17" fmla="*/ 852 h 1189"/>
                  <a:gd name="T18" fmla="*/ 0 w 790"/>
                  <a:gd name="T19" fmla="*/ 499 h 1189"/>
                  <a:gd name="T20" fmla="*/ 48 w 790"/>
                  <a:gd name="T21" fmla="*/ 209 h 118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0" h="1189">
                    <a:moveTo>
                      <a:pt x="139" y="0"/>
                    </a:moveTo>
                    <a:lnTo>
                      <a:pt x="210" y="233"/>
                    </a:lnTo>
                    <a:lnTo>
                      <a:pt x="159" y="643"/>
                    </a:lnTo>
                    <a:lnTo>
                      <a:pt x="454" y="771"/>
                    </a:lnTo>
                    <a:lnTo>
                      <a:pt x="605" y="1046"/>
                    </a:lnTo>
                    <a:lnTo>
                      <a:pt x="790" y="1189"/>
                    </a:lnTo>
                    <a:lnTo>
                      <a:pt x="540" y="1111"/>
                    </a:lnTo>
                    <a:lnTo>
                      <a:pt x="363" y="883"/>
                    </a:lnTo>
                    <a:lnTo>
                      <a:pt x="139" y="852"/>
                    </a:lnTo>
                    <a:lnTo>
                      <a:pt x="0" y="499"/>
                    </a:lnTo>
                    <a:lnTo>
                      <a:pt x="48" y="209"/>
                    </a:lnTo>
                  </a:path>
                </a:pathLst>
              </a:custGeom>
              <a:noFill/>
              <a:ln w="1524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027" name="Freeform 9">
                <a:extLst>
                  <a:ext uri="{FF2B5EF4-FFF2-40B4-BE49-F238E27FC236}">
                    <a16:creationId xmlns:a16="http://schemas.microsoft.com/office/drawing/2014/main" id="{84976D94-34A5-4554-BC9F-83F1A2CF14FC}"/>
                  </a:ext>
                </a:extLst>
              </p:cNvPr>
              <p:cNvSpPr>
                <a:spLocks/>
              </p:cNvSpPr>
              <p:nvPr userDrawn="1"/>
            </p:nvSpPr>
            <p:spPr bwMode="hidden">
              <a:xfrm>
                <a:off x="5173" y="896"/>
                <a:ext cx="579" cy="1117"/>
              </a:xfrm>
              <a:custGeom>
                <a:avLst/>
                <a:gdLst>
                  <a:gd name="T0" fmla="*/ 0 w 579"/>
                  <a:gd name="T1" fmla="*/ 0 h 1117"/>
                  <a:gd name="T2" fmla="*/ 128 w 579"/>
                  <a:gd name="T3" fmla="*/ 328 h 1117"/>
                  <a:gd name="T4" fmla="*/ 9 w 579"/>
                  <a:gd name="T5" fmla="*/ 659 h 1117"/>
                  <a:gd name="T6" fmla="*/ 40 w 579"/>
                  <a:gd name="T7" fmla="*/ 763 h 1117"/>
                  <a:gd name="T8" fmla="*/ 234 w 579"/>
                  <a:gd name="T9" fmla="*/ 739 h 1117"/>
                  <a:gd name="T10" fmla="*/ 344 w 579"/>
                  <a:gd name="T11" fmla="*/ 1055 h 1117"/>
                  <a:gd name="T12" fmla="*/ 579 w 579"/>
                  <a:gd name="T13" fmla="*/ 1117 h 11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9" h="1117">
                    <a:moveTo>
                      <a:pt x="0" y="0"/>
                    </a:moveTo>
                    <a:lnTo>
                      <a:pt x="128" y="328"/>
                    </a:lnTo>
                    <a:lnTo>
                      <a:pt x="9" y="659"/>
                    </a:lnTo>
                    <a:lnTo>
                      <a:pt x="40" y="763"/>
                    </a:lnTo>
                    <a:lnTo>
                      <a:pt x="234" y="739"/>
                    </a:lnTo>
                    <a:lnTo>
                      <a:pt x="344" y="1055"/>
                    </a:lnTo>
                    <a:lnTo>
                      <a:pt x="579" y="1117"/>
                    </a:lnTo>
                  </a:path>
                </a:pathLst>
              </a:custGeom>
              <a:noFill/>
              <a:ln w="1651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028" name="Freeform 10">
                <a:extLst>
                  <a:ext uri="{FF2B5EF4-FFF2-40B4-BE49-F238E27FC236}">
                    <a16:creationId xmlns:a16="http://schemas.microsoft.com/office/drawing/2014/main" id="{C32CEE4C-C3E4-E724-0216-6EF045EB3A74}"/>
                  </a:ext>
                </a:extLst>
              </p:cNvPr>
              <p:cNvSpPr>
                <a:spLocks/>
              </p:cNvSpPr>
              <p:nvPr userDrawn="1"/>
            </p:nvSpPr>
            <p:spPr bwMode="hidden">
              <a:xfrm>
                <a:off x="3291" y="968"/>
                <a:ext cx="2471" cy="2396"/>
              </a:xfrm>
              <a:custGeom>
                <a:avLst/>
                <a:gdLst>
                  <a:gd name="T0" fmla="*/ 1118 w 2471"/>
                  <a:gd name="T1" fmla="*/ 0 h 2396"/>
                  <a:gd name="T2" fmla="*/ 1179 w 2471"/>
                  <a:gd name="T3" fmla="*/ 225 h 2396"/>
                  <a:gd name="T4" fmla="*/ 1393 w 2471"/>
                  <a:gd name="T5" fmla="*/ 339 h 2396"/>
                  <a:gd name="T6" fmla="*/ 1404 w 2471"/>
                  <a:gd name="T7" fmla="*/ 548 h 2396"/>
                  <a:gd name="T8" fmla="*/ 1342 w 2471"/>
                  <a:gd name="T9" fmla="*/ 732 h 2396"/>
                  <a:gd name="T10" fmla="*/ 1434 w 2471"/>
                  <a:gd name="T11" fmla="*/ 925 h 2396"/>
                  <a:gd name="T12" fmla="*/ 1455 w 2471"/>
                  <a:gd name="T13" fmla="*/ 1109 h 2396"/>
                  <a:gd name="T14" fmla="*/ 1311 w 2471"/>
                  <a:gd name="T15" fmla="*/ 1142 h 2396"/>
                  <a:gd name="T16" fmla="*/ 926 w 2471"/>
                  <a:gd name="T17" fmla="*/ 1384 h 2396"/>
                  <a:gd name="T18" fmla="*/ 975 w 2471"/>
                  <a:gd name="T19" fmla="*/ 1456 h 2396"/>
                  <a:gd name="T20" fmla="*/ 956 w 2471"/>
                  <a:gd name="T21" fmla="*/ 1624 h 2396"/>
                  <a:gd name="T22" fmla="*/ 782 w 2471"/>
                  <a:gd name="T23" fmla="*/ 1817 h 2396"/>
                  <a:gd name="T24" fmla="*/ 539 w 2471"/>
                  <a:gd name="T25" fmla="*/ 1978 h 2396"/>
                  <a:gd name="T26" fmla="*/ 152 w 2471"/>
                  <a:gd name="T27" fmla="*/ 2026 h 2396"/>
                  <a:gd name="T28" fmla="*/ 19 w 2471"/>
                  <a:gd name="T29" fmla="*/ 2251 h 2396"/>
                  <a:gd name="T30" fmla="*/ 0 w 2471"/>
                  <a:gd name="T31" fmla="*/ 2396 h 2396"/>
                  <a:gd name="T32" fmla="*/ 213 w 2471"/>
                  <a:gd name="T33" fmla="*/ 2179 h 2396"/>
                  <a:gd name="T34" fmla="*/ 629 w 2471"/>
                  <a:gd name="T35" fmla="*/ 2090 h 2396"/>
                  <a:gd name="T36" fmla="*/ 894 w 2471"/>
                  <a:gd name="T37" fmla="*/ 1906 h 2396"/>
                  <a:gd name="T38" fmla="*/ 1230 w 2471"/>
                  <a:gd name="T39" fmla="*/ 1986 h 2396"/>
                  <a:gd name="T40" fmla="*/ 1668 w 2471"/>
                  <a:gd name="T41" fmla="*/ 1906 h 2396"/>
                  <a:gd name="T42" fmla="*/ 1983 w 2471"/>
                  <a:gd name="T43" fmla="*/ 1745 h 2396"/>
                  <a:gd name="T44" fmla="*/ 2014 w 2471"/>
                  <a:gd name="T45" fmla="*/ 1600 h 2396"/>
                  <a:gd name="T46" fmla="*/ 2237 w 2471"/>
                  <a:gd name="T47" fmla="*/ 1496 h 2396"/>
                  <a:gd name="T48" fmla="*/ 2359 w 2471"/>
                  <a:gd name="T49" fmla="*/ 1552 h 2396"/>
                  <a:gd name="T50" fmla="*/ 2471 w 2471"/>
                  <a:gd name="T51" fmla="*/ 1479 h 239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71" h="2396">
                    <a:moveTo>
                      <a:pt x="1118" y="0"/>
                    </a:moveTo>
                    <a:lnTo>
                      <a:pt x="1179" y="225"/>
                    </a:lnTo>
                    <a:lnTo>
                      <a:pt x="1393" y="339"/>
                    </a:lnTo>
                    <a:lnTo>
                      <a:pt x="1404" y="548"/>
                    </a:lnTo>
                    <a:lnTo>
                      <a:pt x="1342" y="732"/>
                    </a:lnTo>
                    <a:lnTo>
                      <a:pt x="1434" y="925"/>
                    </a:lnTo>
                    <a:lnTo>
                      <a:pt x="1455" y="1109"/>
                    </a:lnTo>
                    <a:lnTo>
                      <a:pt x="1311" y="1142"/>
                    </a:lnTo>
                    <a:lnTo>
                      <a:pt x="926" y="1384"/>
                    </a:lnTo>
                    <a:lnTo>
                      <a:pt x="975" y="1456"/>
                    </a:lnTo>
                    <a:lnTo>
                      <a:pt x="956" y="1624"/>
                    </a:lnTo>
                    <a:lnTo>
                      <a:pt x="782" y="1817"/>
                    </a:lnTo>
                    <a:lnTo>
                      <a:pt x="539" y="1978"/>
                    </a:lnTo>
                    <a:lnTo>
                      <a:pt x="152" y="2026"/>
                    </a:lnTo>
                    <a:lnTo>
                      <a:pt x="19" y="2251"/>
                    </a:lnTo>
                    <a:lnTo>
                      <a:pt x="0" y="2396"/>
                    </a:lnTo>
                    <a:lnTo>
                      <a:pt x="213" y="2179"/>
                    </a:lnTo>
                    <a:lnTo>
                      <a:pt x="629" y="2090"/>
                    </a:lnTo>
                    <a:lnTo>
                      <a:pt x="894" y="1906"/>
                    </a:lnTo>
                    <a:lnTo>
                      <a:pt x="1230" y="1986"/>
                    </a:lnTo>
                    <a:lnTo>
                      <a:pt x="1668" y="1906"/>
                    </a:lnTo>
                    <a:lnTo>
                      <a:pt x="1983" y="1745"/>
                    </a:lnTo>
                    <a:lnTo>
                      <a:pt x="2014" y="1600"/>
                    </a:lnTo>
                    <a:lnTo>
                      <a:pt x="2237" y="1496"/>
                    </a:lnTo>
                    <a:lnTo>
                      <a:pt x="2359" y="1552"/>
                    </a:lnTo>
                    <a:lnTo>
                      <a:pt x="2471" y="1479"/>
                    </a:lnTo>
                  </a:path>
                </a:pathLst>
              </a:custGeom>
              <a:noFill/>
              <a:ln w="1651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029" name="Freeform 11">
                <a:extLst>
                  <a:ext uri="{FF2B5EF4-FFF2-40B4-BE49-F238E27FC236}">
                    <a16:creationId xmlns:a16="http://schemas.microsoft.com/office/drawing/2014/main" id="{460413C9-BDBB-5C71-1286-993E961C88A9}"/>
                  </a:ext>
                </a:extLst>
              </p:cNvPr>
              <p:cNvSpPr>
                <a:spLocks/>
              </p:cNvSpPr>
              <p:nvPr userDrawn="1"/>
            </p:nvSpPr>
            <p:spPr bwMode="hidden">
              <a:xfrm>
                <a:off x="2366" y="1067"/>
                <a:ext cx="1399" cy="1349"/>
              </a:xfrm>
              <a:custGeom>
                <a:avLst/>
                <a:gdLst>
                  <a:gd name="T0" fmla="*/ 620 w 1399"/>
                  <a:gd name="T1" fmla="*/ 155 h 1349"/>
                  <a:gd name="T2" fmla="*/ 421 w 1399"/>
                  <a:gd name="T3" fmla="*/ 155 h 1349"/>
                  <a:gd name="T4" fmla="*/ 205 w 1399"/>
                  <a:gd name="T5" fmla="*/ 507 h 1349"/>
                  <a:gd name="T6" fmla="*/ 0 w 1399"/>
                  <a:gd name="T7" fmla="*/ 673 h 1349"/>
                  <a:gd name="T8" fmla="*/ 487 w 1399"/>
                  <a:gd name="T9" fmla="*/ 783 h 1349"/>
                  <a:gd name="T10" fmla="*/ 425 w 1399"/>
                  <a:gd name="T11" fmla="*/ 1009 h 1349"/>
                  <a:gd name="T12" fmla="*/ 617 w 1399"/>
                  <a:gd name="T13" fmla="*/ 1086 h 1349"/>
                  <a:gd name="T14" fmla="*/ 498 w 1399"/>
                  <a:gd name="T15" fmla="*/ 1349 h 1349"/>
                  <a:gd name="T16" fmla="*/ 961 w 1399"/>
                  <a:gd name="T17" fmla="*/ 1035 h 1349"/>
                  <a:gd name="T18" fmla="*/ 926 w 1399"/>
                  <a:gd name="T19" fmla="*/ 776 h 1349"/>
                  <a:gd name="T20" fmla="*/ 1181 w 1399"/>
                  <a:gd name="T21" fmla="*/ 749 h 1349"/>
                  <a:gd name="T22" fmla="*/ 1399 w 1399"/>
                  <a:gd name="T23" fmla="*/ 601 h 1349"/>
                  <a:gd name="T24" fmla="*/ 1315 w 1399"/>
                  <a:gd name="T25" fmla="*/ 416 h 1349"/>
                  <a:gd name="T26" fmla="*/ 1341 w 1399"/>
                  <a:gd name="T27" fmla="*/ 196 h 1349"/>
                  <a:gd name="T28" fmla="*/ 1171 w 1399"/>
                  <a:gd name="T29" fmla="*/ 164 h 1349"/>
                  <a:gd name="T30" fmla="*/ 928 w 1399"/>
                  <a:gd name="T31" fmla="*/ 0 h 1349"/>
                  <a:gd name="T32" fmla="*/ 620 w 1399"/>
                  <a:gd name="T33" fmla="*/ 155 h 134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399" h="1349">
                    <a:moveTo>
                      <a:pt x="620" y="155"/>
                    </a:moveTo>
                    <a:lnTo>
                      <a:pt x="421" y="155"/>
                    </a:lnTo>
                    <a:lnTo>
                      <a:pt x="205" y="507"/>
                    </a:lnTo>
                    <a:lnTo>
                      <a:pt x="0" y="673"/>
                    </a:lnTo>
                    <a:lnTo>
                      <a:pt x="487" y="783"/>
                    </a:lnTo>
                    <a:lnTo>
                      <a:pt x="425" y="1009"/>
                    </a:lnTo>
                    <a:lnTo>
                      <a:pt x="617" y="1086"/>
                    </a:lnTo>
                    <a:lnTo>
                      <a:pt x="498" y="1349"/>
                    </a:lnTo>
                    <a:lnTo>
                      <a:pt x="961" y="1035"/>
                    </a:lnTo>
                    <a:lnTo>
                      <a:pt x="926" y="776"/>
                    </a:lnTo>
                    <a:lnTo>
                      <a:pt x="1181" y="749"/>
                    </a:lnTo>
                    <a:lnTo>
                      <a:pt x="1399" y="601"/>
                    </a:lnTo>
                    <a:lnTo>
                      <a:pt x="1315" y="416"/>
                    </a:lnTo>
                    <a:lnTo>
                      <a:pt x="1341" y="196"/>
                    </a:lnTo>
                    <a:lnTo>
                      <a:pt x="1171" y="164"/>
                    </a:lnTo>
                    <a:lnTo>
                      <a:pt x="928" y="0"/>
                    </a:lnTo>
                    <a:lnTo>
                      <a:pt x="620" y="155"/>
                    </a:lnTo>
                    <a:close/>
                  </a:path>
                </a:pathLst>
              </a:custGeom>
              <a:noFill/>
              <a:ln w="1778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030" name="Freeform 12">
                <a:extLst>
                  <a:ext uri="{FF2B5EF4-FFF2-40B4-BE49-F238E27FC236}">
                    <a16:creationId xmlns:a16="http://schemas.microsoft.com/office/drawing/2014/main" id="{E30F1E1E-8F81-A875-209E-663D1D51488C}"/>
                  </a:ext>
                </a:extLst>
              </p:cNvPr>
              <p:cNvSpPr>
                <a:spLocks/>
              </p:cNvSpPr>
              <p:nvPr userDrawn="1"/>
            </p:nvSpPr>
            <p:spPr bwMode="hidden">
              <a:xfrm>
                <a:off x="4275" y="2031"/>
                <a:ext cx="1256" cy="810"/>
              </a:xfrm>
              <a:custGeom>
                <a:avLst/>
                <a:gdLst>
                  <a:gd name="T0" fmla="*/ 719 w 1256"/>
                  <a:gd name="T1" fmla="*/ 183 h 810"/>
                  <a:gd name="T2" fmla="*/ 760 w 1256"/>
                  <a:gd name="T3" fmla="*/ 33 h 810"/>
                  <a:gd name="T4" fmla="*/ 884 w 1256"/>
                  <a:gd name="T5" fmla="*/ 0 h 810"/>
                  <a:gd name="T6" fmla="*/ 983 w 1256"/>
                  <a:gd name="T7" fmla="*/ 78 h 810"/>
                  <a:gd name="T8" fmla="*/ 1082 w 1256"/>
                  <a:gd name="T9" fmla="*/ 248 h 810"/>
                  <a:gd name="T10" fmla="*/ 1256 w 1256"/>
                  <a:gd name="T11" fmla="*/ 229 h 810"/>
                  <a:gd name="T12" fmla="*/ 1248 w 1256"/>
                  <a:gd name="T13" fmla="*/ 359 h 810"/>
                  <a:gd name="T14" fmla="*/ 1016 w 1256"/>
                  <a:gd name="T15" fmla="*/ 431 h 810"/>
                  <a:gd name="T16" fmla="*/ 879 w 1256"/>
                  <a:gd name="T17" fmla="*/ 417 h 810"/>
                  <a:gd name="T18" fmla="*/ 719 w 1256"/>
                  <a:gd name="T19" fmla="*/ 481 h 810"/>
                  <a:gd name="T20" fmla="*/ 591 w 1256"/>
                  <a:gd name="T21" fmla="*/ 633 h 810"/>
                  <a:gd name="T22" fmla="*/ 423 w 1256"/>
                  <a:gd name="T23" fmla="*/ 537 h 810"/>
                  <a:gd name="T24" fmla="*/ 256 w 1256"/>
                  <a:gd name="T25" fmla="*/ 810 h 810"/>
                  <a:gd name="T26" fmla="*/ 66 w 1256"/>
                  <a:gd name="T27" fmla="*/ 764 h 810"/>
                  <a:gd name="T28" fmla="*/ 0 w 1256"/>
                  <a:gd name="T29" fmla="*/ 601 h 810"/>
                  <a:gd name="T30" fmla="*/ 157 w 1256"/>
                  <a:gd name="T31" fmla="*/ 483 h 810"/>
                  <a:gd name="T32" fmla="*/ 248 w 1256"/>
                  <a:gd name="T33" fmla="*/ 281 h 810"/>
                  <a:gd name="T34" fmla="*/ 438 w 1256"/>
                  <a:gd name="T35" fmla="*/ 150 h 810"/>
                  <a:gd name="T36" fmla="*/ 719 w 1256"/>
                  <a:gd name="T37" fmla="*/ 189 h 81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256" h="810">
                    <a:moveTo>
                      <a:pt x="719" y="183"/>
                    </a:moveTo>
                    <a:lnTo>
                      <a:pt x="760" y="33"/>
                    </a:lnTo>
                    <a:lnTo>
                      <a:pt x="884" y="0"/>
                    </a:lnTo>
                    <a:lnTo>
                      <a:pt x="983" y="78"/>
                    </a:lnTo>
                    <a:lnTo>
                      <a:pt x="1082" y="248"/>
                    </a:lnTo>
                    <a:lnTo>
                      <a:pt x="1256" y="229"/>
                    </a:lnTo>
                    <a:lnTo>
                      <a:pt x="1248" y="359"/>
                    </a:lnTo>
                    <a:lnTo>
                      <a:pt x="1016" y="431"/>
                    </a:lnTo>
                    <a:lnTo>
                      <a:pt x="879" y="417"/>
                    </a:lnTo>
                    <a:lnTo>
                      <a:pt x="719" y="481"/>
                    </a:lnTo>
                    <a:lnTo>
                      <a:pt x="591" y="633"/>
                    </a:lnTo>
                    <a:lnTo>
                      <a:pt x="423" y="537"/>
                    </a:lnTo>
                    <a:lnTo>
                      <a:pt x="256" y="810"/>
                    </a:lnTo>
                    <a:lnTo>
                      <a:pt x="66" y="764"/>
                    </a:lnTo>
                    <a:lnTo>
                      <a:pt x="0" y="601"/>
                    </a:lnTo>
                    <a:lnTo>
                      <a:pt x="157" y="483"/>
                    </a:lnTo>
                    <a:lnTo>
                      <a:pt x="248" y="281"/>
                    </a:lnTo>
                    <a:lnTo>
                      <a:pt x="438" y="150"/>
                    </a:lnTo>
                    <a:lnTo>
                      <a:pt x="719" y="189"/>
                    </a:lnTo>
                  </a:path>
                </a:pathLst>
              </a:custGeom>
              <a:noFill/>
              <a:ln w="1778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031" name="Freeform 13">
                <a:extLst>
                  <a:ext uri="{FF2B5EF4-FFF2-40B4-BE49-F238E27FC236}">
                    <a16:creationId xmlns:a16="http://schemas.microsoft.com/office/drawing/2014/main" id="{0C087073-9F71-D146-8B09-DD6E09177F44}"/>
                  </a:ext>
                </a:extLst>
              </p:cNvPr>
              <p:cNvSpPr>
                <a:spLocks/>
              </p:cNvSpPr>
              <p:nvPr userDrawn="1"/>
            </p:nvSpPr>
            <p:spPr bwMode="hidden">
              <a:xfrm>
                <a:off x="2914" y="3476"/>
                <a:ext cx="2848" cy="788"/>
              </a:xfrm>
              <a:custGeom>
                <a:avLst/>
                <a:gdLst>
                  <a:gd name="T0" fmla="*/ 2838 w 2848"/>
                  <a:gd name="T1" fmla="*/ 16 h 788"/>
                  <a:gd name="T2" fmla="*/ 2493 w 2848"/>
                  <a:gd name="T3" fmla="*/ 0 h 788"/>
                  <a:gd name="T4" fmla="*/ 2278 w 2848"/>
                  <a:gd name="T5" fmla="*/ 81 h 788"/>
                  <a:gd name="T6" fmla="*/ 1936 w 2848"/>
                  <a:gd name="T7" fmla="*/ 44 h 788"/>
                  <a:gd name="T8" fmla="*/ 1739 w 2848"/>
                  <a:gd name="T9" fmla="*/ 354 h 788"/>
                  <a:gd name="T10" fmla="*/ 1600 w 2848"/>
                  <a:gd name="T11" fmla="*/ 212 h 788"/>
                  <a:gd name="T12" fmla="*/ 1352 w 2848"/>
                  <a:gd name="T13" fmla="*/ 308 h 788"/>
                  <a:gd name="T14" fmla="*/ 1445 w 2848"/>
                  <a:gd name="T15" fmla="*/ 515 h 788"/>
                  <a:gd name="T16" fmla="*/ 1072 w 2848"/>
                  <a:gd name="T17" fmla="*/ 412 h 788"/>
                  <a:gd name="T18" fmla="*/ 888 w 2848"/>
                  <a:gd name="T19" fmla="*/ 540 h 788"/>
                  <a:gd name="T20" fmla="*/ 0 w 2848"/>
                  <a:gd name="T21" fmla="*/ 660 h 788"/>
                  <a:gd name="T22" fmla="*/ 288 w 2848"/>
                  <a:gd name="T23" fmla="*/ 788 h 788"/>
                  <a:gd name="T24" fmla="*/ 1040 w 2848"/>
                  <a:gd name="T25" fmla="*/ 676 h 788"/>
                  <a:gd name="T26" fmla="*/ 1272 w 2848"/>
                  <a:gd name="T27" fmla="*/ 748 h 788"/>
                  <a:gd name="T28" fmla="*/ 2096 w 2848"/>
                  <a:gd name="T29" fmla="*/ 691 h 788"/>
                  <a:gd name="T30" fmla="*/ 2320 w 2848"/>
                  <a:gd name="T31" fmla="*/ 748 h 788"/>
                  <a:gd name="T32" fmla="*/ 2456 w 2848"/>
                  <a:gd name="T33" fmla="*/ 596 h 788"/>
                  <a:gd name="T34" fmla="*/ 2712 w 2848"/>
                  <a:gd name="T35" fmla="*/ 716 h 788"/>
                  <a:gd name="T36" fmla="*/ 2716 w 2848"/>
                  <a:gd name="T37" fmla="*/ 339 h 788"/>
                  <a:gd name="T38" fmla="*/ 2848 w 2848"/>
                  <a:gd name="T39" fmla="*/ 258 h 78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848" h="788">
                    <a:moveTo>
                      <a:pt x="2838" y="16"/>
                    </a:moveTo>
                    <a:lnTo>
                      <a:pt x="2493" y="0"/>
                    </a:lnTo>
                    <a:lnTo>
                      <a:pt x="2278" y="81"/>
                    </a:lnTo>
                    <a:lnTo>
                      <a:pt x="1936" y="44"/>
                    </a:lnTo>
                    <a:lnTo>
                      <a:pt x="1739" y="354"/>
                    </a:lnTo>
                    <a:lnTo>
                      <a:pt x="1600" y="212"/>
                    </a:lnTo>
                    <a:lnTo>
                      <a:pt x="1352" y="308"/>
                    </a:lnTo>
                    <a:lnTo>
                      <a:pt x="1445" y="515"/>
                    </a:lnTo>
                    <a:lnTo>
                      <a:pt x="1072" y="412"/>
                    </a:lnTo>
                    <a:lnTo>
                      <a:pt x="888" y="540"/>
                    </a:lnTo>
                    <a:lnTo>
                      <a:pt x="0" y="660"/>
                    </a:lnTo>
                    <a:lnTo>
                      <a:pt x="288" y="788"/>
                    </a:lnTo>
                    <a:lnTo>
                      <a:pt x="1040" y="676"/>
                    </a:lnTo>
                    <a:lnTo>
                      <a:pt x="1272" y="748"/>
                    </a:lnTo>
                    <a:lnTo>
                      <a:pt x="2096" y="691"/>
                    </a:lnTo>
                    <a:lnTo>
                      <a:pt x="2320" y="748"/>
                    </a:lnTo>
                    <a:lnTo>
                      <a:pt x="2456" y="596"/>
                    </a:lnTo>
                    <a:lnTo>
                      <a:pt x="2712" y="716"/>
                    </a:lnTo>
                    <a:lnTo>
                      <a:pt x="2716" y="339"/>
                    </a:lnTo>
                    <a:lnTo>
                      <a:pt x="2848" y="258"/>
                    </a:lnTo>
                  </a:path>
                </a:pathLst>
              </a:custGeom>
              <a:noFill/>
              <a:ln w="1778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032" name="Freeform 14">
                <a:extLst>
                  <a:ext uri="{FF2B5EF4-FFF2-40B4-BE49-F238E27FC236}">
                    <a16:creationId xmlns:a16="http://schemas.microsoft.com/office/drawing/2014/main" id="{B7D0FC80-C6D8-6FFB-7972-2D1BDE585AA9}"/>
                  </a:ext>
                </a:extLst>
              </p:cNvPr>
              <p:cNvSpPr>
                <a:spLocks/>
              </p:cNvSpPr>
              <p:nvPr userDrawn="1"/>
            </p:nvSpPr>
            <p:spPr bwMode="hidden">
              <a:xfrm>
                <a:off x="5443" y="922"/>
                <a:ext cx="319" cy="854"/>
              </a:xfrm>
              <a:custGeom>
                <a:avLst/>
                <a:gdLst>
                  <a:gd name="T0" fmla="*/ 0 w 319"/>
                  <a:gd name="T1" fmla="*/ 0 h 854"/>
                  <a:gd name="T2" fmla="*/ 106 w 319"/>
                  <a:gd name="T3" fmla="*/ 313 h 854"/>
                  <a:gd name="T4" fmla="*/ 106 w 319"/>
                  <a:gd name="T5" fmla="*/ 634 h 854"/>
                  <a:gd name="T6" fmla="*/ 268 w 319"/>
                  <a:gd name="T7" fmla="*/ 854 h 854"/>
                  <a:gd name="T8" fmla="*/ 278 w 319"/>
                  <a:gd name="T9" fmla="*/ 577 h 854"/>
                  <a:gd name="T10" fmla="*/ 238 w 319"/>
                  <a:gd name="T11" fmla="*/ 400 h 854"/>
                  <a:gd name="T12" fmla="*/ 319 w 319"/>
                  <a:gd name="T13" fmla="*/ 240 h 8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9" h="854">
                    <a:moveTo>
                      <a:pt x="0" y="0"/>
                    </a:moveTo>
                    <a:lnTo>
                      <a:pt x="106" y="313"/>
                    </a:lnTo>
                    <a:lnTo>
                      <a:pt x="106" y="634"/>
                    </a:lnTo>
                    <a:lnTo>
                      <a:pt x="268" y="854"/>
                    </a:lnTo>
                    <a:lnTo>
                      <a:pt x="278" y="577"/>
                    </a:lnTo>
                    <a:lnTo>
                      <a:pt x="238" y="400"/>
                    </a:lnTo>
                    <a:lnTo>
                      <a:pt x="319" y="240"/>
                    </a:lnTo>
                  </a:path>
                </a:pathLst>
              </a:custGeom>
              <a:noFill/>
              <a:ln w="1778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033" name="Freeform 15">
                <a:extLst>
                  <a:ext uri="{FF2B5EF4-FFF2-40B4-BE49-F238E27FC236}">
                    <a16:creationId xmlns:a16="http://schemas.microsoft.com/office/drawing/2014/main" id="{C376653C-2ECE-A2BF-E086-A72D7FA30F78}"/>
                  </a:ext>
                </a:extLst>
              </p:cNvPr>
              <p:cNvSpPr>
                <a:spLocks/>
              </p:cNvSpPr>
              <p:nvPr userDrawn="1"/>
            </p:nvSpPr>
            <p:spPr bwMode="hidden">
              <a:xfrm>
                <a:off x="4954" y="3568"/>
                <a:ext cx="646" cy="392"/>
              </a:xfrm>
              <a:custGeom>
                <a:avLst/>
                <a:gdLst>
                  <a:gd name="T0" fmla="*/ 504 w 646"/>
                  <a:gd name="T1" fmla="*/ 0 h 392"/>
                  <a:gd name="T2" fmla="*/ 320 w 646"/>
                  <a:gd name="T3" fmla="*/ 61 h 392"/>
                  <a:gd name="T4" fmla="*/ 238 w 646"/>
                  <a:gd name="T5" fmla="*/ 109 h 392"/>
                  <a:gd name="T6" fmla="*/ 144 w 646"/>
                  <a:gd name="T7" fmla="*/ 216 h 392"/>
                  <a:gd name="T8" fmla="*/ 0 w 646"/>
                  <a:gd name="T9" fmla="*/ 392 h 392"/>
                  <a:gd name="T10" fmla="*/ 360 w 646"/>
                  <a:gd name="T11" fmla="*/ 263 h 392"/>
                  <a:gd name="T12" fmla="*/ 432 w 646"/>
                  <a:gd name="T13" fmla="*/ 182 h 392"/>
                  <a:gd name="T14" fmla="*/ 646 w 646"/>
                  <a:gd name="T15" fmla="*/ 142 h 392"/>
                  <a:gd name="T16" fmla="*/ 504 w 646"/>
                  <a:gd name="T17" fmla="*/ 0 h 3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46" h="392">
                    <a:moveTo>
                      <a:pt x="504" y="0"/>
                    </a:moveTo>
                    <a:lnTo>
                      <a:pt x="320" y="61"/>
                    </a:lnTo>
                    <a:lnTo>
                      <a:pt x="238" y="109"/>
                    </a:lnTo>
                    <a:lnTo>
                      <a:pt x="144" y="216"/>
                    </a:lnTo>
                    <a:lnTo>
                      <a:pt x="0" y="392"/>
                    </a:lnTo>
                    <a:lnTo>
                      <a:pt x="360" y="263"/>
                    </a:lnTo>
                    <a:lnTo>
                      <a:pt x="432" y="182"/>
                    </a:lnTo>
                    <a:lnTo>
                      <a:pt x="646" y="142"/>
                    </a:lnTo>
                    <a:lnTo>
                      <a:pt x="504" y="0"/>
                    </a:lnTo>
                    <a:close/>
                  </a:path>
                </a:pathLst>
              </a:custGeom>
              <a:noFill/>
              <a:ln w="1778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034" name="Freeform 16">
                <a:extLst>
                  <a:ext uri="{FF2B5EF4-FFF2-40B4-BE49-F238E27FC236}">
                    <a16:creationId xmlns:a16="http://schemas.microsoft.com/office/drawing/2014/main" id="{80306339-A369-BF8C-02FE-FE941A515D7E}"/>
                  </a:ext>
                </a:extLst>
              </p:cNvPr>
              <p:cNvSpPr>
                <a:spLocks/>
              </p:cNvSpPr>
              <p:nvPr userDrawn="1"/>
            </p:nvSpPr>
            <p:spPr bwMode="hidden">
              <a:xfrm>
                <a:off x="50" y="2400"/>
                <a:ext cx="2736" cy="1920"/>
              </a:xfrm>
              <a:custGeom>
                <a:avLst/>
                <a:gdLst>
                  <a:gd name="T0" fmla="*/ 0 w 2736"/>
                  <a:gd name="T1" fmla="*/ 0 h 1920"/>
                  <a:gd name="T2" fmla="*/ 96 w 2736"/>
                  <a:gd name="T3" fmla="*/ 336 h 1920"/>
                  <a:gd name="T4" fmla="*/ 384 w 2736"/>
                  <a:gd name="T5" fmla="*/ 384 h 1920"/>
                  <a:gd name="T6" fmla="*/ 576 w 2736"/>
                  <a:gd name="T7" fmla="*/ 720 h 1920"/>
                  <a:gd name="T8" fmla="*/ 528 w 2736"/>
                  <a:gd name="T9" fmla="*/ 960 h 1920"/>
                  <a:gd name="T10" fmla="*/ 672 w 2736"/>
                  <a:gd name="T11" fmla="*/ 1104 h 1920"/>
                  <a:gd name="T12" fmla="*/ 576 w 2736"/>
                  <a:gd name="T13" fmla="*/ 1392 h 1920"/>
                  <a:gd name="T14" fmla="*/ 624 w 2736"/>
                  <a:gd name="T15" fmla="*/ 1632 h 1920"/>
                  <a:gd name="T16" fmla="*/ 1488 w 2736"/>
                  <a:gd name="T17" fmla="*/ 1872 h 1920"/>
                  <a:gd name="T18" fmla="*/ 1680 w 2736"/>
                  <a:gd name="T19" fmla="*/ 1728 h 1920"/>
                  <a:gd name="T20" fmla="*/ 2208 w 2736"/>
                  <a:gd name="T21" fmla="*/ 1728 h 1920"/>
                  <a:gd name="T22" fmla="*/ 2304 w 2736"/>
                  <a:gd name="T23" fmla="*/ 1632 h 1920"/>
                  <a:gd name="T24" fmla="*/ 2736 w 2736"/>
                  <a:gd name="T25" fmla="*/ 1872 h 1920"/>
                  <a:gd name="T26" fmla="*/ 2640 w 2736"/>
                  <a:gd name="T27" fmla="*/ 1920 h 1920"/>
                  <a:gd name="T28" fmla="*/ 2304 w 2736"/>
                  <a:gd name="T29" fmla="*/ 1824 h 1920"/>
                  <a:gd name="T30" fmla="*/ 2160 w 2736"/>
                  <a:gd name="T31" fmla="*/ 1872 h 1920"/>
                  <a:gd name="T32" fmla="*/ 1632 w 2736"/>
                  <a:gd name="T33" fmla="*/ 1920 h 1920"/>
                  <a:gd name="T34" fmla="*/ 1440 w 2736"/>
                  <a:gd name="T35" fmla="*/ 1920 h 1920"/>
                  <a:gd name="T36" fmla="*/ 480 w 2736"/>
                  <a:gd name="T37" fmla="*/ 1824 h 1920"/>
                  <a:gd name="T38" fmla="*/ 192 w 2736"/>
                  <a:gd name="T39" fmla="*/ 1872 h 1920"/>
                  <a:gd name="T40" fmla="*/ 96 w 2736"/>
                  <a:gd name="T41" fmla="*/ 1680 h 1920"/>
                  <a:gd name="T42" fmla="*/ 288 w 2736"/>
                  <a:gd name="T43" fmla="*/ 1440 h 1920"/>
                  <a:gd name="T44" fmla="*/ 336 w 2736"/>
                  <a:gd name="T45" fmla="*/ 1104 h 1920"/>
                  <a:gd name="T46" fmla="*/ 144 w 2736"/>
                  <a:gd name="T47" fmla="*/ 864 h 1920"/>
                  <a:gd name="T48" fmla="*/ 240 w 2736"/>
                  <a:gd name="T49" fmla="*/ 624 h 1920"/>
                  <a:gd name="T50" fmla="*/ 48 w 2736"/>
                  <a:gd name="T51" fmla="*/ 528 h 1920"/>
                  <a:gd name="T52" fmla="*/ 0 w 2736"/>
                  <a:gd name="T53" fmla="*/ 0 h 192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736" h="1920">
                    <a:moveTo>
                      <a:pt x="0" y="0"/>
                    </a:moveTo>
                    <a:lnTo>
                      <a:pt x="96" y="336"/>
                    </a:lnTo>
                    <a:lnTo>
                      <a:pt x="384" y="384"/>
                    </a:lnTo>
                    <a:lnTo>
                      <a:pt x="576" y="720"/>
                    </a:lnTo>
                    <a:lnTo>
                      <a:pt x="528" y="960"/>
                    </a:lnTo>
                    <a:lnTo>
                      <a:pt x="672" y="1104"/>
                    </a:lnTo>
                    <a:lnTo>
                      <a:pt x="576" y="1392"/>
                    </a:lnTo>
                    <a:lnTo>
                      <a:pt x="624" y="1632"/>
                    </a:lnTo>
                    <a:lnTo>
                      <a:pt x="1488" y="1872"/>
                    </a:lnTo>
                    <a:lnTo>
                      <a:pt x="1680" y="1728"/>
                    </a:lnTo>
                    <a:lnTo>
                      <a:pt x="2208" y="1728"/>
                    </a:lnTo>
                    <a:lnTo>
                      <a:pt x="2304" y="1632"/>
                    </a:lnTo>
                    <a:lnTo>
                      <a:pt x="2736" y="1872"/>
                    </a:lnTo>
                    <a:lnTo>
                      <a:pt x="2640" y="1920"/>
                    </a:lnTo>
                    <a:lnTo>
                      <a:pt x="2304" y="1824"/>
                    </a:lnTo>
                    <a:lnTo>
                      <a:pt x="2160" y="1872"/>
                    </a:lnTo>
                    <a:lnTo>
                      <a:pt x="1632" y="1920"/>
                    </a:lnTo>
                    <a:lnTo>
                      <a:pt x="1440" y="1920"/>
                    </a:lnTo>
                    <a:lnTo>
                      <a:pt x="480" y="1824"/>
                    </a:lnTo>
                    <a:lnTo>
                      <a:pt x="192" y="1872"/>
                    </a:lnTo>
                    <a:lnTo>
                      <a:pt x="96" y="1680"/>
                    </a:lnTo>
                    <a:lnTo>
                      <a:pt x="288" y="1440"/>
                    </a:lnTo>
                    <a:lnTo>
                      <a:pt x="336" y="1104"/>
                    </a:lnTo>
                    <a:lnTo>
                      <a:pt x="144" y="864"/>
                    </a:lnTo>
                    <a:lnTo>
                      <a:pt x="240" y="624"/>
                    </a:lnTo>
                    <a:lnTo>
                      <a:pt x="48" y="528"/>
                    </a:lnTo>
                    <a:lnTo>
                      <a:pt x="0" y="0"/>
                    </a:lnTo>
                    <a:close/>
                  </a:path>
                </a:pathLst>
              </a:custGeom>
              <a:noFill/>
              <a:ln w="9525"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4" name="Group 17">
              <a:extLst>
                <a:ext uri="{FF2B5EF4-FFF2-40B4-BE49-F238E27FC236}">
                  <a16:creationId xmlns:a16="http://schemas.microsoft.com/office/drawing/2014/main" id="{63FC2CA3-19E5-FEF0-3439-58347DB542F8}"/>
                </a:ext>
              </a:extLst>
            </p:cNvPr>
            <p:cNvGrpSpPr>
              <a:grpSpLocks/>
            </p:cNvGrpSpPr>
            <p:nvPr userDrawn="1"/>
          </p:nvGrpSpPr>
          <p:grpSpPr bwMode="auto">
            <a:xfrm>
              <a:off x="0" y="2291"/>
              <a:ext cx="1385" cy="1702"/>
              <a:chOff x="0" y="2291"/>
              <a:chExt cx="1385" cy="1702"/>
            </a:xfrm>
          </p:grpSpPr>
          <p:sp>
            <p:nvSpPr>
              <p:cNvPr id="5" name="Rectangle 18">
                <a:extLst>
                  <a:ext uri="{FF2B5EF4-FFF2-40B4-BE49-F238E27FC236}">
                    <a16:creationId xmlns:a16="http://schemas.microsoft.com/office/drawing/2014/main" id="{4FEA63F7-7E7E-F514-ABFC-F79B2BB5EC40}"/>
                  </a:ext>
                </a:extLst>
              </p:cNvPr>
              <p:cNvSpPr>
                <a:spLocks noChangeArrowheads="1"/>
              </p:cNvSpPr>
              <p:nvPr userDrawn="1"/>
            </p:nvSpPr>
            <p:spPr bwMode="ltGray">
              <a:xfrm rot="6798887">
                <a:off x="63" y="3882"/>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6" name="Rectangle 19">
                <a:extLst>
                  <a:ext uri="{FF2B5EF4-FFF2-40B4-BE49-F238E27FC236}">
                    <a16:creationId xmlns:a16="http://schemas.microsoft.com/office/drawing/2014/main" id="{3200B4C4-3005-63CE-7DB4-3438729DE66D}"/>
                  </a:ext>
                </a:extLst>
              </p:cNvPr>
              <p:cNvSpPr>
                <a:spLocks noChangeArrowheads="1"/>
              </p:cNvSpPr>
              <p:nvPr userDrawn="1"/>
            </p:nvSpPr>
            <p:spPr bwMode="ltGray">
              <a:xfrm rot="6798887">
                <a:off x="33" y="3880"/>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7" name="Rectangle 20">
                <a:extLst>
                  <a:ext uri="{FF2B5EF4-FFF2-40B4-BE49-F238E27FC236}">
                    <a16:creationId xmlns:a16="http://schemas.microsoft.com/office/drawing/2014/main" id="{86439C30-6AF0-28CD-135C-85BACB963953}"/>
                  </a:ext>
                </a:extLst>
              </p:cNvPr>
              <p:cNvSpPr>
                <a:spLocks noChangeArrowheads="1"/>
              </p:cNvSpPr>
              <p:nvPr userDrawn="1"/>
            </p:nvSpPr>
            <p:spPr bwMode="ltGray">
              <a:xfrm rot="6798887">
                <a:off x="7" y="3874"/>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8" name="Rectangle 21">
                <a:extLst>
                  <a:ext uri="{FF2B5EF4-FFF2-40B4-BE49-F238E27FC236}">
                    <a16:creationId xmlns:a16="http://schemas.microsoft.com/office/drawing/2014/main" id="{481C9FF0-7EA1-0C6B-D07F-01FF34DF0414}"/>
                  </a:ext>
                </a:extLst>
              </p:cNvPr>
              <p:cNvSpPr>
                <a:spLocks noChangeArrowheads="1"/>
              </p:cNvSpPr>
              <p:nvPr userDrawn="1"/>
            </p:nvSpPr>
            <p:spPr bwMode="ltGray">
              <a:xfrm rot="5999912">
                <a:off x="209" y="3884"/>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9" name="Rectangle 22">
                <a:extLst>
                  <a:ext uri="{FF2B5EF4-FFF2-40B4-BE49-F238E27FC236}">
                    <a16:creationId xmlns:a16="http://schemas.microsoft.com/office/drawing/2014/main" id="{E75F59EA-56D2-DA1F-F2AB-A175E800478D}"/>
                  </a:ext>
                </a:extLst>
              </p:cNvPr>
              <p:cNvSpPr>
                <a:spLocks noChangeArrowheads="1"/>
              </p:cNvSpPr>
              <p:nvPr userDrawn="1"/>
            </p:nvSpPr>
            <p:spPr bwMode="ltGray">
              <a:xfrm rot="5999912">
                <a:off x="183" y="3888"/>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 name="Rectangle 23">
                <a:extLst>
                  <a:ext uri="{FF2B5EF4-FFF2-40B4-BE49-F238E27FC236}">
                    <a16:creationId xmlns:a16="http://schemas.microsoft.com/office/drawing/2014/main" id="{1B1876F1-0514-0D3C-300D-29ED3096F0F7}"/>
                  </a:ext>
                </a:extLst>
              </p:cNvPr>
              <p:cNvSpPr>
                <a:spLocks noChangeArrowheads="1"/>
              </p:cNvSpPr>
              <p:nvPr userDrawn="1"/>
            </p:nvSpPr>
            <p:spPr bwMode="ltGray">
              <a:xfrm rot="6250138">
                <a:off x="153" y="3888"/>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 name="Rectangle 24">
                <a:extLst>
                  <a:ext uri="{FF2B5EF4-FFF2-40B4-BE49-F238E27FC236}">
                    <a16:creationId xmlns:a16="http://schemas.microsoft.com/office/drawing/2014/main" id="{89703AE4-5F10-06F9-CC6B-66E1F1EE8C17}"/>
                  </a:ext>
                </a:extLst>
              </p:cNvPr>
              <p:cNvSpPr>
                <a:spLocks noChangeArrowheads="1"/>
              </p:cNvSpPr>
              <p:nvPr userDrawn="1"/>
            </p:nvSpPr>
            <p:spPr bwMode="ltGray">
              <a:xfrm rot="6238076">
                <a:off x="123" y="3886"/>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2" name="Rectangle 25">
                <a:extLst>
                  <a:ext uri="{FF2B5EF4-FFF2-40B4-BE49-F238E27FC236}">
                    <a16:creationId xmlns:a16="http://schemas.microsoft.com/office/drawing/2014/main" id="{BDCB08F6-4FC2-2087-7C46-DD206564B328}"/>
                  </a:ext>
                </a:extLst>
              </p:cNvPr>
              <p:cNvSpPr>
                <a:spLocks noChangeArrowheads="1"/>
              </p:cNvSpPr>
              <p:nvPr userDrawn="1"/>
            </p:nvSpPr>
            <p:spPr bwMode="ltGray">
              <a:xfrm rot="5380717">
                <a:off x="363" y="3868"/>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3" name="Rectangle 26">
                <a:extLst>
                  <a:ext uri="{FF2B5EF4-FFF2-40B4-BE49-F238E27FC236}">
                    <a16:creationId xmlns:a16="http://schemas.microsoft.com/office/drawing/2014/main" id="{9371995E-D85C-C4F3-0DAD-DA9BA0E7B336}"/>
                  </a:ext>
                </a:extLst>
              </p:cNvPr>
              <p:cNvSpPr>
                <a:spLocks noChangeArrowheads="1"/>
              </p:cNvSpPr>
              <p:nvPr userDrawn="1"/>
            </p:nvSpPr>
            <p:spPr bwMode="ltGray">
              <a:xfrm rot="5380717">
                <a:off x="333" y="3872"/>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4" name="Rectangle 27">
                <a:extLst>
                  <a:ext uri="{FF2B5EF4-FFF2-40B4-BE49-F238E27FC236}">
                    <a16:creationId xmlns:a16="http://schemas.microsoft.com/office/drawing/2014/main" id="{D069CC45-0F36-58CE-ABC5-463E6AC7B08F}"/>
                  </a:ext>
                </a:extLst>
              </p:cNvPr>
              <p:cNvSpPr>
                <a:spLocks noChangeArrowheads="1"/>
              </p:cNvSpPr>
              <p:nvPr userDrawn="1"/>
            </p:nvSpPr>
            <p:spPr bwMode="ltGray">
              <a:xfrm rot="5583200">
                <a:off x="303" y="3876"/>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5" name="Rectangle 28">
                <a:extLst>
                  <a:ext uri="{FF2B5EF4-FFF2-40B4-BE49-F238E27FC236}">
                    <a16:creationId xmlns:a16="http://schemas.microsoft.com/office/drawing/2014/main" id="{F2A43DDE-75F3-A8CD-6601-D10711BD00A8}"/>
                  </a:ext>
                </a:extLst>
              </p:cNvPr>
              <p:cNvSpPr>
                <a:spLocks noChangeArrowheads="1"/>
              </p:cNvSpPr>
              <p:nvPr userDrawn="1"/>
            </p:nvSpPr>
            <p:spPr bwMode="ltGray">
              <a:xfrm rot="5737625">
                <a:off x="271" y="3882"/>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6" name="Rectangle 29">
                <a:extLst>
                  <a:ext uri="{FF2B5EF4-FFF2-40B4-BE49-F238E27FC236}">
                    <a16:creationId xmlns:a16="http://schemas.microsoft.com/office/drawing/2014/main" id="{E2D5EF52-2D4A-F44D-1C86-2C416670269E}"/>
                  </a:ext>
                </a:extLst>
              </p:cNvPr>
              <p:cNvSpPr>
                <a:spLocks noChangeArrowheads="1"/>
              </p:cNvSpPr>
              <p:nvPr userDrawn="1"/>
            </p:nvSpPr>
            <p:spPr bwMode="ltGray">
              <a:xfrm rot="4715477">
                <a:off x="517" y="3828"/>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7" name="Rectangle 30">
                <a:extLst>
                  <a:ext uri="{FF2B5EF4-FFF2-40B4-BE49-F238E27FC236}">
                    <a16:creationId xmlns:a16="http://schemas.microsoft.com/office/drawing/2014/main" id="{41CC9BE2-C860-BFDE-DEDF-F52A161A632D}"/>
                  </a:ext>
                </a:extLst>
              </p:cNvPr>
              <p:cNvSpPr>
                <a:spLocks noChangeArrowheads="1"/>
              </p:cNvSpPr>
              <p:nvPr userDrawn="1"/>
            </p:nvSpPr>
            <p:spPr bwMode="ltGray">
              <a:xfrm rot="4924949">
                <a:off x="486" y="3834"/>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8" name="Rectangle 31">
                <a:extLst>
                  <a:ext uri="{FF2B5EF4-FFF2-40B4-BE49-F238E27FC236}">
                    <a16:creationId xmlns:a16="http://schemas.microsoft.com/office/drawing/2014/main" id="{0B48221A-45FA-92C7-2043-3CAD559A11C2}"/>
                  </a:ext>
                </a:extLst>
              </p:cNvPr>
              <p:cNvSpPr>
                <a:spLocks noChangeArrowheads="1"/>
              </p:cNvSpPr>
              <p:nvPr userDrawn="1"/>
            </p:nvSpPr>
            <p:spPr bwMode="ltGray">
              <a:xfrm rot="4924949">
                <a:off x="456" y="3848"/>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9" name="Rectangle 32">
                <a:extLst>
                  <a:ext uri="{FF2B5EF4-FFF2-40B4-BE49-F238E27FC236}">
                    <a16:creationId xmlns:a16="http://schemas.microsoft.com/office/drawing/2014/main" id="{056C714F-D770-9810-EFD5-BAC1D5E72ACE}"/>
                  </a:ext>
                </a:extLst>
              </p:cNvPr>
              <p:cNvSpPr>
                <a:spLocks noChangeArrowheads="1"/>
              </p:cNvSpPr>
              <p:nvPr userDrawn="1"/>
            </p:nvSpPr>
            <p:spPr bwMode="ltGray">
              <a:xfrm rot="5041352">
                <a:off x="427" y="3850"/>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20" name="Rectangle 33">
                <a:extLst>
                  <a:ext uri="{FF2B5EF4-FFF2-40B4-BE49-F238E27FC236}">
                    <a16:creationId xmlns:a16="http://schemas.microsoft.com/office/drawing/2014/main" id="{1A7D13F1-CD50-2925-8983-04821912ED33}"/>
                  </a:ext>
                </a:extLst>
              </p:cNvPr>
              <p:cNvSpPr>
                <a:spLocks noChangeArrowheads="1"/>
              </p:cNvSpPr>
              <p:nvPr userDrawn="1"/>
            </p:nvSpPr>
            <p:spPr bwMode="ltGray">
              <a:xfrm rot="3816889">
                <a:off x="664" y="3762"/>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21" name="Rectangle 34">
                <a:extLst>
                  <a:ext uri="{FF2B5EF4-FFF2-40B4-BE49-F238E27FC236}">
                    <a16:creationId xmlns:a16="http://schemas.microsoft.com/office/drawing/2014/main" id="{4A97E4FE-322B-FE27-6A2A-5008A00B48D6}"/>
                  </a:ext>
                </a:extLst>
              </p:cNvPr>
              <p:cNvSpPr>
                <a:spLocks noChangeArrowheads="1"/>
              </p:cNvSpPr>
              <p:nvPr userDrawn="1"/>
            </p:nvSpPr>
            <p:spPr bwMode="ltGray">
              <a:xfrm rot="3816889">
                <a:off x="634" y="3780"/>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22" name="Rectangle 35">
                <a:extLst>
                  <a:ext uri="{FF2B5EF4-FFF2-40B4-BE49-F238E27FC236}">
                    <a16:creationId xmlns:a16="http://schemas.microsoft.com/office/drawing/2014/main" id="{A78F7434-D7EF-3AC2-B3B9-24B39ACF636F}"/>
                  </a:ext>
                </a:extLst>
              </p:cNvPr>
              <p:cNvSpPr>
                <a:spLocks noChangeArrowheads="1"/>
              </p:cNvSpPr>
              <p:nvPr userDrawn="1"/>
            </p:nvSpPr>
            <p:spPr bwMode="ltGray">
              <a:xfrm rot="4104184">
                <a:off x="606" y="3790"/>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23" name="Rectangle 36">
                <a:extLst>
                  <a:ext uri="{FF2B5EF4-FFF2-40B4-BE49-F238E27FC236}">
                    <a16:creationId xmlns:a16="http://schemas.microsoft.com/office/drawing/2014/main" id="{DB242086-63C7-B158-4E03-F3DB8609157C}"/>
                  </a:ext>
                </a:extLst>
              </p:cNvPr>
              <p:cNvSpPr>
                <a:spLocks noChangeArrowheads="1"/>
              </p:cNvSpPr>
              <p:nvPr userDrawn="1"/>
            </p:nvSpPr>
            <p:spPr bwMode="ltGray">
              <a:xfrm rot="4325343">
                <a:off x="575" y="3804"/>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24" name="Rectangle 37">
                <a:extLst>
                  <a:ext uri="{FF2B5EF4-FFF2-40B4-BE49-F238E27FC236}">
                    <a16:creationId xmlns:a16="http://schemas.microsoft.com/office/drawing/2014/main" id="{6128FC28-DA82-5439-9CDA-8E9AA11DEF29}"/>
                  </a:ext>
                </a:extLst>
              </p:cNvPr>
              <p:cNvSpPr>
                <a:spLocks noChangeArrowheads="1"/>
              </p:cNvSpPr>
              <p:nvPr userDrawn="1"/>
            </p:nvSpPr>
            <p:spPr bwMode="ltGray">
              <a:xfrm rot="3368036">
                <a:off x="800" y="3682"/>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25" name="Rectangle 38">
                <a:extLst>
                  <a:ext uri="{FF2B5EF4-FFF2-40B4-BE49-F238E27FC236}">
                    <a16:creationId xmlns:a16="http://schemas.microsoft.com/office/drawing/2014/main" id="{52508753-ACA1-AA4C-20EE-7D57530187AE}"/>
                  </a:ext>
                </a:extLst>
              </p:cNvPr>
              <p:cNvSpPr>
                <a:spLocks noChangeArrowheads="1"/>
              </p:cNvSpPr>
              <p:nvPr userDrawn="1"/>
            </p:nvSpPr>
            <p:spPr bwMode="ltGray">
              <a:xfrm rot="3368036">
                <a:off x="772" y="3698"/>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26" name="Rectangle 39">
                <a:extLst>
                  <a:ext uri="{FF2B5EF4-FFF2-40B4-BE49-F238E27FC236}">
                    <a16:creationId xmlns:a16="http://schemas.microsoft.com/office/drawing/2014/main" id="{5929FE62-0F99-3580-9899-E585A1B63B3E}"/>
                  </a:ext>
                </a:extLst>
              </p:cNvPr>
              <p:cNvSpPr>
                <a:spLocks noChangeArrowheads="1"/>
              </p:cNvSpPr>
              <p:nvPr userDrawn="1"/>
            </p:nvSpPr>
            <p:spPr bwMode="ltGray">
              <a:xfrm rot="3368036">
                <a:off x="746" y="3716"/>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27" name="Rectangle 40">
                <a:extLst>
                  <a:ext uri="{FF2B5EF4-FFF2-40B4-BE49-F238E27FC236}">
                    <a16:creationId xmlns:a16="http://schemas.microsoft.com/office/drawing/2014/main" id="{E2115433-109A-62DE-30D8-F5F88915F6F6}"/>
                  </a:ext>
                </a:extLst>
              </p:cNvPr>
              <p:cNvSpPr>
                <a:spLocks noChangeArrowheads="1"/>
              </p:cNvSpPr>
              <p:nvPr userDrawn="1"/>
            </p:nvSpPr>
            <p:spPr bwMode="ltGray">
              <a:xfrm rot="3816889">
                <a:off x="717" y="3734"/>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28" name="Rectangle 41">
                <a:extLst>
                  <a:ext uri="{FF2B5EF4-FFF2-40B4-BE49-F238E27FC236}">
                    <a16:creationId xmlns:a16="http://schemas.microsoft.com/office/drawing/2014/main" id="{9655CB74-BE81-6DEB-C11C-68E359B6E064}"/>
                  </a:ext>
                </a:extLst>
              </p:cNvPr>
              <p:cNvSpPr>
                <a:spLocks noChangeArrowheads="1"/>
              </p:cNvSpPr>
              <p:nvPr userDrawn="1"/>
            </p:nvSpPr>
            <p:spPr bwMode="ltGray">
              <a:xfrm rot="2302266">
                <a:off x="923" y="3587"/>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29" name="Rectangle 42">
                <a:extLst>
                  <a:ext uri="{FF2B5EF4-FFF2-40B4-BE49-F238E27FC236}">
                    <a16:creationId xmlns:a16="http://schemas.microsoft.com/office/drawing/2014/main" id="{0985FA8A-1641-CE3E-B475-DEA8377CD234}"/>
                  </a:ext>
                </a:extLst>
              </p:cNvPr>
              <p:cNvSpPr>
                <a:spLocks noChangeArrowheads="1"/>
              </p:cNvSpPr>
              <p:nvPr userDrawn="1"/>
            </p:nvSpPr>
            <p:spPr bwMode="ltGray">
              <a:xfrm rot="2302266">
                <a:off x="899" y="3606"/>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0" name="Rectangle 43">
                <a:extLst>
                  <a:ext uri="{FF2B5EF4-FFF2-40B4-BE49-F238E27FC236}">
                    <a16:creationId xmlns:a16="http://schemas.microsoft.com/office/drawing/2014/main" id="{9BC14B52-E566-1ACD-262A-D3523E6AD1DC}"/>
                  </a:ext>
                </a:extLst>
              </p:cNvPr>
              <p:cNvSpPr>
                <a:spLocks noChangeArrowheads="1"/>
              </p:cNvSpPr>
              <p:nvPr userDrawn="1"/>
            </p:nvSpPr>
            <p:spPr bwMode="ltGray">
              <a:xfrm rot="2707562">
                <a:off x="876" y="3626"/>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1" name="Rectangle 44">
                <a:extLst>
                  <a:ext uri="{FF2B5EF4-FFF2-40B4-BE49-F238E27FC236}">
                    <a16:creationId xmlns:a16="http://schemas.microsoft.com/office/drawing/2014/main" id="{4D784EE9-3F78-78F4-DDFF-4D3DCABAD1E7}"/>
                  </a:ext>
                </a:extLst>
              </p:cNvPr>
              <p:cNvSpPr>
                <a:spLocks noChangeArrowheads="1"/>
              </p:cNvSpPr>
              <p:nvPr userDrawn="1"/>
            </p:nvSpPr>
            <p:spPr bwMode="ltGray">
              <a:xfrm rot="2707562">
                <a:off x="850" y="3644"/>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2" name="Rectangle 45">
                <a:extLst>
                  <a:ext uri="{FF2B5EF4-FFF2-40B4-BE49-F238E27FC236}">
                    <a16:creationId xmlns:a16="http://schemas.microsoft.com/office/drawing/2014/main" id="{401738F0-DEE0-262E-410E-3FDCFEB91658}"/>
                  </a:ext>
                </a:extLst>
              </p:cNvPr>
              <p:cNvSpPr>
                <a:spLocks noChangeArrowheads="1"/>
              </p:cNvSpPr>
              <p:nvPr userDrawn="1"/>
            </p:nvSpPr>
            <p:spPr bwMode="ltGray">
              <a:xfrm rot="1525830">
                <a:off x="1027" y="3473"/>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3" name="Rectangle 46">
                <a:extLst>
                  <a:ext uri="{FF2B5EF4-FFF2-40B4-BE49-F238E27FC236}">
                    <a16:creationId xmlns:a16="http://schemas.microsoft.com/office/drawing/2014/main" id="{7732B489-DC01-B5A5-B2E6-E313D6CB2123}"/>
                  </a:ext>
                </a:extLst>
              </p:cNvPr>
              <p:cNvSpPr>
                <a:spLocks noChangeArrowheads="1"/>
              </p:cNvSpPr>
              <p:nvPr userDrawn="1"/>
            </p:nvSpPr>
            <p:spPr bwMode="ltGray">
              <a:xfrm rot="1525830">
                <a:off x="1009" y="3497"/>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 name="Rectangle 47">
                <a:extLst>
                  <a:ext uri="{FF2B5EF4-FFF2-40B4-BE49-F238E27FC236}">
                    <a16:creationId xmlns:a16="http://schemas.microsoft.com/office/drawing/2014/main" id="{FB01B91D-2587-AD45-43F9-2DB2C8184E9F}"/>
                  </a:ext>
                </a:extLst>
              </p:cNvPr>
              <p:cNvSpPr>
                <a:spLocks noChangeArrowheads="1"/>
              </p:cNvSpPr>
              <p:nvPr userDrawn="1"/>
            </p:nvSpPr>
            <p:spPr bwMode="ltGray">
              <a:xfrm rot="1788117">
                <a:off x="990" y="3519"/>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5" name="Rectangle 48">
                <a:extLst>
                  <a:ext uri="{FF2B5EF4-FFF2-40B4-BE49-F238E27FC236}">
                    <a16:creationId xmlns:a16="http://schemas.microsoft.com/office/drawing/2014/main" id="{D6610BFD-5AB2-350D-E899-0A95FC05153C}"/>
                  </a:ext>
                </a:extLst>
              </p:cNvPr>
              <p:cNvSpPr>
                <a:spLocks noChangeArrowheads="1"/>
              </p:cNvSpPr>
              <p:nvPr userDrawn="1"/>
            </p:nvSpPr>
            <p:spPr bwMode="ltGray">
              <a:xfrm rot="1788117">
                <a:off x="969" y="3544"/>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6" name="Rectangle 49">
                <a:extLst>
                  <a:ext uri="{FF2B5EF4-FFF2-40B4-BE49-F238E27FC236}">
                    <a16:creationId xmlns:a16="http://schemas.microsoft.com/office/drawing/2014/main" id="{56D87F09-5AC1-DD28-39CD-268EDA845615}"/>
                  </a:ext>
                </a:extLst>
              </p:cNvPr>
              <p:cNvSpPr>
                <a:spLocks noChangeArrowheads="1"/>
              </p:cNvSpPr>
              <p:nvPr userDrawn="1"/>
            </p:nvSpPr>
            <p:spPr bwMode="ltGray">
              <a:xfrm rot="841630">
                <a:off x="1113" y="3355"/>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7" name="Rectangle 50">
                <a:extLst>
                  <a:ext uri="{FF2B5EF4-FFF2-40B4-BE49-F238E27FC236}">
                    <a16:creationId xmlns:a16="http://schemas.microsoft.com/office/drawing/2014/main" id="{89DCD936-929F-03E4-CD91-C4BAC575FABB}"/>
                  </a:ext>
                </a:extLst>
              </p:cNvPr>
              <p:cNvSpPr>
                <a:spLocks noChangeArrowheads="1"/>
              </p:cNvSpPr>
              <p:nvPr userDrawn="1"/>
            </p:nvSpPr>
            <p:spPr bwMode="ltGray">
              <a:xfrm rot="841630">
                <a:off x="1100" y="3378"/>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8" name="Rectangle 51">
                <a:extLst>
                  <a:ext uri="{FF2B5EF4-FFF2-40B4-BE49-F238E27FC236}">
                    <a16:creationId xmlns:a16="http://schemas.microsoft.com/office/drawing/2014/main" id="{3B0C1FE1-E457-C5E8-D3E1-874DEB14DD24}"/>
                  </a:ext>
                </a:extLst>
              </p:cNvPr>
              <p:cNvSpPr>
                <a:spLocks noChangeArrowheads="1"/>
              </p:cNvSpPr>
              <p:nvPr userDrawn="1"/>
            </p:nvSpPr>
            <p:spPr bwMode="ltGray">
              <a:xfrm rot="1308689">
                <a:off x="1086" y="3404"/>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9" name="Rectangle 52">
                <a:extLst>
                  <a:ext uri="{FF2B5EF4-FFF2-40B4-BE49-F238E27FC236}">
                    <a16:creationId xmlns:a16="http://schemas.microsoft.com/office/drawing/2014/main" id="{E5EDE0E8-4896-08C8-5382-EA318116565E}"/>
                  </a:ext>
                </a:extLst>
              </p:cNvPr>
              <p:cNvSpPr>
                <a:spLocks noChangeArrowheads="1"/>
              </p:cNvSpPr>
              <p:nvPr userDrawn="1"/>
            </p:nvSpPr>
            <p:spPr bwMode="ltGray">
              <a:xfrm rot="1308689">
                <a:off x="1064" y="3425"/>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40" name="Rectangle 53">
                <a:extLst>
                  <a:ext uri="{FF2B5EF4-FFF2-40B4-BE49-F238E27FC236}">
                    <a16:creationId xmlns:a16="http://schemas.microsoft.com/office/drawing/2014/main" id="{6FA9AB9D-B05E-E81C-1213-3063894B0AA4}"/>
                  </a:ext>
                </a:extLst>
              </p:cNvPr>
              <p:cNvSpPr>
                <a:spLocks noChangeArrowheads="1"/>
              </p:cNvSpPr>
              <p:nvPr userDrawn="1"/>
            </p:nvSpPr>
            <p:spPr bwMode="ltGray">
              <a:xfrm rot="469913">
                <a:off x="1172" y="3225"/>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41" name="Rectangle 54">
                <a:extLst>
                  <a:ext uri="{FF2B5EF4-FFF2-40B4-BE49-F238E27FC236}">
                    <a16:creationId xmlns:a16="http://schemas.microsoft.com/office/drawing/2014/main" id="{14E518C1-2C06-AF0F-B71A-C05E9B09FFF2}"/>
                  </a:ext>
                </a:extLst>
              </p:cNvPr>
              <p:cNvSpPr>
                <a:spLocks noChangeArrowheads="1"/>
              </p:cNvSpPr>
              <p:nvPr userDrawn="1"/>
            </p:nvSpPr>
            <p:spPr bwMode="ltGray">
              <a:xfrm rot="559869">
                <a:off x="1162" y="3250"/>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42" name="Rectangle 55">
                <a:extLst>
                  <a:ext uri="{FF2B5EF4-FFF2-40B4-BE49-F238E27FC236}">
                    <a16:creationId xmlns:a16="http://schemas.microsoft.com/office/drawing/2014/main" id="{A6FD94B8-AC31-C587-0D22-8AD9A2C7AAA9}"/>
                  </a:ext>
                </a:extLst>
              </p:cNvPr>
              <p:cNvSpPr>
                <a:spLocks noChangeArrowheads="1"/>
              </p:cNvSpPr>
              <p:nvPr userDrawn="1"/>
            </p:nvSpPr>
            <p:spPr bwMode="ltGray">
              <a:xfrm rot="734079">
                <a:off x="1154" y="3276"/>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43" name="Rectangle 56">
                <a:extLst>
                  <a:ext uri="{FF2B5EF4-FFF2-40B4-BE49-F238E27FC236}">
                    <a16:creationId xmlns:a16="http://schemas.microsoft.com/office/drawing/2014/main" id="{BE22A4C0-5559-313F-1BE3-23D52A4A5C4F}"/>
                  </a:ext>
                </a:extLst>
              </p:cNvPr>
              <p:cNvSpPr>
                <a:spLocks noChangeArrowheads="1"/>
              </p:cNvSpPr>
              <p:nvPr userDrawn="1"/>
            </p:nvSpPr>
            <p:spPr bwMode="ltGray">
              <a:xfrm rot="734079">
                <a:off x="1141" y="3304"/>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44" name="Rectangle 57">
                <a:extLst>
                  <a:ext uri="{FF2B5EF4-FFF2-40B4-BE49-F238E27FC236}">
                    <a16:creationId xmlns:a16="http://schemas.microsoft.com/office/drawing/2014/main" id="{42E1FF77-5D74-32E3-1D1C-E2CCA54D76A8}"/>
                  </a:ext>
                </a:extLst>
              </p:cNvPr>
              <p:cNvSpPr>
                <a:spLocks noChangeArrowheads="1"/>
              </p:cNvSpPr>
              <p:nvPr userDrawn="1"/>
            </p:nvSpPr>
            <p:spPr bwMode="ltGray">
              <a:xfrm rot="-293905">
                <a:off x="1211" y="3096"/>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45" name="Rectangle 58">
                <a:extLst>
                  <a:ext uri="{FF2B5EF4-FFF2-40B4-BE49-F238E27FC236}">
                    <a16:creationId xmlns:a16="http://schemas.microsoft.com/office/drawing/2014/main" id="{F019D14C-D8A5-4986-834A-121C96ACCC3C}"/>
                  </a:ext>
                </a:extLst>
              </p:cNvPr>
              <p:cNvSpPr>
                <a:spLocks noChangeArrowheads="1"/>
              </p:cNvSpPr>
              <p:nvPr userDrawn="1"/>
            </p:nvSpPr>
            <p:spPr bwMode="ltGray">
              <a:xfrm rot="-8">
                <a:off x="1201" y="3122"/>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46" name="Rectangle 59">
                <a:extLst>
                  <a:ext uri="{FF2B5EF4-FFF2-40B4-BE49-F238E27FC236}">
                    <a16:creationId xmlns:a16="http://schemas.microsoft.com/office/drawing/2014/main" id="{4D4F4A32-DFB7-4697-2D5F-3D558148ACD6}"/>
                  </a:ext>
                </a:extLst>
              </p:cNvPr>
              <p:cNvSpPr>
                <a:spLocks noChangeArrowheads="1"/>
              </p:cNvSpPr>
              <p:nvPr userDrawn="1"/>
            </p:nvSpPr>
            <p:spPr bwMode="ltGray">
              <a:xfrm rot="-8">
                <a:off x="1200" y="3147"/>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47" name="Rectangle 60">
                <a:extLst>
                  <a:ext uri="{FF2B5EF4-FFF2-40B4-BE49-F238E27FC236}">
                    <a16:creationId xmlns:a16="http://schemas.microsoft.com/office/drawing/2014/main" id="{469F29B9-34E0-04B3-2BFF-2440E315926F}"/>
                  </a:ext>
                </a:extLst>
              </p:cNvPr>
              <p:cNvSpPr>
                <a:spLocks noChangeArrowheads="1"/>
              </p:cNvSpPr>
              <p:nvPr userDrawn="1"/>
            </p:nvSpPr>
            <p:spPr bwMode="ltGray">
              <a:xfrm rot="214188">
                <a:off x="1189" y="3173"/>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48" name="Rectangle 61">
                <a:extLst>
                  <a:ext uri="{FF2B5EF4-FFF2-40B4-BE49-F238E27FC236}">
                    <a16:creationId xmlns:a16="http://schemas.microsoft.com/office/drawing/2014/main" id="{DF0A99C3-18A2-E91E-3126-DD63A5C44662}"/>
                  </a:ext>
                </a:extLst>
              </p:cNvPr>
              <p:cNvSpPr>
                <a:spLocks noChangeArrowheads="1"/>
              </p:cNvSpPr>
              <p:nvPr userDrawn="1"/>
            </p:nvSpPr>
            <p:spPr bwMode="ltGray">
              <a:xfrm rot="-682388">
                <a:off x="1219" y="2965"/>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49" name="Rectangle 62">
                <a:extLst>
                  <a:ext uri="{FF2B5EF4-FFF2-40B4-BE49-F238E27FC236}">
                    <a16:creationId xmlns:a16="http://schemas.microsoft.com/office/drawing/2014/main" id="{66AAEE77-9026-D3A7-84C4-A2D851A2966D}"/>
                  </a:ext>
                </a:extLst>
              </p:cNvPr>
              <p:cNvSpPr>
                <a:spLocks noChangeArrowheads="1"/>
              </p:cNvSpPr>
              <p:nvPr userDrawn="1"/>
            </p:nvSpPr>
            <p:spPr bwMode="ltGray">
              <a:xfrm rot="-480400">
                <a:off x="1220" y="2991"/>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50" name="Rectangle 63">
                <a:extLst>
                  <a:ext uri="{FF2B5EF4-FFF2-40B4-BE49-F238E27FC236}">
                    <a16:creationId xmlns:a16="http://schemas.microsoft.com/office/drawing/2014/main" id="{966130D2-BF6C-A497-B17F-26B83B3A78EC}"/>
                  </a:ext>
                </a:extLst>
              </p:cNvPr>
              <p:cNvSpPr>
                <a:spLocks noChangeArrowheads="1"/>
              </p:cNvSpPr>
              <p:nvPr userDrawn="1"/>
            </p:nvSpPr>
            <p:spPr bwMode="ltGray">
              <a:xfrm rot="-480400">
                <a:off x="1220" y="3015"/>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51" name="Rectangle 64">
                <a:extLst>
                  <a:ext uri="{FF2B5EF4-FFF2-40B4-BE49-F238E27FC236}">
                    <a16:creationId xmlns:a16="http://schemas.microsoft.com/office/drawing/2014/main" id="{FD0F9B26-82C7-2327-1621-B229B74A98B6}"/>
                  </a:ext>
                </a:extLst>
              </p:cNvPr>
              <p:cNvSpPr>
                <a:spLocks noChangeArrowheads="1"/>
              </p:cNvSpPr>
              <p:nvPr userDrawn="1"/>
            </p:nvSpPr>
            <p:spPr bwMode="ltGray">
              <a:xfrm rot="-270546">
                <a:off x="1219" y="3041"/>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52" name="Rectangle 65">
                <a:extLst>
                  <a:ext uri="{FF2B5EF4-FFF2-40B4-BE49-F238E27FC236}">
                    <a16:creationId xmlns:a16="http://schemas.microsoft.com/office/drawing/2014/main" id="{3BFA3330-E9AE-63C2-6AAA-C985FB81BDD6}"/>
                  </a:ext>
                </a:extLst>
              </p:cNvPr>
              <p:cNvSpPr>
                <a:spLocks noChangeArrowheads="1"/>
              </p:cNvSpPr>
              <p:nvPr userDrawn="1"/>
            </p:nvSpPr>
            <p:spPr bwMode="ltGray">
              <a:xfrm rot="-1132286">
                <a:off x="1207" y="2843"/>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53" name="Rectangle 66">
                <a:extLst>
                  <a:ext uri="{FF2B5EF4-FFF2-40B4-BE49-F238E27FC236}">
                    <a16:creationId xmlns:a16="http://schemas.microsoft.com/office/drawing/2014/main" id="{62F45B85-10E8-CA03-D48D-B196FF6196D6}"/>
                  </a:ext>
                </a:extLst>
              </p:cNvPr>
              <p:cNvSpPr>
                <a:spLocks noChangeArrowheads="1"/>
              </p:cNvSpPr>
              <p:nvPr userDrawn="1"/>
            </p:nvSpPr>
            <p:spPr bwMode="ltGray">
              <a:xfrm rot="-969272">
                <a:off x="1213" y="2864"/>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54" name="Rectangle 67">
                <a:extLst>
                  <a:ext uri="{FF2B5EF4-FFF2-40B4-BE49-F238E27FC236}">
                    <a16:creationId xmlns:a16="http://schemas.microsoft.com/office/drawing/2014/main" id="{D60A3018-ED13-7243-EF7A-1BCF7BBC85B4}"/>
                  </a:ext>
                </a:extLst>
              </p:cNvPr>
              <p:cNvSpPr>
                <a:spLocks noChangeArrowheads="1"/>
              </p:cNvSpPr>
              <p:nvPr userDrawn="1"/>
            </p:nvSpPr>
            <p:spPr bwMode="ltGray">
              <a:xfrm rot="-969272">
                <a:off x="1216" y="2888"/>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55" name="Rectangle 68">
                <a:extLst>
                  <a:ext uri="{FF2B5EF4-FFF2-40B4-BE49-F238E27FC236}">
                    <a16:creationId xmlns:a16="http://schemas.microsoft.com/office/drawing/2014/main" id="{15E3FEC8-CC66-2073-ED35-01985A84C304}"/>
                  </a:ext>
                </a:extLst>
              </p:cNvPr>
              <p:cNvSpPr>
                <a:spLocks noChangeArrowheads="1"/>
              </p:cNvSpPr>
              <p:nvPr userDrawn="1"/>
            </p:nvSpPr>
            <p:spPr bwMode="ltGray">
              <a:xfrm rot="-806259">
                <a:off x="1219" y="2915"/>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56" name="Rectangle 69">
                <a:extLst>
                  <a:ext uri="{FF2B5EF4-FFF2-40B4-BE49-F238E27FC236}">
                    <a16:creationId xmlns:a16="http://schemas.microsoft.com/office/drawing/2014/main" id="{D73A12D6-4192-9073-75D0-1826FC31CB7A}"/>
                  </a:ext>
                </a:extLst>
              </p:cNvPr>
              <p:cNvSpPr>
                <a:spLocks noChangeArrowheads="1"/>
              </p:cNvSpPr>
              <p:nvPr userDrawn="1"/>
            </p:nvSpPr>
            <p:spPr bwMode="ltGray">
              <a:xfrm rot="-1543941">
                <a:off x="1165" y="2727"/>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57" name="Rectangle 70">
                <a:extLst>
                  <a:ext uri="{FF2B5EF4-FFF2-40B4-BE49-F238E27FC236}">
                    <a16:creationId xmlns:a16="http://schemas.microsoft.com/office/drawing/2014/main" id="{99F3C631-B2C4-6399-A666-352D445F3406}"/>
                  </a:ext>
                </a:extLst>
              </p:cNvPr>
              <p:cNvSpPr>
                <a:spLocks noChangeArrowheads="1"/>
              </p:cNvSpPr>
              <p:nvPr userDrawn="1"/>
            </p:nvSpPr>
            <p:spPr bwMode="ltGray">
              <a:xfrm rot="-1341953">
                <a:off x="1176" y="2752"/>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58" name="Rectangle 71">
                <a:extLst>
                  <a:ext uri="{FF2B5EF4-FFF2-40B4-BE49-F238E27FC236}">
                    <a16:creationId xmlns:a16="http://schemas.microsoft.com/office/drawing/2014/main" id="{CF8A0FD9-B230-0A27-C700-F731E5F28EE2}"/>
                  </a:ext>
                </a:extLst>
              </p:cNvPr>
              <p:cNvSpPr>
                <a:spLocks noChangeArrowheads="1"/>
              </p:cNvSpPr>
              <p:nvPr userDrawn="1"/>
            </p:nvSpPr>
            <p:spPr bwMode="ltGray">
              <a:xfrm rot="-1341953">
                <a:off x="1184" y="2775"/>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59" name="Rectangle 72">
                <a:extLst>
                  <a:ext uri="{FF2B5EF4-FFF2-40B4-BE49-F238E27FC236}">
                    <a16:creationId xmlns:a16="http://schemas.microsoft.com/office/drawing/2014/main" id="{84F95F77-4A27-BB68-D730-B3331CF776F2}"/>
                  </a:ext>
                </a:extLst>
              </p:cNvPr>
              <p:cNvSpPr>
                <a:spLocks noChangeArrowheads="1"/>
              </p:cNvSpPr>
              <p:nvPr userDrawn="1"/>
            </p:nvSpPr>
            <p:spPr bwMode="ltGray">
              <a:xfrm rot="-1341953">
                <a:off x="1194" y="2795"/>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60" name="Rectangle 73">
                <a:extLst>
                  <a:ext uri="{FF2B5EF4-FFF2-40B4-BE49-F238E27FC236}">
                    <a16:creationId xmlns:a16="http://schemas.microsoft.com/office/drawing/2014/main" id="{3C7CD676-6C82-B421-B674-E0ED05E777C4}"/>
                  </a:ext>
                </a:extLst>
              </p:cNvPr>
              <p:cNvSpPr>
                <a:spLocks noChangeArrowheads="1"/>
              </p:cNvSpPr>
              <p:nvPr userDrawn="1"/>
            </p:nvSpPr>
            <p:spPr bwMode="ltGray">
              <a:xfrm rot="-1928746">
                <a:off x="1101" y="2628"/>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61" name="Rectangle 74">
                <a:extLst>
                  <a:ext uri="{FF2B5EF4-FFF2-40B4-BE49-F238E27FC236}">
                    <a16:creationId xmlns:a16="http://schemas.microsoft.com/office/drawing/2014/main" id="{A79B97F0-CB05-453A-EB69-A581EDBC3E19}"/>
                  </a:ext>
                </a:extLst>
              </p:cNvPr>
              <p:cNvSpPr>
                <a:spLocks noChangeArrowheads="1"/>
              </p:cNvSpPr>
              <p:nvPr userDrawn="1"/>
            </p:nvSpPr>
            <p:spPr bwMode="ltGray">
              <a:xfrm rot="-1844175">
                <a:off x="1114" y="2645"/>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62" name="Rectangle 75">
                <a:extLst>
                  <a:ext uri="{FF2B5EF4-FFF2-40B4-BE49-F238E27FC236}">
                    <a16:creationId xmlns:a16="http://schemas.microsoft.com/office/drawing/2014/main" id="{BB3830A7-7920-256A-EF03-94A6FAB0AFF2}"/>
                  </a:ext>
                </a:extLst>
              </p:cNvPr>
              <p:cNvSpPr>
                <a:spLocks noChangeArrowheads="1"/>
              </p:cNvSpPr>
              <p:nvPr userDrawn="1"/>
            </p:nvSpPr>
            <p:spPr bwMode="ltGray">
              <a:xfrm rot="-1752383">
                <a:off x="1129" y="2667"/>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63" name="Rectangle 76">
                <a:extLst>
                  <a:ext uri="{FF2B5EF4-FFF2-40B4-BE49-F238E27FC236}">
                    <a16:creationId xmlns:a16="http://schemas.microsoft.com/office/drawing/2014/main" id="{B3BAB88C-C669-C820-AAAC-0FA4A6356306}"/>
                  </a:ext>
                </a:extLst>
              </p:cNvPr>
              <p:cNvSpPr>
                <a:spLocks noChangeArrowheads="1"/>
              </p:cNvSpPr>
              <p:nvPr userDrawn="1"/>
            </p:nvSpPr>
            <p:spPr bwMode="ltGray">
              <a:xfrm rot="-1752383">
                <a:off x="1142" y="2684"/>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44" name="Rectangle 77">
                <a:extLst>
                  <a:ext uri="{FF2B5EF4-FFF2-40B4-BE49-F238E27FC236}">
                    <a16:creationId xmlns:a16="http://schemas.microsoft.com/office/drawing/2014/main" id="{89CEAED7-90A6-3683-AB51-3D1528CFB05A}"/>
                  </a:ext>
                </a:extLst>
              </p:cNvPr>
              <p:cNvSpPr>
                <a:spLocks noChangeArrowheads="1"/>
              </p:cNvSpPr>
              <p:nvPr userDrawn="1"/>
            </p:nvSpPr>
            <p:spPr bwMode="ltGray">
              <a:xfrm rot="-2466736">
                <a:off x="1014" y="2538"/>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45" name="Rectangle 78">
                <a:extLst>
                  <a:ext uri="{FF2B5EF4-FFF2-40B4-BE49-F238E27FC236}">
                    <a16:creationId xmlns:a16="http://schemas.microsoft.com/office/drawing/2014/main" id="{F85DE954-1E1D-E825-319E-4FB6B51417F7}"/>
                  </a:ext>
                </a:extLst>
              </p:cNvPr>
              <p:cNvSpPr>
                <a:spLocks noChangeArrowheads="1"/>
              </p:cNvSpPr>
              <p:nvPr userDrawn="1"/>
            </p:nvSpPr>
            <p:spPr bwMode="ltGray">
              <a:xfrm rot="-2466736">
                <a:off x="1035" y="2557"/>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46" name="Rectangle 79">
                <a:extLst>
                  <a:ext uri="{FF2B5EF4-FFF2-40B4-BE49-F238E27FC236}">
                    <a16:creationId xmlns:a16="http://schemas.microsoft.com/office/drawing/2014/main" id="{F19E0441-B777-2E82-BDD9-EECE3645A46A}"/>
                  </a:ext>
                </a:extLst>
              </p:cNvPr>
              <p:cNvSpPr>
                <a:spLocks noChangeArrowheads="1"/>
              </p:cNvSpPr>
              <p:nvPr userDrawn="1"/>
            </p:nvSpPr>
            <p:spPr bwMode="ltGray">
              <a:xfrm rot="-2466736">
                <a:off x="1050" y="2574"/>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47" name="Rectangle 80">
                <a:extLst>
                  <a:ext uri="{FF2B5EF4-FFF2-40B4-BE49-F238E27FC236}">
                    <a16:creationId xmlns:a16="http://schemas.microsoft.com/office/drawing/2014/main" id="{CBED9421-5906-6E84-2ECE-3C2FEB88A935}"/>
                  </a:ext>
                </a:extLst>
              </p:cNvPr>
              <p:cNvSpPr>
                <a:spLocks noChangeArrowheads="1"/>
              </p:cNvSpPr>
              <p:nvPr userDrawn="1"/>
            </p:nvSpPr>
            <p:spPr bwMode="ltGray">
              <a:xfrm rot="-2342866">
                <a:off x="1068" y="2590"/>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48" name="Freeform 81">
                <a:extLst>
                  <a:ext uri="{FF2B5EF4-FFF2-40B4-BE49-F238E27FC236}">
                    <a16:creationId xmlns:a16="http://schemas.microsoft.com/office/drawing/2014/main" id="{6A095E8F-07C7-73B4-3298-40ED0746952D}"/>
                  </a:ext>
                </a:extLst>
              </p:cNvPr>
              <p:cNvSpPr>
                <a:spLocks/>
              </p:cNvSpPr>
              <p:nvPr userDrawn="1"/>
            </p:nvSpPr>
            <p:spPr bwMode="ltGray">
              <a:xfrm>
                <a:off x="486" y="2563"/>
                <a:ext cx="180" cy="151"/>
              </a:xfrm>
              <a:custGeom>
                <a:avLst/>
                <a:gdLst>
                  <a:gd name="T0" fmla="*/ 0 w 180"/>
                  <a:gd name="T1" fmla="*/ 144 h 151"/>
                  <a:gd name="T2" fmla="*/ 28 w 180"/>
                  <a:gd name="T3" fmla="*/ 147 h 151"/>
                  <a:gd name="T4" fmla="*/ 64 w 180"/>
                  <a:gd name="T5" fmla="*/ 46 h 151"/>
                  <a:gd name="T6" fmla="*/ 94 w 180"/>
                  <a:gd name="T7" fmla="*/ 151 h 151"/>
                  <a:gd name="T8" fmla="*/ 129 w 180"/>
                  <a:gd name="T9" fmla="*/ 151 h 151"/>
                  <a:gd name="T10" fmla="*/ 180 w 180"/>
                  <a:gd name="T11" fmla="*/ 9 h 151"/>
                  <a:gd name="T12" fmla="*/ 148 w 180"/>
                  <a:gd name="T13" fmla="*/ 10 h 151"/>
                  <a:gd name="T14" fmla="*/ 112 w 180"/>
                  <a:gd name="T15" fmla="*/ 112 h 151"/>
                  <a:gd name="T16" fmla="*/ 79 w 180"/>
                  <a:gd name="T17" fmla="*/ 0 h 151"/>
                  <a:gd name="T18" fmla="*/ 48 w 180"/>
                  <a:gd name="T19" fmla="*/ 0 h 151"/>
                  <a:gd name="T20" fmla="*/ 0 w 180"/>
                  <a:gd name="T21" fmla="*/ 144 h 15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80" h="151">
                    <a:moveTo>
                      <a:pt x="0" y="144"/>
                    </a:moveTo>
                    <a:lnTo>
                      <a:pt x="28" y="147"/>
                    </a:lnTo>
                    <a:lnTo>
                      <a:pt x="64" y="46"/>
                    </a:lnTo>
                    <a:lnTo>
                      <a:pt x="94" y="151"/>
                    </a:lnTo>
                    <a:lnTo>
                      <a:pt x="129" y="151"/>
                    </a:lnTo>
                    <a:lnTo>
                      <a:pt x="180" y="9"/>
                    </a:lnTo>
                    <a:lnTo>
                      <a:pt x="148" y="10"/>
                    </a:lnTo>
                    <a:lnTo>
                      <a:pt x="112" y="112"/>
                    </a:lnTo>
                    <a:lnTo>
                      <a:pt x="79" y="0"/>
                    </a:lnTo>
                    <a:lnTo>
                      <a:pt x="48" y="0"/>
                    </a:lnTo>
                    <a:lnTo>
                      <a:pt x="0" y="14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949" name="Rectangle 82">
                <a:extLst>
                  <a:ext uri="{FF2B5EF4-FFF2-40B4-BE49-F238E27FC236}">
                    <a16:creationId xmlns:a16="http://schemas.microsoft.com/office/drawing/2014/main" id="{DDB72C09-2F7D-8382-3E1C-4C2F4B47E4B7}"/>
                  </a:ext>
                </a:extLst>
              </p:cNvPr>
              <p:cNvSpPr>
                <a:spLocks noChangeArrowheads="1"/>
              </p:cNvSpPr>
              <p:nvPr userDrawn="1"/>
            </p:nvSpPr>
            <p:spPr bwMode="ltGray">
              <a:xfrm rot="6575641">
                <a:off x="-217" y="3138"/>
                <a:ext cx="122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50" name="Rectangle 83">
                <a:extLst>
                  <a:ext uri="{FF2B5EF4-FFF2-40B4-BE49-F238E27FC236}">
                    <a16:creationId xmlns:a16="http://schemas.microsoft.com/office/drawing/2014/main" id="{82BE8E73-73DE-359A-F36E-D8534F6B896F}"/>
                  </a:ext>
                </a:extLst>
              </p:cNvPr>
              <p:cNvSpPr>
                <a:spLocks noChangeArrowheads="1"/>
              </p:cNvSpPr>
              <p:nvPr userDrawn="1"/>
            </p:nvSpPr>
            <p:spPr bwMode="ltGray">
              <a:xfrm rot="238799">
                <a:off x="4" y="3146"/>
                <a:ext cx="103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51" name="Rectangle 84">
                <a:extLst>
                  <a:ext uri="{FF2B5EF4-FFF2-40B4-BE49-F238E27FC236}">
                    <a16:creationId xmlns:a16="http://schemas.microsoft.com/office/drawing/2014/main" id="{2F67C891-54F4-5C24-EEF9-286FCB329FCE}"/>
                  </a:ext>
                </a:extLst>
              </p:cNvPr>
              <p:cNvSpPr>
                <a:spLocks noChangeArrowheads="1"/>
              </p:cNvSpPr>
              <p:nvPr userDrawn="1"/>
            </p:nvSpPr>
            <p:spPr bwMode="ltGray">
              <a:xfrm rot="-2957028">
                <a:off x="907" y="2472"/>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52" name="Rectangle 85">
                <a:extLst>
                  <a:ext uri="{FF2B5EF4-FFF2-40B4-BE49-F238E27FC236}">
                    <a16:creationId xmlns:a16="http://schemas.microsoft.com/office/drawing/2014/main" id="{E2A6BAF7-E125-5990-511B-12332C668B0C}"/>
                  </a:ext>
                </a:extLst>
              </p:cNvPr>
              <p:cNvSpPr>
                <a:spLocks noChangeArrowheads="1"/>
              </p:cNvSpPr>
              <p:nvPr userDrawn="1"/>
            </p:nvSpPr>
            <p:spPr bwMode="ltGray">
              <a:xfrm rot="-2957028">
                <a:off x="930" y="2486"/>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53" name="Rectangle 86">
                <a:extLst>
                  <a:ext uri="{FF2B5EF4-FFF2-40B4-BE49-F238E27FC236}">
                    <a16:creationId xmlns:a16="http://schemas.microsoft.com/office/drawing/2014/main" id="{A0DEB194-D4DC-40A7-79DE-FBF5CC0BE93B}"/>
                  </a:ext>
                </a:extLst>
              </p:cNvPr>
              <p:cNvSpPr>
                <a:spLocks noChangeArrowheads="1"/>
              </p:cNvSpPr>
              <p:nvPr userDrawn="1"/>
            </p:nvSpPr>
            <p:spPr bwMode="ltGray">
              <a:xfrm rot="-2957028">
                <a:off x="954" y="2497"/>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54" name="Rectangle 87">
                <a:extLst>
                  <a:ext uri="{FF2B5EF4-FFF2-40B4-BE49-F238E27FC236}">
                    <a16:creationId xmlns:a16="http://schemas.microsoft.com/office/drawing/2014/main" id="{7609DB80-9E14-9AAA-0847-3D18124C3B25}"/>
                  </a:ext>
                </a:extLst>
              </p:cNvPr>
              <p:cNvSpPr>
                <a:spLocks noChangeArrowheads="1"/>
              </p:cNvSpPr>
              <p:nvPr userDrawn="1"/>
            </p:nvSpPr>
            <p:spPr bwMode="ltGray">
              <a:xfrm rot="-2661033">
                <a:off x="974" y="2509"/>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55" name="Rectangle 88">
                <a:extLst>
                  <a:ext uri="{FF2B5EF4-FFF2-40B4-BE49-F238E27FC236}">
                    <a16:creationId xmlns:a16="http://schemas.microsoft.com/office/drawing/2014/main" id="{E6082761-04E5-FA19-40CC-AA6DFB26C149}"/>
                  </a:ext>
                </a:extLst>
              </p:cNvPr>
              <p:cNvSpPr>
                <a:spLocks noChangeArrowheads="1"/>
              </p:cNvSpPr>
              <p:nvPr userDrawn="1"/>
            </p:nvSpPr>
            <p:spPr bwMode="ltGray">
              <a:xfrm rot="-3638503">
                <a:off x="788" y="2426"/>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56" name="Rectangle 89">
                <a:extLst>
                  <a:ext uri="{FF2B5EF4-FFF2-40B4-BE49-F238E27FC236}">
                    <a16:creationId xmlns:a16="http://schemas.microsoft.com/office/drawing/2014/main" id="{D30D6448-2A6A-1E81-942E-D97DF34E05E1}"/>
                  </a:ext>
                </a:extLst>
              </p:cNvPr>
              <p:cNvSpPr>
                <a:spLocks noChangeArrowheads="1"/>
              </p:cNvSpPr>
              <p:nvPr userDrawn="1"/>
            </p:nvSpPr>
            <p:spPr bwMode="ltGray">
              <a:xfrm rot="-3638503">
                <a:off x="815" y="2434"/>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57" name="Rectangle 90">
                <a:extLst>
                  <a:ext uri="{FF2B5EF4-FFF2-40B4-BE49-F238E27FC236}">
                    <a16:creationId xmlns:a16="http://schemas.microsoft.com/office/drawing/2014/main" id="{7D55863D-A72B-C23C-8B41-C20C35D9E82A}"/>
                  </a:ext>
                </a:extLst>
              </p:cNvPr>
              <p:cNvSpPr>
                <a:spLocks noChangeArrowheads="1"/>
              </p:cNvSpPr>
              <p:nvPr userDrawn="1"/>
            </p:nvSpPr>
            <p:spPr bwMode="ltGray">
              <a:xfrm rot="-3514633">
                <a:off x="837" y="2440"/>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58" name="Rectangle 91">
                <a:extLst>
                  <a:ext uri="{FF2B5EF4-FFF2-40B4-BE49-F238E27FC236}">
                    <a16:creationId xmlns:a16="http://schemas.microsoft.com/office/drawing/2014/main" id="{5BDF2015-F371-4C81-9F69-D79FA93C785F}"/>
                  </a:ext>
                </a:extLst>
              </p:cNvPr>
              <p:cNvSpPr>
                <a:spLocks noChangeArrowheads="1"/>
              </p:cNvSpPr>
              <p:nvPr userDrawn="1"/>
            </p:nvSpPr>
            <p:spPr bwMode="ltGray">
              <a:xfrm rot="-3220799">
                <a:off x="862" y="2452"/>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59" name="Rectangle 92">
                <a:extLst>
                  <a:ext uri="{FF2B5EF4-FFF2-40B4-BE49-F238E27FC236}">
                    <a16:creationId xmlns:a16="http://schemas.microsoft.com/office/drawing/2014/main" id="{D93E04D2-2E85-7249-6493-A1DED3356A1F}"/>
                  </a:ext>
                </a:extLst>
              </p:cNvPr>
              <p:cNvSpPr>
                <a:spLocks noChangeArrowheads="1"/>
              </p:cNvSpPr>
              <p:nvPr userDrawn="1"/>
            </p:nvSpPr>
            <p:spPr bwMode="ltGray">
              <a:xfrm rot="-4338250">
                <a:off x="649" y="2396"/>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60" name="Rectangle 93">
                <a:extLst>
                  <a:ext uri="{FF2B5EF4-FFF2-40B4-BE49-F238E27FC236}">
                    <a16:creationId xmlns:a16="http://schemas.microsoft.com/office/drawing/2014/main" id="{1AC270E8-B8C9-9A85-4BA3-586D6E9B7D6E}"/>
                  </a:ext>
                </a:extLst>
              </p:cNvPr>
              <p:cNvSpPr>
                <a:spLocks noChangeArrowheads="1"/>
              </p:cNvSpPr>
              <p:nvPr userDrawn="1"/>
            </p:nvSpPr>
            <p:spPr bwMode="ltGray">
              <a:xfrm rot="-4250359">
                <a:off x="677" y="2402"/>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61" name="Rectangle 94">
                <a:extLst>
                  <a:ext uri="{FF2B5EF4-FFF2-40B4-BE49-F238E27FC236}">
                    <a16:creationId xmlns:a16="http://schemas.microsoft.com/office/drawing/2014/main" id="{EACC9121-4B61-FFFC-24C8-DB66D0A5D699}"/>
                  </a:ext>
                </a:extLst>
              </p:cNvPr>
              <p:cNvSpPr>
                <a:spLocks noChangeArrowheads="1"/>
              </p:cNvSpPr>
              <p:nvPr userDrawn="1"/>
            </p:nvSpPr>
            <p:spPr bwMode="ltGray">
              <a:xfrm rot="-4250359">
                <a:off x="708" y="2406"/>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62" name="Rectangle 95">
                <a:extLst>
                  <a:ext uri="{FF2B5EF4-FFF2-40B4-BE49-F238E27FC236}">
                    <a16:creationId xmlns:a16="http://schemas.microsoft.com/office/drawing/2014/main" id="{77109497-9A5A-21D1-EBAF-262B2D52E8B5}"/>
                  </a:ext>
                </a:extLst>
              </p:cNvPr>
              <p:cNvSpPr>
                <a:spLocks noChangeArrowheads="1"/>
              </p:cNvSpPr>
              <p:nvPr userDrawn="1"/>
            </p:nvSpPr>
            <p:spPr bwMode="ltGray">
              <a:xfrm rot="-3989246">
                <a:off x="738" y="2410"/>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63" name="Rectangle 96">
                <a:extLst>
                  <a:ext uri="{FF2B5EF4-FFF2-40B4-BE49-F238E27FC236}">
                    <a16:creationId xmlns:a16="http://schemas.microsoft.com/office/drawing/2014/main" id="{E72EB963-29CD-7DAB-AE99-20ADA9E4421A}"/>
                  </a:ext>
                </a:extLst>
              </p:cNvPr>
              <p:cNvSpPr>
                <a:spLocks noChangeArrowheads="1"/>
              </p:cNvSpPr>
              <p:nvPr userDrawn="1"/>
            </p:nvSpPr>
            <p:spPr bwMode="ltGray">
              <a:xfrm rot="-4862215">
                <a:off x="503" y="2394"/>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64" name="Rectangle 97">
                <a:extLst>
                  <a:ext uri="{FF2B5EF4-FFF2-40B4-BE49-F238E27FC236}">
                    <a16:creationId xmlns:a16="http://schemas.microsoft.com/office/drawing/2014/main" id="{EF511996-18F1-3B11-514F-3EEBB1D636F2}"/>
                  </a:ext>
                </a:extLst>
              </p:cNvPr>
              <p:cNvSpPr>
                <a:spLocks noChangeArrowheads="1"/>
              </p:cNvSpPr>
              <p:nvPr userDrawn="1"/>
            </p:nvSpPr>
            <p:spPr bwMode="ltGray">
              <a:xfrm rot="-4673370">
                <a:off x="534" y="2392"/>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65" name="Rectangle 98">
                <a:extLst>
                  <a:ext uri="{FF2B5EF4-FFF2-40B4-BE49-F238E27FC236}">
                    <a16:creationId xmlns:a16="http://schemas.microsoft.com/office/drawing/2014/main" id="{9D3F224E-0D9B-F02A-A3D3-6F25C2AF110A}"/>
                  </a:ext>
                </a:extLst>
              </p:cNvPr>
              <p:cNvSpPr>
                <a:spLocks noChangeArrowheads="1"/>
              </p:cNvSpPr>
              <p:nvPr userDrawn="1"/>
            </p:nvSpPr>
            <p:spPr bwMode="ltGray">
              <a:xfrm rot="-4646721">
                <a:off x="563" y="2390"/>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66" name="Rectangle 99">
                <a:extLst>
                  <a:ext uri="{FF2B5EF4-FFF2-40B4-BE49-F238E27FC236}">
                    <a16:creationId xmlns:a16="http://schemas.microsoft.com/office/drawing/2014/main" id="{2A61CA69-E043-A2B0-E6C5-C8E262ACEC4E}"/>
                  </a:ext>
                </a:extLst>
              </p:cNvPr>
              <p:cNvSpPr>
                <a:spLocks noChangeArrowheads="1"/>
              </p:cNvSpPr>
              <p:nvPr userDrawn="1"/>
            </p:nvSpPr>
            <p:spPr bwMode="ltGray">
              <a:xfrm rot="-4580623">
                <a:off x="595" y="2390"/>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67" name="Rectangle 100">
                <a:extLst>
                  <a:ext uri="{FF2B5EF4-FFF2-40B4-BE49-F238E27FC236}">
                    <a16:creationId xmlns:a16="http://schemas.microsoft.com/office/drawing/2014/main" id="{24E6F3A5-3D24-ECAA-348F-09828E254159}"/>
                  </a:ext>
                </a:extLst>
              </p:cNvPr>
              <p:cNvSpPr>
                <a:spLocks noChangeArrowheads="1"/>
              </p:cNvSpPr>
              <p:nvPr userDrawn="1"/>
            </p:nvSpPr>
            <p:spPr bwMode="ltGray">
              <a:xfrm rot="-5195129">
                <a:off x="355" y="2414"/>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68" name="Rectangle 101">
                <a:extLst>
                  <a:ext uri="{FF2B5EF4-FFF2-40B4-BE49-F238E27FC236}">
                    <a16:creationId xmlns:a16="http://schemas.microsoft.com/office/drawing/2014/main" id="{B679858D-9ECC-93C1-6FFE-705329CABFEA}"/>
                  </a:ext>
                </a:extLst>
              </p:cNvPr>
              <p:cNvSpPr>
                <a:spLocks noChangeArrowheads="1"/>
              </p:cNvSpPr>
              <p:nvPr userDrawn="1"/>
            </p:nvSpPr>
            <p:spPr bwMode="ltGray">
              <a:xfrm rot="-5360484">
                <a:off x="385" y="2408"/>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71" name="Rectangle 102">
                <a:extLst>
                  <a:ext uri="{FF2B5EF4-FFF2-40B4-BE49-F238E27FC236}">
                    <a16:creationId xmlns:a16="http://schemas.microsoft.com/office/drawing/2014/main" id="{5FEAE4D2-16C9-94DF-89EA-79180169233D}"/>
                  </a:ext>
                </a:extLst>
              </p:cNvPr>
              <p:cNvSpPr>
                <a:spLocks noChangeArrowheads="1"/>
              </p:cNvSpPr>
              <p:nvPr userDrawn="1"/>
            </p:nvSpPr>
            <p:spPr bwMode="ltGray">
              <a:xfrm rot="-5288939">
                <a:off x="419" y="2404"/>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72" name="Rectangle 103">
                <a:extLst>
                  <a:ext uri="{FF2B5EF4-FFF2-40B4-BE49-F238E27FC236}">
                    <a16:creationId xmlns:a16="http://schemas.microsoft.com/office/drawing/2014/main" id="{BAD3A170-0D29-8B55-CC1F-44BE83C19AAE}"/>
                  </a:ext>
                </a:extLst>
              </p:cNvPr>
              <p:cNvSpPr>
                <a:spLocks noChangeArrowheads="1"/>
              </p:cNvSpPr>
              <p:nvPr userDrawn="1"/>
            </p:nvSpPr>
            <p:spPr bwMode="ltGray">
              <a:xfrm rot="-5164854">
                <a:off x="449" y="2400"/>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73" name="Rectangle 104">
                <a:extLst>
                  <a:ext uri="{FF2B5EF4-FFF2-40B4-BE49-F238E27FC236}">
                    <a16:creationId xmlns:a16="http://schemas.microsoft.com/office/drawing/2014/main" id="{DCEE0525-3949-251A-1D67-DE3DB017AE21}"/>
                  </a:ext>
                </a:extLst>
              </p:cNvPr>
              <p:cNvSpPr>
                <a:spLocks noChangeArrowheads="1"/>
              </p:cNvSpPr>
              <p:nvPr userDrawn="1"/>
            </p:nvSpPr>
            <p:spPr bwMode="ltGray">
              <a:xfrm rot="-6132163">
                <a:off x="206" y="2458"/>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74" name="Rectangle 105">
                <a:extLst>
                  <a:ext uri="{FF2B5EF4-FFF2-40B4-BE49-F238E27FC236}">
                    <a16:creationId xmlns:a16="http://schemas.microsoft.com/office/drawing/2014/main" id="{E6DFF1C0-9E24-387C-6079-9E6ABA4F491D}"/>
                  </a:ext>
                </a:extLst>
              </p:cNvPr>
              <p:cNvSpPr>
                <a:spLocks noChangeArrowheads="1"/>
              </p:cNvSpPr>
              <p:nvPr userDrawn="1"/>
            </p:nvSpPr>
            <p:spPr bwMode="ltGray">
              <a:xfrm rot="-6220433">
                <a:off x="237" y="2448"/>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75" name="Rectangle 106">
                <a:extLst>
                  <a:ext uri="{FF2B5EF4-FFF2-40B4-BE49-F238E27FC236}">
                    <a16:creationId xmlns:a16="http://schemas.microsoft.com/office/drawing/2014/main" id="{D5068B8C-B635-B726-67BC-B7BD581F9F7B}"/>
                  </a:ext>
                </a:extLst>
              </p:cNvPr>
              <p:cNvSpPr>
                <a:spLocks noChangeArrowheads="1"/>
              </p:cNvSpPr>
              <p:nvPr userDrawn="1"/>
            </p:nvSpPr>
            <p:spPr bwMode="ltGray">
              <a:xfrm rot="-6110943">
                <a:off x="266" y="2438"/>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76" name="Rectangle 107">
                <a:extLst>
                  <a:ext uri="{FF2B5EF4-FFF2-40B4-BE49-F238E27FC236}">
                    <a16:creationId xmlns:a16="http://schemas.microsoft.com/office/drawing/2014/main" id="{A82BCCCB-BC51-1628-2216-E9852BC4CCF2}"/>
                  </a:ext>
                </a:extLst>
              </p:cNvPr>
              <p:cNvSpPr>
                <a:spLocks noChangeArrowheads="1"/>
              </p:cNvSpPr>
              <p:nvPr userDrawn="1"/>
            </p:nvSpPr>
            <p:spPr bwMode="ltGray">
              <a:xfrm rot="-5919570">
                <a:off x="293" y="2426"/>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77" name="Rectangle 108">
                <a:extLst>
                  <a:ext uri="{FF2B5EF4-FFF2-40B4-BE49-F238E27FC236}">
                    <a16:creationId xmlns:a16="http://schemas.microsoft.com/office/drawing/2014/main" id="{68387BCF-7DA4-36B0-5D98-9845C9F0C12D}"/>
                  </a:ext>
                </a:extLst>
              </p:cNvPr>
              <p:cNvSpPr>
                <a:spLocks noChangeArrowheads="1"/>
              </p:cNvSpPr>
              <p:nvPr userDrawn="1"/>
            </p:nvSpPr>
            <p:spPr bwMode="ltGray">
              <a:xfrm rot="-7376291">
                <a:off x="6" y="2548"/>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78" name="Rectangle 109">
                <a:extLst>
                  <a:ext uri="{FF2B5EF4-FFF2-40B4-BE49-F238E27FC236}">
                    <a16:creationId xmlns:a16="http://schemas.microsoft.com/office/drawing/2014/main" id="{1BBF5820-CEDB-772F-E6A5-102E3DA18925}"/>
                  </a:ext>
                </a:extLst>
              </p:cNvPr>
              <p:cNvSpPr>
                <a:spLocks noChangeArrowheads="1"/>
              </p:cNvSpPr>
              <p:nvPr userDrawn="1"/>
            </p:nvSpPr>
            <p:spPr bwMode="ltGray">
              <a:xfrm rot="-7168347">
                <a:off x="65" y="2516"/>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79" name="Rectangle 110">
                <a:extLst>
                  <a:ext uri="{FF2B5EF4-FFF2-40B4-BE49-F238E27FC236}">
                    <a16:creationId xmlns:a16="http://schemas.microsoft.com/office/drawing/2014/main" id="{A5799967-E82C-7FA5-0416-3777983FF29B}"/>
                  </a:ext>
                </a:extLst>
              </p:cNvPr>
              <p:cNvSpPr>
                <a:spLocks noChangeArrowheads="1"/>
              </p:cNvSpPr>
              <p:nvPr userDrawn="1"/>
            </p:nvSpPr>
            <p:spPr bwMode="ltGray">
              <a:xfrm rot="-6802416">
                <a:off x="92" y="2502"/>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80" name="Rectangle 111">
                <a:extLst>
                  <a:ext uri="{FF2B5EF4-FFF2-40B4-BE49-F238E27FC236}">
                    <a16:creationId xmlns:a16="http://schemas.microsoft.com/office/drawing/2014/main" id="{612FAA77-1648-9584-4AF8-5639671A6946}"/>
                  </a:ext>
                </a:extLst>
              </p:cNvPr>
              <p:cNvSpPr>
                <a:spLocks noChangeArrowheads="1"/>
              </p:cNvSpPr>
              <p:nvPr userDrawn="1"/>
            </p:nvSpPr>
            <p:spPr bwMode="ltGray">
              <a:xfrm rot="-6802416">
                <a:off x="119" y="2492"/>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81" name="Rectangle 112">
                <a:extLst>
                  <a:ext uri="{FF2B5EF4-FFF2-40B4-BE49-F238E27FC236}">
                    <a16:creationId xmlns:a16="http://schemas.microsoft.com/office/drawing/2014/main" id="{BAAED031-6D3D-B8BF-CFA2-8E2AB616BB99}"/>
                  </a:ext>
                </a:extLst>
              </p:cNvPr>
              <p:cNvSpPr>
                <a:spLocks noChangeArrowheads="1"/>
              </p:cNvSpPr>
              <p:nvPr userDrawn="1"/>
            </p:nvSpPr>
            <p:spPr bwMode="ltGray">
              <a:xfrm rot="-6457704">
                <a:off x="150" y="2478"/>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82" name="Rectangle 113">
                <a:extLst>
                  <a:ext uri="{FF2B5EF4-FFF2-40B4-BE49-F238E27FC236}">
                    <a16:creationId xmlns:a16="http://schemas.microsoft.com/office/drawing/2014/main" id="{D43540F9-A635-C0BF-0CCB-CEB94053F4F8}"/>
                  </a:ext>
                </a:extLst>
              </p:cNvPr>
              <p:cNvSpPr>
                <a:spLocks noChangeArrowheads="1"/>
              </p:cNvSpPr>
              <p:nvPr userDrawn="1"/>
            </p:nvSpPr>
            <p:spPr bwMode="ltGray">
              <a:xfrm rot="-1876771">
                <a:off x="0" y="3363"/>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83" name="Rectangle 114">
                <a:extLst>
                  <a:ext uri="{FF2B5EF4-FFF2-40B4-BE49-F238E27FC236}">
                    <a16:creationId xmlns:a16="http://schemas.microsoft.com/office/drawing/2014/main" id="{336164D1-B246-F32E-7E50-F4A7DFEB7AD8}"/>
                  </a:ext>
                </a:extLst>
              </p:cNvPr>
              <p:cNvSpPr>
                <a:spLocks noChangeArrowheads="1"/>
              </p:cNvSpPr>
              <p:nvPr userDrawn="1"/>
            </p:nvSpPr>
            <p:spPr bwMode="ltGray">
              <a:xfrm rot="3283992">
                <a:off x="511" y="3478"/>
                <a:ext cx="242"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84" name="Rectangle 115">
                <a:extLst>
                  <a:ext uri="{FF2B5EF4-FFF2-40B4-BE49-F238E27FC236}">
                    <a16:creationId xmlns:a16="http://schemas.microsoft.com/office/drawing/2014/main" id="{5EB09D2B-CF4B-309D-A646-68CF1F4082B3}"/>
                  </a:ext>
                </a:extLst>
              </p:cNvPr>
              <p:cNvSpPr>
                <a:spLocks noChangeArrowheads="1"/>
              </p:cNvSpPr>
              <p:nvPr userDrawn="1"/>
            </p:nvSpPr>
            <p:spPr bwMode="ltGray">
              <a:xfrm rot="3283992">
                <a:off x="35" y="2798"/>
                <a:ext cx="242"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85" name="Rectangle 116">
                <a:extLst>
                  <a:ext uri="{FF2B5EF4-FFF2-40B4-BE49-F238E27FC236}">
                    <a16:creationId xmlns:a16="http://schemas.microsoft.com/office/drawing/2014/main" id="{61BD86CB-0F3A-F525-C5BD-62E0F394BD60}"/>
                  </a:ext>
                </a:extLst>
              </p:cNvPr>
              <p:cNvSpPr>
                <a:spLocks noChangeArrowheads="1"/>
              </p:cNvSpPr>
              <p:nvPr userDrawn="1"/>
            </p:nvSpPr>
            <p:spPr bwMode="ltGray">
              <a:xfrm rot="-1876771">
                <a:off x="700" y="2851"/>
                <a:ext cx="317"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86" name="Rectangle 117">
                <a:extLst>
                  <a:ext uri="{FF2B5EF4-FFF2-40B4-BE49-F238E27FC236}">
                    <a16:creationId xmlns:a16="http://schemas.microsoft.com/office/drawing/2014/main" id="{A9C98026-9766-DF2F-D59F-2725EB95EBA7}"/>
                  </a:ext>
                </a:extLst>
              </p:cNvPr>
              <p:cNvSpPr>
                <a:spLocks noChangeArrowheads="1"/>
              </p:cNvSpPr>
              <p:nvPr userDrawn="1"/>
            </p:nvSpPr>
            <p:spPr bwMode="ltGray">
              <a:xfrm rot="5908516">
                <a:off x="200" y="3915"/>
                <a:ext cx="138"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87" name="Rectangle 118">
                <a:extLst>
                  <a:ext uri="{FF2B5EF4-FFF2-40B4-BE49-F238E27FC236}">
                    <a16:creationId xmlns:a16="http://schemas.microsoft.com/office/drawing/2014/main" id="{D52A4C98-E469-D0EE-69A1-897A391BF04F}"/>
                  </a:ext>
                </a:extLst>
              </p:cNvPr>
              <p:cNvSpPr>
                <a:spLocks noChangeArrowheads="1"/>
              </p:cNvSpPr>
              <p:nvPr userDrawn="1"/>
            </p:nvSpPr>
            <p:spPr bwMode="ltGray">
              <a:xfrm rot="6683973">
                <a:off x="45" y="3915"/>
                <a:ext cx="144"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88" name="Rectangle 119">
                <a:extLst>
                  <a:ext uri="{FF2B5EF4-FFF2-40B4-BE49-F238E27FC236}">
                    <a16:creationId xmlns:a16="http://schemas.microsoft.com/office/drawing/2014/main" id="{EC632376-9726-0E8D-494B-F3B35173B4C4}"/>
                  </a:ext>
                </a:extLst>
              </p:cNvPr>
              <p:cNvSpPr>
                <a:spLocks noChangeArrowheads="1"/>
              </p:cNvSpPr>
              <p:nvPr userDrawn="1"/>
            </p:nvSpPr>
            <p:spPr bwMode="ltGray">
              <a:xfrm rot="5245609">
                <a:off x="361" y="3893"/>
                <a:ext cx="132"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89" name="Rectangle 120">
                <a:extLst>
                  <a:ext uri="{FF2B5EF4-FFF2-40B4-BE49-F238E27FC236}">
                    <a16:creationId xmlns:a16="http://schemas.microsoft.com/office/drawing/2014/main" id="{34A8E364-85B7-EAA5-9551-0E54AEDB7B94}"/>
                  </a:ext>
                </a:extLst>
              </p:cNvPr>
              <p:cNvSpPr>
                <a:spLocks noChangeArrowheads="1"/>
              </p:cNvSpPr>
              <p:nvPr userDrawn="1"/>
            </p:nvSpPr>
            <p:spPr bwMode="ltGray">
              <a:xfrm rot="4500520">
                <a:off x="522" y="3847"/>
                <a:ext cx="132"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90" name="Rectangle 121">
                <a:extLst>
                  <a:ext uri="{FF2B5EF4-FFF2-40B4-BE49-F238E27FC236}">
                    <a16:creationId xmlns:a16="http://schemas.microsoft.com/office/drawing/2014/main" id="{98CC36AC-1846-0905-4EC6-7B95B0D0F190}"/>
                  </a:ext>
                </a:extLst>
              </p:cNvPr>
              <p:cNvSpPr>
                <a:spLocks noChangeArrowheads="1"/>
              </p:cNvSpPr>
              <p:nvPr userDrawn="1"/>
            </p:nvSpPr>
            <p:spPr bwMode="ltGray">
              <a:xfrm rot="3805227">
                <a:off x="670" y="3778"/>
                <a:ext cx="132"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91" name="Rectangle 122">
                <a:extLst>
                  <a:ext uri="{FF2B5EF4-FFF2-40B4-BE49-F238E27FC236}">
                    <a16:creationId xmlns:a16="http://schemas.microsoft.com/office/drawing/2014/main" id="{181216CB-6277-6DCA-9440-D87F35F787AB}"/>
                  </a:ext>
                </a:extLst>
              </p:cNvPr>
              <p:cNvSpPr>
                <a:spLocks noChangeArrowheads="1"/>
              </p:cNvSpPr>
              <p:nvPr userDrawn="1"/>
            </p:nvSpPr>
            <p:spPr bwMode="ltGray">
              <a:xfrm rot="3060138">
                <a:off x="813" y="3688"/>
                <a:ext cx="132"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92" name="Rectangle 123">
                <a:extLst>
                  <a:ext uri="{FF2B5EF4-FFF2-40B4-BE49-F238E27FC236}">
                    <a16:creationId xmlns:a16="http://schemas.microsoft.com/office/drawing/2014/main" id="{7A12EB5E-165C-CB95-5AED-AE74394C0D25}"/>
                  </a:ext>
                </a:extLst>
              </p:cNvPr>
              <p:cNvSpPr>
                <a:spLocks noChangeArrowheads="1"/>
              </p:cNvSpPr>
              <p:nvPr userDrawn="1"/>
            </p:nvSpPr>
            <p:spPr bwMode="ltGray">
              <a:xfrm rot="2090281">
                <a:off x="938" y="3582"/>
                <a:ext cx="132"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93" name="Rectangle 124">
                <a:extLst>
                  <a:ext uri="{FF2B5EF4-FFF2-40B4-BE49-F238E27FC236}">
                    <a16:creationId xmlns:a16="http://schemas.microsoft.com/office/drawing/2014/main" id="{EB066350-5BFB-09B9-3082-A0E8D8501CC8}"/>
                  </a:ext>
                </a:extLst>
              </p:cNvPr>
              <p:cNvSpPr>
                <a:spLocks noChangeArrowheads="1"/>
              </p:cNvSpPr>
              <p:nvPr userDrawn="1"/>
            </p:nvSpPr>
            <p:spPr bwMode="ltGray">
              <a:xfrm rot="-7168347">
                <a:off x="-18" y="2506"/>
                <a:ext cx="132"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94" name="Rectangle 125">
                <a:extLst>
                  <a:ext uri="{FF2B5EF4-FFF2-40B4-BE49-F238E27FC236}">
                    <a16:creationId xmlns:a16="http://schemas.microsoft.com/office/drawing/2014/main" id="{98DF7643-6B1E-F61A-1B5B-7BC8076EB26C}"/>
                  </a:ext>
                </a:extLst>
              </p:cNvPr>
              <p:cNvSpPr>
                <a:spLocks noChangeArrowheads="1"/>
              </p:cNvSpPr>
              <p:nvPr userDrawn="1"/>
            </p:nvSpPr>
            <p:spPr bwMode="ltGray">
              <a:xfrm rot="-6406501">
                <a:off x="136" y="2433"/>
                <a:ext cx="132"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95" name="Rectangle 126">
                <a:extLst>
                  <a:ext uri="{FF2B5EF4-FFF2-40B4-BE49-F238E27FC236}">
                    <a16:creationId xmlns:a16="http://schemas.microsoft.com/office/drawing/2014/main" id="{B78669B8-D615-BDF4-EBF4-D572260FABFF}"/>
                  </a:ext>
                </a:extLst>
              </p:cNvPr>
              <p:cNvSpPr>
                <a:spLocks noChangeArrowheads="1"/>
              </p:cNvSpPr>
              <p:nvPr userDrawn="1"/>
            </p:nvSpPr>
            <p:spPr bwMode="ltGray">
              <a:xfrm rot="-4970620">
                <a:off x="447" y="2364"/>
                <a:ext cx="138"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96" name="Rectangle 127">
                <a:extLst>
                  <a:ext uri="{FF2B5EF4-FFF2-40B4-BE49-F238E27FC236}">
                    <a16:creationId xmlns:a16="http://schemas.microsoft.com/office/drawing/2014/main" id="{1F5C1779-BEA4-00B6-DA79-4C355867FE4F}"/>
                  </a:ext>
                </a:extLst>
              </p:cNvPr>
              <p:cNvSpPr>
                <a:spLocks noChangeArrowheads="1"/>
              </p:cNvSpPr>
              <p:nvPr userDrawn="1"/>
            </p:nvSpPr>
            <p:spPr bwMode="ltGray">
              <a:xfrm rot="-4298502">
                <a:off x="597" y="2360"/>
                <a:ext cx="150"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97" name="Rectangle 128">
                <a:extLst>
                  <a:ext uri="{FF2B5EF4-FFF2-40B4-BE49-F238E27FC236}">
                    <a16:creationId xmlns:a16="http://schemas.microsoft.com/office/drawing/2014/main" id="{C94D8160-C289-375C-0113-7E4157101FF7}"/>
                  </a:ext>
                </a:extLst>
              </p:cNvPr>
              <p:cNvSpPr>
                <a:spLocks noChangeArrowheads="1"/>
              </p:cNvSpPr>
              <p:nvPr userDrawn="1"/>
            </p:nvSpPr>
            <p:spPr bwMode="ltGray">
              <a:xfrm rot="-3676305">
                <a:off x="739" y="2386"/>
                <a:ext cx="15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98" name="Rectangle 129">
                <a:extLst>
                  <a:ext uri="{FF2B5EF4-FFF2-40B4-BE49-F238E27FC236}">
                    <a16:creationId xmlns:a16="http://schemas.microsoft.com/office/drawing/2014/main" id="{230DCA06-7067-C0A3-5FE7-B145A2CCCE51}"/>
                  </a:ext>
                </a:extLst>
              </p:cNvPr>
              <p:cNvSpPr>
                <a:spLocks noChangeArrowheads="1"/>
              </p:cNvSpPr>
              <p:nvPr userDrawn="1"/>
            </p:nvSpPr>
            <p:spPr bwMode="ltGray">
              <a:xfrm rot="-3188616">
                <a:off x="869" y="2430"/>
                <a:ext cx="167"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4999" name="Rectangle 130">
                <a:extLst>
                  <a:ext uri="{FF2B5EF4-FFF2-40B4-BE49-F238E27FC236}">
                    <a16:creationId xmlns:a16="http://schemas.microsoft.com/office/drawing/2014/main" id="{1B1E5B30-FDAF-A169-FC1A-13BBB79269F4}"/>
                  </a:ext>
                </a:extLst>
              </p:cNvPr>
              <p:cNvSpPr>
                <a:spLocks noChangeArrowheads="1"/>
              </p:cNvSpPr>
              <p:nvPr userDrawn="1"/>
            </p:nvSpPr>
            <p:spPr bwMode="ltGray">
              <a:xfrm rot="-2610246">
                <a:off x="984" y="2497"/>
                <a:ext cx="167"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5000" name="Rectangle 131">
                <a:extLst>
                  <a:ext uri="{FF2B5EF4-FFF2-40B4-BE49-F238E27FC236}">
                    <a16:creationId xmlns:a16="http://schemas.microsoft.com/office/drawing/2014/main" id="{675119FC-0321-93ED-CDC2-0BAD1EC46355}"/>
                  </a:ext>
                </a:extLst>
              </p:cNvPr>
              <p:cNvSpPr>
                <a:spLocks noChangeArrowheads="1"/>
              </p:cNvSpPr>
              <p:nvPr userDrawn="1"/>
            </p:nvSpPr>
            <p:spPr bwMode="ltGray">
              <a:xfrm rot="-2190008">
                <a:off x="1075" y="2585"/>
                <a:ext cx="17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5001" name="Rectangle 132">
                <a:extLst>
                  <a:ext uri="{FF2B5EF4-FFF2-40B4-BE49-F238E27FC236}">
                    <a16:creationId xmlns:a16="http://schemas.microsoft.com/office/drawing/2014/main" id="{60FB2E25-C971-50B3-C3C9-5C2464C51417}"/>
                  </a:ext>
                </a:extLst>
              </p:cNvPr>
              <p:cNvSpPr>
                <a:spLocks noChangeArrowheads="1"/>
              </p:cNvSpPr>
              <p:nvPr userDrawn="1"/>
            </p:nvSpPr>
            <p:spPr bwMode="ltGray">
              <a:xfrm rot="-1728558">
                <a:off x="1147" y="2688"/>
                <a:ext cx="167"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5002" name="Rectangle 133">
                <a:extLst>
                  <a:ext uri="{FF2B5EF4-FFF2-40B4-BE49-F238E27FC236}">
                    <a16:creationId xmlns:a16="http://schemas.microsoft.com/office/drawing/2014/main" id="{2BA0E838-C344-8DB5-6773-B2B701ECA9F1}"/>
                  </a:ext>
                </a:extLst>
              </p:cNvPr>
              <p:cNvSpPr>
                <a:spLocks noChangeArrowheads="1"/>
              </p:cNvSpPr>
              <p:nvPr userDrawn="1"/>
            </p:nvSpPr>
            <p:spPr bwMode="ltGray">
              <a:xfrm rot="-1172118">
                <a:off x="1198" y="2805"/>
                <a:ext cx="167"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5003" name="Rectangle 134">
                <a:extLst>
                  <a:ext uri="{FF2B5EF4-FFF2-40B4-BE49-F238E27FC236}">
                    <a16:creationId xmlns:a16="http://schemas.microsoft.com/office/drawing/2014/main" id="{507F32E6-352E-55AB-3374-F1639FBAF6CF}"/>
                  </a:ext>
                </a:extLst>
              </p:cNvPr>
              <p:cNvSpPr>
                <a:spLocks noChangeArrowheads="1"/>
              </p:cNvSpPr>
              <p:nvPr userDrawn="1"/>
            </p:nvSpPr>
            <p:spPr bwMode="ltGray">
              <a:xfrm rot="-753845">
                <a:off x="1218" y="2930"/>
                <a:ext cx="167"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5004" name="Rectangle 135">
                <a:extLst>
                  <a:ext uri="{FF2B5EF4-FFF2-40B4-BE49-F238E27FC236}">
                    <a16:creationId xmlns:a16="http://schemas.microsoft.com/office/drawing/2014/main" id="{5263B57E-FE03-8D95-FBED-EC542D00AC58}"/>
                  </a:ext>
                </a:extLst>
              </p:cNvPr>
              <p:cNvSpPr>
                <a:spLocks noChangeArrowheads="1"/>
              </p:cNvSpPr>
              <p:nvPr userDrawn="1"/>
            </p:nvSpPr>
            <p:spPr bwMode="ltGray">
              <a:xfrm rot="-287823">
                <a:off x="1213" y="3066"/>
                <a:ext cx="167"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5005" name="Rectangle 136">
                <a:extLst>
                  <a:ext uri="{FF2B5EF4-FFF2-40B4-BE49-F238E27FC236}">
                    <a16:creationId xmlns:a16="http://schemas.microsoft.com/office/drawing/2014/main" id="{66EED5EE-B933-7EED-5B34-FF4C49135783}"/>
                  </a:ext>
                </a:extLst>
              </p:cNvPr>
              <p:cNvSpPr>
                <a:spLocks noChangeArrowheads="1"/>
              </p:cNvSpPr>
              <p:nvPr userDrawn="1"/>
            </p:nvSpPr>
            <p:spPr bwMode="ltGray">
              <a:xfrm rot="696741">
                <a:off x="1126" y="3337"/>
                <a:ext cx="150"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5006" name="Rectangle 137">
                <a:extLst>
                  <a:ext uri="{FF2B5EF4-FFF2-40B4-BE49-F238E27FC236}">
                    <a16:creationId xmlns:a16="http://schemas.microsoft.com/office/drawing/2014/main" id="{E0E01164-CCD9-A662-EAF3-61B1E080CDBC}"/>
                  </a:ext>
                </a:extLst>
              </p:cNvPr>
              <p:cNvSpPr>
                <a:spLocks noChangeArrowheads="1"/>
              </p:cNvSpPr>
              <p:nvPr userDrawn="1"/>
            </p:nvSpPr>
            <p:spPr bwMode="ltGray">
              <a:xfrm rot="1529990">
                <a:off x="1041" y="3465"/>
                <a:ext cx="140"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5007" name="Freeform 138">
                <a:extLst>
                  <a:ext uri="{FF2B5EF4-FFF2-40B4-BE49-F238E27FC236}">
                    <a16:creationId xmlns:a16="http://schemas.microsoft.com/office/drawing/2014/main" id="{8AEA6928-0C95-EDB1-5EA0-43774B94C133}"/>
                  </a:ext>
                </a:extLst>
              </p:cNvPr>
              <p:cNvSpPr>
                <a:spLocks/>
              </p:cNvSpPr>
              <p:nvPr userDrawn="1"/>
            </p:nvSpPr>
            <p:spPr bwMode="ltGray">
              <a:xfrm>
                <a:off x="850" y="3136"/>
                <a:ext cx="204" cy="120"/>
              </a:xfrm>
              <a:custGeom>
                <a:avLst/>
                <a:gdLst>
                  <a:gd name="T0" fmla="*/ 168 w 204"/>
                  <a:gd name="T1" fmla="*/ 120 h 120"/>
                  <a:gd name="T2" fmla="*/ 204 w 204"/>
                  <a:gd name="T3" fmla="*/ 12 h 120"/>
                  <a:gd name="T4" fmla="*/ 42 w 204"/>
                  <a:gd name="T5" fmla="*/ 0 h 120"/>
                  <a:gd name="T6" fmla="*/ 0 w 204"/>
                  <a:gd name="T7" fmla="*/ 108 h 120"/>
                  <a:gd name="T8" fmla="*/ 30 w 204"/>
                  <a:gd name="T9" fmla="*/ 114 h 120"/>
                  <a:gd name="T10" fmla="*/ 60 w 204"/>
                  <a:gd name="T11" fmla="*/ 30 h 120"/>
                  <a:gd name="T12" fmla="*/ 102 w 204"/>
                  <a:gd name="T13" fmla="*/ 36 h 120"/>
                  <a:gd name="T14" fmla="*/ 78 w 204"/>
                  <a:gd name="T15" fmla="*/ 108 h 120"/>
                  <a:gd name="T16" fmla="*/ 102 w 204"/>
                  <a:gd name="T17" fmla="*/ 108 h 120"/>
                  <a:gd name="T18" fmla="*/ 132 w 204"/>
                  <a:gd name="T19" fmla="*/ 36 h 120"/>
                  <a:gd name="T20" fmla="*/ 162 w 204"/>
                  <a:gd name="T21" fmla="*/ 36 h 120"/>
                  <a:gd name="T22" fmla="*/ 138 w 204"/>
                  <a:gd name="T23" fmla="*/ 114 h 120"/>
                  <a:gd name="T24" fmla="*/ 168 w 204"/>
                  <a:gd name="T25" fmla="*/ 120 h 1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04" h="120">
                    <a:moveTo>
                      <a:pt x="168" y="120"/>
                    </a:moveTo>
                    <a:lnTo>
                      <a:pt x="204" y="12"/>
                    </a:lnTo>
                    <a:lnTo>
                      <a:pt x="42" y="0"/>
                    </a:lnTo>
                    <a:lnTo>
                      <a:pt x="0" y="108"/>
                    </a:lnTo>
                    <a:lnTo>
                      <a:pt x="30" y="114"/>
                    </a:lnTo>
                    <a:lnTo>
                      <a:pt x="60" y="30"/>
                    </a:lnTo>
                    <a:lnTo>
                      <a:pt x="102" y="36"/>
                    </a:lnTo>
                    <a:lnTo>
                      <a:pt x="78" y="108"/>
                    </a:lnTo>
                    <a:lnTo>
                      <a:pt x="102" y="108"/>
                    </a:lnTo>
                    <a:lnTo>
                      <a:pt x="132" y="36"/>
                    </a:lnTo>
                    <a:lnTo>
                      <a:pt x="162" y="36"/>
                    </a:lnTo>
                    <a:lnTo>
                      <a:pt x="138" y="114"/>
                    </a:lnTo>
                    <a:lnTo>
                      <a:pt x="168" y="12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008" name="Freeform 139">
                <a:extLst>
                  <a:ext uri="{FF2B5EF4-FFF2-40B4-BE49-F238E27FC236}">
                    <a16:creationId xmlns:a16="http://schemas.microsoft.com/office/drawing/2014/main" id="{E3EA7A96-E790-2B2A-5EF5-9F5512EBBA53}"/>
                  </a:ext>
                </a:extLst>
              </p:cNvPr>
              <p:cNvSpPr>
                <a:spLocks/>
              </p:cNvSpPr>
              <p:nvPr userDrawn="1"/>
            </p:nvSpPr>
            <p:spPr bwMode="ltGray">
              <a:xfrm>
                <a:off x="19" y="2722"/>
                <a:ext cx="90" cy="78"/>
              </a:xfrm>
              <a:custGeom>
                <a:avLst/>
                <a:gdLst>
                  <a:gd name="T0" fmla="*/ 66 w 90"/>
                  <a:gd name="T1" fmla="*/ 36 h 78"/>
                  <a:gd name="T2" fmla="*/ 66 w 90"/>
                  <a:gd name="T3" fmla="*/ 36 h 78"/>
                  <a:gd name="T4" fmla="*/ 18 w 90"/>
                  <a:gd name="T5" fmla="*/ 24 h 78"/>
                  <a:gd name="T6" fmla="*/ 0 w 90"/>
                  <a:gd name="T7" fmla="*/ 30 h 78"/>
                  <a:gd name="T8" fmla="*/ 36 w 90"/>
                  <a:gd name="T9" fmla="*/ 78 h 78"/>
                  <a:gd name="T10" fmla="*/ 48 w 90"/>
                  <a:gd name="T11" fmla="*/ 72 h 78"/>
                  <a:gd name="T12" fmla="*/ 24 w 90"/>
                  <a:gd name="T13" fmla="*/ 36 h 78"/>
                  <a:gd name="T14" fmla="*/ 24 w 90"/>
                  <a:gd name="T15" fmla="*/ 36 h 78"/>
                  <a:gd name="T16" fmla="*/ 72 w 90"/>
                  <a:gd name="T17" fmla="*/ 54 h 78"/>
                  <a:gd name="T18" fmla="*/ 90 w 90"/>
                  <a:gd name="T19" fmla="*/ 42 h 78"/>
                  <a:gd name="T20" fmla="*/ 54 w 90"/>
                  <a:gd name="T21" fmla="*/ 0 h 78"/>
                  <a:gd name="T22" fmla="*/ 42 w 90"/>
                  <a:gd name="T23" fmla="*/ 6 h 78"/>
                  <a:gd name="T24" fmla="*/ 66 w 90"/>
                  <a:gd name="T25" fmla="*/ 36 h 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78">
                    <a:moveTo>
                      <a:pt x="66" y="36"/>
                    </a:moveTo>
                    <a:lnTo>
                      <a:pt x="66" y="36"/>
                    </a:lnTo>
                    <a:lnTo>
                      <a:pt x="18" y="24"/>
                    </a:lnTo>
                    <a:lnTo>
                      <a:pt x="0" y="30"/>
                    </a:lnTo>
                    <a:lnTo>
                      <a:pt x="36" y="78"/>
                    </a:lnTo>
                    <a:lnTo>
                      <a:pt x="48" y="72"/>
                    </a:lnTo>
                    <a:lnTo>
                      <a:pt x="24" y="36"/>
                    </a:lnTo>
                    <a:lnTo>
                      <a:pt x="72" y="54"/>
                    </a:lnTo>
                    <a:lnTo>
                      <a:pt x="90" y="42"/>
                    </a:lnTo>
                    <a:lnTo>
                      <a:pt x="54" y="0"/>
                    </a:lnTo>
                    <a:lnTo>
                      <a:pt x="42" y="6"/>
                    </a:lnTo>
                    <a:lnTo>
                      <a:pt x="6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009" name="Freeform 140">
                <a:extLst>
                  <a:ext uri="{FF2B5EF4-FFF2-40B4-BE49-F238E27FC236}">
                    <a16:creationId xmlns:a16="http://schemas.microsoft.com/office/drawing/2014/main" id="{B79D6635-495E-DCA9-5589-750C0719EC78}"/>
                  </a:ext>
                </a:extLst>
              </p:cNvPr>
              <p:cNvSpPr>
                <a:spLocks/>
              </p:cNvSpPr>
              <p:nvPr userDrawn="1"/>
            </p:nvSpPr>
            <p:spPr bwMode="ltGray">
              <a:xfrm>
                <a:off x="97" y="2651"/>
                <a:ext cx="101" cy="89"/>
              </a:xfrm>
              <a:custGeom>
                <a:avLst/>
                <a:gdLst>
                  <a:gd name="T0" fmla="*/ 54 w 101"/>
                  <a:gd name="T1" fmla="*/ 89 h 89"/>
                  <a:gd name="T2" fmla="*/ 65 w 101"/>
                  <a:gd name="T3" fmla="*/ 83 h 89"/>
                  <a:gd name="T4" fmla="*/ 48 w 101"/>
                  <a:gd name="T5" fmla="*/ 35 h 89"/>
                  <a:gd name="T6" fmla="*/ 89 w 101"/>
                  <a:gd name="T7" fmla="*/ 65 h 89"/>
                  <a:gd name="T8" fmla="*/ 101 w 101"/>
                  <a:gd name="T9" fmla="*/ 59 h 89"/>
                  <a:gd name="T10" fmla="*/ 83 w 101"/>
                  <a:gd name="T11" fmla="*/ 0 h 89"/>
                  <a:gd name="T12" fmla="*/ 71 w 101"/>
                  <a:gd name="T13" fmla="*/ 12 h 89"/>
                  <a:gd name="T14" fmla="*/ 83 w 101"/>
                  <a:gd name="T15" fmla="*/ 41 h 89"/>
                  <a:gd name="T16" fmla="*/ 48 w 101"/>
                  <a:gd name="T17" fmla="*/ 23 h 89"/>
                  <a:gd name="T18" fmla="*/ 36 w 101"/>
                  <a:gd name="T19" fmla="*/ 29 h 89"/>
                  <a:gd name="T20" fmla="*/ 45 w 101"/>
                  <a:gd name="T21" fmla="*/ 68 h 89"/>
                  <a:gd name="T22" fmla="*/ 18 w 101"/>
                  <a:gd name="T23" fmla="*/ 41 h 89"/>
                  <a:gd name="T24" fmla="*/ 0 w 101"/>
                  <a:gd name="T25" fmla="*/ 53 h 89"/>
                  <a:gd name="T26" fmla="*/ 54 w 101"/>
                  <a:gd name="T27" fmla="*/ 89 h 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1" h="89">
                    <a:moveTo>
                      <a:pt x="54" y="89"/>
                    </a:moveTo>
                    <a:lnTo>
                      <a:pt x="65" y="83"/>
                    </a:lnTo>
                    <a:lnTo>
                      <a:pt x="48" y="35"/>
                    </a:lnTo>
                    <a:lnTo>
                      <a:pt x="89" y="65"/>
                    </a:lnTo>
                    <a:lnTo>
                      <a:pt x="101" y="59"/>
                    </a:lnTo>
                    <a:lnTo>
                      <a:pt x="83" y="0"/>
                    </a:lnTo>
                    <a:lnTo>
                      <a:pt x="71" y="12"/>
                    </a:lnTo>
                    <a:lnTo>
                      <a:pt x="83" y="41"/>
                    </a:lnTo>
                    <a:lnTo>
                      <a:pt x="48" y="23"/>
                    </a:lnTo>
                    <a:lnTo>
                      <a:pt x="36" y="29"/>
                    </a:lnTo>
                    <a:lnTo>
                      <a:pt x="45" y="68"/>
                    </a:lnTo>
                    <a:lnTo>
                      <a:pt x="18" y="41"/>
                    </a:lnTo>
                    <a:lnTo>
                      <a:pt x="0" y="53"/>
                    </a:lnTo>
                    <a:lnTo>
                      <a:pt x="54" y="8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010" name="Freeform 141">
                <a:extLst>
                  <a:ext uri="{FF2B5EF4-FFF2-40B4-BE49-F238E27FC236}">
                    <a16:creationId xmlns:a16="http://schemas.microsoft.com/office/drawing/2014/main" id="{91665C83-0630-B2C9-BBD6-C99A6344CD99}"/>
                  </a:ext>
                </a:extLst>
              </p:cNvPr>
              <p:cNvSpPr>
                <a:spLocks/>
              </p:cNvSpPr>
              <p:nvPr userDrawn="1"/>
            </p:nvSpPr>
            <p:spPr bwMode="ltGray">
              <a:xfrm>
                <a:off x="677" y="3502"/>
                <a:ext cx="83" cy="78"/>
              </a:xfrm>
              <a:custGeom>
                <a:avLst/>
                <a:gdLst>
                  <a:gd name="T0" fmla="*/ 36 w 83"/>
                  <a:gd name="T1" fmla="*/ 78 h 78"/>
                  <a:gd name="T2" fmla="*/ 83 w 83"/>
                  <a:gd name="T3" fmla="*/ 48 h 78"/>
                  <a:gd name="T4" fmla="*/ 54 w 83"/>
                  <a:gd name="T5" fmla="*/ 0 h 78"/>
                  <a:gd name="T6" fmla="*/ 0 w 83"/>
                  <a:gd name="T7" fmla="*/ 30 h 78"/>
                  <a:gd name="T8" fmla="*/ 6 w 83"/>
                  <a:gd name="T9" fmla="*/ 36 h 78"/>
                  <a:gd name="T10" fmla="*/ 42 w 83"/>
                  <a:gd name="T11" fmla="*/ 18 h 78"/>
                  <a:gd name="T12" fmla="*/ 54 w 83"/>
                  <a:gd name="T13" fmla="*/ 30 h 78"/>
                  <a:gd name="T14" fmla="*/ 24 w 83"/>
                  <a:gd name="T15" fmla="*/ 48 h 78"/>
                  <a:gd name="T16" fmla="*/ 30 w 83"/>
                  <a:gd name="T17" fmla="*/ 54 h 78"/>
                  <a:gd name="T18" fmla="*/ 60 w 83"/>
                  <a:gd name="T19" fmla="*/ 36 h 78"/>
                  <a:gd name="T20" fmla="*/ 66 w 83"/>
                  <a:gd name="T21" fmla="*/ 48 h 78"/>
                  <a:gd name="T22" fmla="*/ 30 w 83"/>
                  <a:gd name="T23" fmla="*/ 66 h 78"/>
                  <a:gd name="T24" fmla="*/ 36 w 83"/>
                  <a:gd name="T25" fmla="*/ 78 h 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3" h="78">
                    <a:moveTo>
                      <a:pt x="36" y="78"/>
                    </a:moveTo>
                    <a:lnTo>
                      <a:pt x="83" y="48"/>
                    </a:lnTo>
                    <a:lnTo>
                      <a:pt x="54" y="0"/>
                    </a:lnTo>
                    <a:lnTo>
                      <a:pt x="0" y="30"/>
                    </a:lnTo>
                    <a:lnTo>
                      <a:pt x="6" y="36"/>
                    </a:lnTo>
                    <a:lnTo>
                      <a:pt x="42" y="18"/>
                    </a:lnTo>
                    <a:lnTo>
                      <a:pt x="54" y="30"/>
                    </a:lnTo>
                    <a:lnTo>
                      <a:pt x="24" y="48"/>
                    </a:lnTo>
                    <a:lnTo>
                      <a:pt x="30" y="54"/>
                    </a:lnTo>
                    <a:lnTo>
                      <a:pt x="60" y="36"/>
                    </a:lnTo>
                    <a:lnTo>
                      <a:pt x="66" y="48"/>
                    </a:lnTo>
                    <a:lnTo>
                      <a:pt x="30" y="66"/>
                    </a:lnTo>
                    <a:lnTo>
                      <a:pt x="36" y="7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011" name="Freeform 142">
                <a:extLst>
                  <a:ext uri="{FF2B5EF4-FFF2-40B4-BE49-F238E27FC236}">
                    <a16:creationId xmlns:a16="http://schemas.microsoft.com/office/drawing/2014/main" id="{C0D762DF-C285-FBAA-A530-419293190C64}"/>
                  </a:ext>
                </a:extLst>
              </p:cNvPr>
              <p:cNvSpPr>
                <a:spLocks/>
              </p:cNvSpPr>
              <p:nvPr userDrawn="1"/>
            </p:nvSpPr>
            <p:spPr bwMode="ltGray">
              <a:xfrm>
                <a:off x="940" y="2782"/>
                <a:ext cx="90" cy="72"/>
              </a:xfrm>
              <a:custGeom>
                <a:avLst/>
                <a:gdLst>
                  <a:gd name="T0" fmla="*/ 90 w 90"/>
                  <a:gd name="T1" fmla="*/ 30 h 72"/>
                  <a:gd name="T2" fmla="*/ 66 w 90"/>
                  <a:gd name="T3" fmla="*/ 0 h 72"/>
                  <a:gd name="T4" fmla="*/ 0 w 90"/>
                  <a:gd name="T5" fmla="*/ 36 h 72"/>
                  <a:gd name="T6" fmla="*/ 24 w 90"/>
                  <a:gd name="T7" fmla="*/ 72 h 72"/>
                  <a:gd name="T8" fmla="*/ 36 w 90"/>
                  <a:gd name="T9" fmla="*/ 66 h 72"/>
                  <a:gd name="T10" fmla="*/ 18 w 90"/>
                  <a:gd name="T11" fmla="*/ 42 h 72"/>
                  <a:gd name="T12" fmla="*/ 36 w 90"/>
                  <a:gd name="T13" fmla="*/ 30 h 72"/>
                  <a:gd name="T14" fmla="*/ 54 w 90"/>
                  <a:gd name="T15" fmla="*/ 54 h 72"/>
                  <a:gd name="T16" fmla="*/ 60 w 90"/>
                  <a:gd name="T17" fmla="*/ 48 h 72"/>
                  <a:gd name="T18" fmla="*/ 48 w 90"/>
                  <a:gd name="T19" fmla="*/ 24 h 72"/>
                  <a:gd name="T20" fmla="*/ 60 w 90"/>
                  <a:gd name="T21" fmla="*/ 12 h 72"/>
                  <a:gd name="T22" fmla="*/ 78 w 90"/>
                  <a:gd name="T23" fmla="*/ 42 h 72"/>
                  <a:gd name="T24" fmla="*/ 90 w 90"/>
                  <a:gd name="T25" fmla="*/ 30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72">
                    <a:moveTo>
                      <a:pt x="90" y="30"/>
                    </a:moveTo>
                    <a:lnTo>
                      <a:pt x="66" y="0"/>
                    </a:lnTo>
                    <a:lnTo>
                      <a:pt x="0" y="36"/>
                    </a:lnTo>
                    <a:lnTo>
                      <a:pt x="24" y="72"/>
                    </a:lnTo>
                    <a:lnTo>
                      <a:pt x="36" y="66"/>
                    </a:lnTo>
                    <a:lnTo>
                      <a:pt x="18" y="42"/>
                    </a:lnTo>
                    <a:lnTo>
                      <a:pt x="36" y="30"/>
                    </a:lnTo>
                    <a:lnTo>
                      <a:pt x="54" y="54"/>
                    </a:lnTo>
                    <a:lnTo>
                      <a:pt x="60" y="48"/>
                    </a:lnTo>
                    <a:lnTo>
                      <a:pt x="48" y="24"/>
                    </a:lnTo>
                    <a:lnTo>
                      <a:pt x="60" y="12"/>
                    </a:lnTo>
                    <a:lnTo>
                      <a:pt x="78" y="42"/>
                    </a:lnTo>
                    <a:lnTo>
                      <a:pt x="90" y="3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012" name="Freeform 143">
                <a:extLst>
                  <a:ext uri="{FF2B5EF4-FFF2-40B4-BE49-F238E27FC236}">
                    <a16:creationId xmlns:a16="http://schemas.microsoft.com/office/drawing/2014/main" id="{B54CEC43-16DF-90BA-0371-0BF810D08981}"/>
                  </a:ext>
                </a:extLst>
              </p:cNvPr>
              <p:cNvSpPr>
                <a:spLocks/>
              </p:cNvSpPr>
              <p:nvPr userDrawn="1"/>
            </p:nvSpPr>
            <p:spPr bwMode="ltGray">
              <a:xfrm>
                <a:off x="898" y="2716"/>
                <a:ext cx="90" cy="84"/>
              </a:xfrm>
              <a:custGeom>
                <a:avLst/>
                <a:gdLst>
                  <a:gd name="T0" fmla="*/ 42 w 90"/>
                  <a:gd name="T1" fmla="*/ 60 h 84"/>
                  <a:gd name="T2" fmla="*/ 42 w 90"/>
                  <a:gd name="T3" fmla="*/ 60 h 84"/>
                  <a:gd name="T4" fmla="*/ 72 w 90"/>
                  <a:gd name="T5" fmla="*/ 12 h 84"/>
                  <a:gd name="T6" fmla="*/ 66 w 90"/>
                  <a:gd name="T7" fmla="*/ 0 h 84"/>
                  <a:gd name="T8" fmla="*/ 0 w 90"/>
                  <a:gd name="T9" fmla="*/ 42 h 84"/>
                  <a:gd name="T10" fmla="*/ 6 w 90"/>
                  <a:gd name="T11" fmla="*/ 54 h 84"/>
                  <a:gd name="T12" fmla="*/ 54 w 90"/>
                  <a:gd name="T13" fmla="*/ 24 h 84"/>
                  <a:gd name="T14" fmla="*/ 54 w 90"/>
                  <a:gd name="T15" fmla="*/ 24 h 84"/>
                  <a:gd name="T16" fmla="*/ 18 w 90"/>
                  <a:gd name="T17" fmla="*/ 72 h 84"/>
                  <a:gd name="T18" fmla="*/ 24 w 90"/>
                  <a:gd name="T19" fmla="*/ 84 h 84"/>
                  <a:gd name="T20" fmla="*/ 90 w 90"/>
                  <a:gd name="T21" fmla="*/ 42 h 84"/>
                  <a:gd name="T22" fmla="*/ 84 w 90"/>
                  <a:gd name="T23" fmla="*/ 30 h 84"/>
                  <a:gd name="T24" fmla="*/ 42 w 90"/>
                  <a:gd name="T25" fmla="*/ 60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84">
                    <a:moveTo>
                      <a:pt x="42" y="60"/>
                    </a:moveTo>
                    <a:lnTo>
                      <a:pt x="42" y="60"/>
                    </a:lnTo>
                    <a:lnTo>
                      <a:pt x="72" y="12"/>
                    </a:lnTo>
                    <a:lnTo>
                      <a:pt x="66" y="0"/>
                    </a:lnTo>
                    <a:lnTo>
                      <a:pt x="0" y="42"/>
                    </a:lnTo>
                    <a:lnTo>
                      <a:pt x="6" y="54"/>
                    </a:lnTo>
                    <a:lnTo>
                      <a:pt x="54" y="24"/>
                    </a:lnTo>
                    <a:lnTo>
                      <a:pt x="18" y="72"/>
                    </a:lnTo>
                    <a:lnTo>
                      <a:pt x="24" y="84"/>
                    </a:lnTo>
                    <a:lnTo>
                      <a:pt x="90" y="42"/>
                    </a:lnTo>
                    <a:lnTo>
                      <a:pt x="84" y="30"/>
                    </a:lnTo>
                    <a:lnTo>
                      <a:pt x="42" y="6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013" name="Freeform 144">
                <a:extLst>
                  <a:ext uri="{FF2B5EF4-FFF2-40B4-BE49-F238E27FC236}">
                    <a16:creationId xmlns:a16="http://schemas.microsoft.com/office/drawing/2014/main" id="{B77ED967-07CE-8E44-647E-AC6918A30B40}"/>
                  </a:ext>
                </a:extLst>
              </p:cNvPr>
              <p:cNvSpPr>
                <a:spLocks/>
              </p:cNvSpPr>
              <p:nvPr userDrawn="1"/>
            </p:nvSpPr>
            <p:spPr bwMode="ltGray">
              <a:xfrm>
                <a:off x="7" y="3837"/>
                <a:ext cx="6" cy="12"/>
              </a:xfrm>
              <a:custGeom>
                <a:avLst/>
                <a:gdLst>
                  <a:gd name="T0" fmla="*/ 6 w 6"/>
                  <a:gd name="T1" fmla="*/ 0 h 12"/>
                  <a:gd name="T2" fmla="*/ 6 w 6"/>
                  <a:gd name="T3" fmla="*/ 0 h 12"/>
                  <a:gd name="T4" fmla="*/ 0 w 6"/>
                  <a:gd name="T5" fmla="*/ 0 h 12"/>
                  <a:gd name="T6" fmla="*/ 0 w 6"/>
                  <a:gd name="T7" fmla="*/ 0 h 12"/>
                  <a:gd name="T8" fmla="*/ 0 w 6"/>
                  <a:gd name="T9" fmla="*/ 12 h 12"/>
                  <a:gd name="T10" fmla="*/ 6 w 6"/>
                  <a:gd name="T11" fmla="*/ 0 h 12"/>
                  <a:gd name="T12" fmla="*/ 6 w 6"/>
                  <a:gd name="T13" fmla="*/ 0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2">
                    <a:moveTo>
                      <a:pt x="6" y="0"/>
                    </a:moveTo>
                    <a:lnTo>
                      <a:pt x="6" y="0"/>
                    </a:lnTo>
                    <a:lnTo>
                      <a:pt x="0" y="0"/>
                    </a:lnTo>
                    <a:lnTo>
                      <a:pt x="0" y="12"/>
                    </a:lnTo>
                    <a:lnTo>
                      <a:pt x="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014" name="Freeform 145">
                <a:extLst>
                  <a:ext uri="{FF2B5EF4-FFF2-40B4-BE49-F238E27FC236}">
                    <a16:creationId xmlns:a16="http://schemas.microsoft.com/office/drawing/2014/main" id="{C64EFA4D-55F1-AE20-424B-CF93CA90BAED}"/>
                  </a:ext>
                </a:extLst>
              </p:cNvPr>
              <p:cNvSpPr>
                <a:spLocks/>
              </p:cNvSpPr>
              <p:nvPr userDrawn="1"/>
            </p:nvSpPr>
            <p:spPr bwMode="ltGray">
              <a:xfrm>
                <a:off x="7" y="2555"/>
                <a:ext cx="30" cy="48"/>
              </a:xfrm>
              <a:custGeom>
                <a:avLst/>
                <a:gdLst>
                  <a:gd name="T0" fmla="*/ 18 w 30"/>
                  <a:gd name="T1" fmla="*/ 48 h 48"/>
                  <a:gd name="T2" fmla="*/ 18 w 30"/>
                  <a:gd name="T3" fmla="*/ 48 h 48"/>
                  <a:gd name="T4" fmla="*/ 30 w 30"/>
                  <a:gd name="T5" fmla="*/ 42 h 48"/>
                  <a:gd name="T6" fmla="*/ 0 w 30"/>
                  <a:gd name="T7" fmla="*/ 0 h 48"/>
                  <a:gd name="T8" fmla="*/ 0 w 30"/>
                  <a:gd name="T9" fmla="*/ 24 h 48"/>
                  <a:gd name="T10" fmla="*/ 18 w 30"/>
                  <a:gd name="T11" fmla="*/ 48 h 48"/>
                  <a:gd name="T12" fmla="*/ 18 w 30"/>
                  <a:gd name="T13" fmla="*/ 48 h 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48">
                    <a:moveTo>
                      <a:pt x="18" y="48"/>
                    </a:moveTo>
                    <a:lnTo>
                      <a:pt x="18" y="48"/>
                    </a:lnTo>
                    <a:lnTo>
                      <a:pt x="30" y="42"/>
                    </a:lnTo>
                    <a:lnTo>
                      <a:pt x="0" y="0"/>
                    </a:lnTo>
                    <a:lnTo>
                      <a:pt x="0" y="24"/>
                    </a:lnTo>
                    <a:lnTo>
                      <a:pt x="18" y="4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015" name="Freeform 146">
                <a:extLst>
                  <a:ext uri="{FF2B5EF4-FFF2-40B4-BE49-F238E27FC236}">
                    <a16:creationId xmlns:a16="http://schemas.microsoft.com/office/drawing/2014/main" id="{4BCB370A-9642-0079-8103-CB7B41A833DE}"/>
                  </a:ext>
                </a:extLst>
              </p:cNvPr>
              <p:cNvSpPr>
                <a:spLocks/>
              </p:cNvSpPr>
              <p:nvPr userDrawn="1"/>
            </p:nvSpPr>
            <p:spPr bwMode="ltGray">
              <a:xfrm>
                <a:off x="7" y="3843"/>
                <a:ext cx="36" cy="66"/>
              </a:xfrm>
              <a:custGeom>
                <a:avLst/>
                <a:gdLst>
                  <a:gd name="T0" fmla="*/ 36 w 36"/>
                  <a:gd name="T1" fmla="*/ 0 h 66"/>
                  <a:gd name="T2" fmla="*/ 24 w 36"/>
                  <a:gd name="T3" fmla="*/ 0 h 66"/>
                  <a:gd name="T4" fmla="*/ 24 w 36"/>
                  <a:gd name="T5" fmla="*/ 0 h 66"/>
                  <a:gd name="T6" fmla="*/ 0 w 36"/>
                  <a:gd name="T7" fmla="*/ 36 h 66"/>
                  <a:gd name="T8" fmla="*/ 0 w 36"/>
                  <a:gd name="T9" fmla="*/ 66 h 66"/>
                  <a:gd name="T10" fmla="*/ 36 w 36"/>
                  <a:gd name="T11" fmla="*/ 0 h 66"/>
                  <a:gd name="T12" fmla="*/ 36 w 36"/>
                  <a:gd name="T13" fmla="*/ 0 h 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66">
                    <a:moveTo>
                      <a:pt x="36" y="0"/>
                    </a:moveTo>
                    <a:lnTo>
                      <a:pt x="24" y="0"/>
                    </a:lnTo>
                    <a:lnTo>
                      <a:pt x="0" y="36"/>
                    </a:lnTo>
                    <a:lnTo>
                      <a:pt x="0" y="66"/>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016" name="Rectangle 147">
                <a:extLst>
                  <a:ext uri="{FF2B5EF4-FFF2-40B4-BE49-F238E27FC236}">
                    <a16:creationId xmlns:a16="http://schemas.microsoft.com/office/drawing/2014/main" id="{1A12C818-CDCF-EDE9-7919-C76DF3C1F776}"/>
                  </a:ext>
                </a:extLst>
              </p:cNvPr>
              <p:cNvSpPr>
                <a:spLocks noChangeArrowheads="1"/>
              </p:cNvSpPr>
              <p:nvPr userDrawn="1"/>
            </p:nvSpPr>
            <p:spPr bwMode="ltGray">
              <a:xfrm rot="244926">
                <a:off x="1177" y="3201"/>
                <a:ext cx="16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5017" name="Rectangle 148">
                <a:extLst>
                  <a:ext uri="{FF2B5EF4-FFF2-40B4-BE49-F238E27FC236}">
                    <a16:creationId xmlns:a16="http://schemas.microsoft.com/office/drawing/2014/main" id="{9EF8B098-399B-898D-EB94-094E0DDE8ABC}"/>
                  </a:ext>
                </a:extLst>
              </p:cNvPr>
              <p:cNvSpPr>
                <a:spLocks noChangeArrowheads="1"/>
              </p:cNvSpPr>
              <p:nvPr userDrawn="1"/>
            </p:nvSpPr>
            <p:spPr bwMode="ltGray">
              <a:xfrm rot="-5598588">
                <a:off x="290" y="2386"/>
                <a:ext cx="138"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35018" name="Freeform 149">
                <a:extLst>
                  <a:ext uri="{FF2B5EF4-FFF2-40B4-BE49-F238E27FC236}">
                    <a16:creationId xmlns:a16="http://schemas.microsoft.com/office/drawing/2014/main" id="{8A7E048E-D554-85E0-932F-CAB364E9F82C}"/>
                  </a:ext>
                </a:extLst>
              </p:cNvPr>
              <p:cNvSpPr>
                <a:spLocks/>
              </p:cNvSpPr>
              <p:nvPr userDrawn="1"/>
            </p:nvSpPr>
            <p:spPr bwMode="ltGray">
              <a:xfrm>
                <a:off x="139" y="3573"/>
                <a:ext cx="144" cy="154"/>
              </a:xfrm>
              <a:custGeom>
                <a:avLst/>
                <a:gdLst>
                  <a:gd name="T0" fmla="*/ 0 w 144"/>
                  <a:gd name="T1" fmla="*/ 102 h 154"/>
                  <a:gd name="T2" fmla="*/ 59 w 144"/>
                  <a:gd name="T3" fmla="*/ 154 h 154"/>
                  <a:gd name="T4" fmla="*/ 117 w 144"/>
                  <a:gd name="T5" fmla="*/ 120 h 154"/>
                  <a:gd name="T6" fmla="*/ 62 w 144"/>
                  <a:gd name="T7" fmla="*/ 55 h 154"/>
                  <a:gd name="T8" fmla="*/ 104 w 144"/>
                  <a:gd name="T9" fmla="*/ 34 h 154"/>
                  <a:gd name="T10" fmla="*/ 117 w 144"/>
                  <a:gd name="T11" fmla="*/ 53 h 154"/>
                  <a:gd name="T12" fmla="*/ 141 w 144"/>
                  <a:gd name="T13" fmla="*/ 47 h 154"/>
                  <a:gd name="T14" fmla="*/ 97 w 144"/>
                  <a:gd name="T15" fmla="*/ 2 h 154"/>
                  <a:gd name="T16" fmla="*/ 36 w 144"/>
                  <a:gd name="T17" fmla="*/ 33 h 154"/>
                  <a:gd name="T18" fmla="*/ 90 w 144"/>
                  <a:gd name="T19" fmla="*/ 107 h 154"/>
                  <a:gd name="T20" fmla="*/ 28 w 144"/>
                  <a:gd name="T21" fmla="*/ 101 h 154"/>
                  <a:gd name="T22" fmla="*/ 0 w 144"/>
                  <a:gd name="T23" fmla="*/ 102 h 1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54">
                    <a:moveTo>
                      <a:pt x="0" y="102"/>
                    </a:moveTo>
                    <a:cubicBezTo>
                      <a:pt x="6" y="140"/>
                      <a:pt x="25" y="154"/>
                      <a:pt x="59" y="154"/>
                    </a:cubicBezTo>
                    <a:cubicBezTo>
                      <a:pt x="111" y="152"/>
                      <a:pt x="106" y="130"/>
                      <a:pt x="117" y="120"/>
                    </a:cubicBezTo>
                    <a:cubicBezTo>
                      <a:pt x="119" y="61"/>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019" name="Freeform 150">
                <a:extLst>
                  <a:ext uri="{FF2B5EF4-FFF2-40B4-BE49-F238E27FC236}">
                    <a16:creationId xmlns:a16="http://schemas.microsoft.com/office/drawing/2014/main" id="{29BC6648-103A-4DB8-867B-D97F482FA2CB}"/>
                  </a:ext>
                </a:extLst>
              </p:cNvPr>
              <p:cNvSpPr>
                <a:spLocks/>
              </p:cNvSpPr>
              <p:nvPr userDrawn="1"/>
            </p:nvSpPr>
            <p:spPr bwMode="ltGray">
              <a:xfrm rot="-2857037">
                <a:off x="619" y="3550"/>
                <a:ext cx="68" cy="69"/>
              </a:xfrm>
              <a:custGeom>
                <a:avLst/>
                <a:gdLst>
                  <a:gd name="T0" fmla="*/ 0 w 144"/>
                  <a:gd name="T1" fmla="*/ 102 h 154"/>
                  <a:gd name="T2" fmla="*/ 59 w 144"/>
                  <a:gd name="T3" fmla="*/ 154 h 154"/>
                  <a:gd name="T4" fmla="*/ 117 w 144"/>
                  <a:gd name="T5" fmla="*/ 120 h 154"/>
                  <a:gd name="T6" fmla="*/ 62 w 144"/>
                  <a:gd name="T7" fmla="*/ 55 h 154"/>
                  <a:gd name="T8" fmla="*/ 104 w 144"/>
                  <a:gd name="T9" fmla="*/ 34 h 154"/>
                  <a:gd name="T10" fmla="*/ 117 w 144"/>
                  <a:gd name="T11" fmla="*/ 53 h 154"/>
                  <a:gd name="T12" fmla="*/ 141 w 144"/>
                  <a:gd name="T13" fmla="*/ 47 h 154"/>
                  <a:gd name="T14" fmla="*/ 97 w 144"/>
                  <a:gd name="T15" fmla="*/ 2 h 154"/>
                  <a:gd name="T16" fmla="*/ 36 w 144"/>
                  <a:gd name="T17" fmla="*/ 33 h 154"/>
                  <a:gd name="T18" fmla="*/ 90 w 144"/>
                  <a:gd name="T19" fmla="*/ 107 h 154"/>
                  <a:gd name="T20" fmla="*/ 28 w 144"/>
                  <a:gd name="T21" fmla="*/ 101 h 154"/>
                  <a:gd name="T22" fmla="*/ 0 w 144"/>
                  <a:gd name="T23" fmla="*/ 102 h 1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54">
                    <a:moveTo>
                      <a:pt x="0" y="102"/>
                    </a:moveTo>
                    <a:cubicBezTo>
                      <a:pt x="6" y="140"/>
                      <a:pt x="25" y="154"/>
                      <a:pt x="59" y="154"/>
                    </a:cubicBezTo>
                    <a:cubicBezTo>
                      <a:pt x="111" y="152"/>
                      <a:pt x="106" y="130"/>
                      <a:pt x="117" y="120"/>
                    </a:cubicBezTo>
                    <a:cubicBezTo>
                      <a:pt x="113" y="47"/>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020" name="Freeform 151">
                <a:extLst>
                  <a:ext uri="{FF2B5EF4-FFF2-40B4-BE49-F238E27FC236}">
                    <a16:creationId xmlns:a16="http://schemas.microsoft.com/office/drawing/2014/main" id="{A8D1951A-D283-AA92-3261-97F2A3CBCC4D}"/>
                  </a:ext>
                </a:extLst>
              </p:cNvPr>
              <p:cNvSpPr>
                <a:spLocks/>
              </p:cNvSpPr>
              <p:nvPr userDrawn="1"/>
            </p:nvSpPr>
            <p:spPr bwMode="ltGray">
              <a:xfrm>
                <a:off x="235" y="2503"/>
                <a:ext cx="348" cy="1272"/>
              </a:xfrm>
              <a:custGeom>
                <a:avLst/>
                <a:gdLst/>
                <a:ahLst/>
                <a:cxnLst>
                  <a:cxn ang="0">
                    <a:pos x="0" y="0"/>
                  </a:cxn>
                  <a:cxn ang="0">
                    <a:pos x="287" y="582"/>
                  </a:cxn>
                  <a:cxn ang="0">
                    <a:pos x="348" y="1272"/>
                  </a:cxn>
                  <a:cxn ang="0">
                    <a:pos x="54" y="676"/>
                  </a:cxn>
                  <a:cxn ang="0">
                    <a:pos x="0" y="0"/>
                  </a:cxn>
                </a:cxnLst>
                <a:rect l="0" t="0" r="r" b="b"/>
                <a:pathLst>
                  <a:path w="348" h="1272">
                    <a:moveTo>
                      <a:pt x="0" y="0"/>
                    </a:moveTo>
                    <a:lnTo>
                      <a:pt x="287" y="582"/>
                    </a:lnTo>
                    <a:lnTo>
                      <a:pt x="348" y="1272"/>
                    </a:lnTo>
                    <a:lnTo>
                      <a:pt x="54" y="676"/>
                    </a:lnTo>
                    <a:lnTo>
                      <a:pt x="0" y="0"/>
                    </a:lnTo>
                    <a:close/>
                  </a:path>
                </a:pathLst>
              </a:custGeom>
              <a:gradFill rotWithShape="0">
                <a:gsLst>
                  <a:gs pos="0">
                    <a:schemeClr val="bg2"/>
                  </a:gs>
                  <a:gs pos="100000">
                    <a:schemeClr val="bg2">
                      <a:gamma/>
                      <a:shade val="96863"/>
                      <a:invGamma/>
                    </a:schemeClr>
                  </a:gs>
                </a:gsLst>
                <a:lin ang="18900000" scaled="1"/>
              </a:gradFill>
              <a:ln w="9525" cap="flat" cmpd="sng">
                <a:noFill/>
                <a:prstDash val="solid"/>
                <a:round/>
                <a:headEnd type="none" w="med" len="med"/>
                <a:tailEnd type="none" w="med" len="med"/>
              </a:ln>
              <a:effectLst/>
            </p:spPr>
            <p:txBody>
              <a:bodyPr/>
              <a:lstStyle/>
              <a:p>
                <a:pPr>
                  <a:defRPr/>
                </a:pPr>
                <a:endParaRPr lang="en-US"/>
              </a:p>
            </p:txBody>
          </p:sp>
          <p:sp>
            <p:nvSpPr>
              <p:cNvPr id="35021" name="Oval 152">
                <a:extLst>
                  <a:ext uri="{FF2B5EF4-FFF2-40B4-BE49-F238E27FC236}">
                    <a16:creationId xmlns:a16="http://schemas.microsoft.com/office/drawing/2014/main" id="{5D84EC12-8FC1-2392-FD07-801ACDFCB608}"/>
                  </a:ext>
                </a:extLst>
              </p:cNvPr>
              <p:cNvSpPr>
                <a:spLocks noChangeArrowheads="1"/>
              </p:cNvSpPr>
              <p:nvPr userDrawn="1"/>
            </p:nvSpPr>
            <p:spPr bwMode="ltGray">
              <a:xfrm rot="-1684349">
                <a:off x="296" y="3047"/>
                <a:ext cx="221" cy="174"/>
              </a:xfrm>
              <a:prstGeom prst="ellipse">
                <a:avLst/>
              </a:prstGeom>
              <a:gradFill rotWithShape="0">
                <a:gsLst>
                  <a:gs pos="0">
                    <a:schemeClr val="bg2">
                      <a:gamma/>
                      <a:shade val="90980"/>
                      <a:invGamma/>
                    </a:schemeClr>
                  </a:gs>
                  <a:gs pos="50000">
                    <a:schemeClr val="bg2"/>
                  </a:gs>
                  <a:gs pos="100000">
                    <a:schemeClr val="bg2">
                      <a:gamma/>
                      <a:shade val="90980"/>
                      <a:invGamma/>
                    </a:schemeClr>
                  </a:gs>
                </a:gsLst>
                <a:lin ang="18900000" scaled="1"/>
              </a:gradFill>
              <a:ln w="9525">
                <a:noFill/>
                <a:round/>
                <a:headEnd/>
                <a:tailEnd/>
              </a:ln>
              <a:effectLst/>
            </p:spPr>
            <p:txBody>
              <a:bodyPr/>
              <a:lstStyle/>
              <a:p>
                <a:pPr>
                  <a:defRPr/>
                </a:pPr>
                <a:endParaRPr lang="en-US"/>
              </a:p>
            </p:txBody>
          </p:sp>
        </p:grpSp>
      </p:grpSp>
      <p:sp>
        <p:nvSpPr>
          <p:cNvPr id="34969" name="Rectangle 153"/>
          <p:cNvSpPr>
            <a:spLocks noGrp="1" noChangeArrowheads="1"/>
          </p:cNvSpPr>
          <p:nvPr>
            <p:ph type="ctrTitle" sz="quarter"/>
          </p:nvPr>
        </p:nvSpPr>
        <p:spPr>
          <a:xfrm>
            <a:off x="685800" y="1768475"/>
            <a:ext cx="7772400" cy="1736725"/>
          </a:xfrm>
        </p:spPr>
        <p:txBody>
          <a:bodyPr anchor="b" anchorCtr="1"/>
          <a:lstStyle>
            <a:lvl1pPr>
              <a:defRPr sz="5400"/>
            </a:lvl1pPr>
          </a:lstStyle>
          <a:p>
            <a:r>
              <a:rPr lang="en-US"/>
              <a:t>Click to edit Master title style</a:t>
            </a:r>
          </a:p>
        </p:txBody>
      </p:sp>
      <p:sp>
        <p:nvSpPr>
          <p:cNvPr id="34970" name="Rectangle 154"/>
          <p:cNvSpPr>
            <a:spLocks noGrp="1" noChangeArrowheads="1"/>
          </p:cNvSpPr>
          <p:nvPr>
            <p:ph type="subTitle" sz="quarter" idx="1"/>
          </p:nvPr>
        </p:nvSpPr>
        <p:spPr>
          <a:xfrm>
            <a:off x="1371600" y="3886200"/>
            <a:ext cx="6400800" cy="1752600"/>
          </a:xfrm>
        </p:spPr>
        <p:txBody>
          <a:bodyPr/>
          <a:lstStyle>
            <a:lvl1pPr marL="0" indent="0" algn="ctr">
              <a:buFont typeface="Arial" charset="0"/>
              <a:buNone/>
              <a:defRPr/>
            </a:lvl1pPr>
          </a:lstStyle>
          <a:p>
            <a:r>
              <a:rPr lang="en-US"/>
              <a:t>Click to edit Master subtitle style</a:t>
            </a:r>
          </a:p>
        </p:txBody>
      </p:sp>
      <p:sp>
        <p:nvSpPr>
          <p:cNvPr id="35035" name="Rectangle 155">
            <a:extLst>
              <a:ext uri="{FF2B5EF4-FFF2-40B4-BE49-F238E27FC236}">
                <a16:creationId xmlns:a16="http://schemas.microsoft.com/office/drawing/2014/main" id="{CA083A92-7741-F452-858E-A7ACDC50B1FB}"/>
              </a:ext>
            </a:extLst>
          </p:cNvPr>
          <p:cNvSpPr>
            <a:spLocks noGrp="1" noChangeArrowheads="1"/>
          </p:cNvSpPr>
          <p:nvPr>
            <p:ph type="dt" sz="quarter" idx="10"/>
          </p:nvPr>
        </p:nvSpPr>
        <p:spPr>
          <a:xfrm>
            <a:off x="304800" y="6248400"/>
            <a:ext cx="2286000" cy="457200"/>
          </a:xfrm>
        </p:spPr>
        <p:txBody>
          <a:bodyPr/>
          <a:lstStyle>
            <a:lvl1pPr>
              <a:defRPr>
                <a:effectLst>
                  <a:outerShdw blurRad="38100" dist="38100" dir="2700000" algn="tl">
                    <a:srgbClr val="FFFFFF"/>
                  </a:outerShdw>
                </a:effectLst>
                <a:latin typeface="+mn-lt"/>
              </a:defRPr>
            </a:lvl1pPr>
          </a:lstStyle>
          <a:p>
            <a:pPr>
              <a:defRPr/>
            </a:pPr>
            <a:endParaRPr lang="en-US"/>
          </a:p>
        </p:txBody>
      </p:sp>
      <p:sp>
        <p:nvSpPr>
          <p:cNvPr id="35036" name="Rectangle 156">
            <a:extLst>
              <a:ext uri="{FF2B5EF4-FFF2-40B4-BE49-F238E27FC236}">
                <a16:creationId xmlns:a16="http://schemas.microsoft.com/office/drawing/2014/main" id="{38A4E312-C980-105D-B7C7-CBA9C7839CFC}"/>
              </a:ext>
            </a:extLst>
          </p:cNvPr>
          <p:cNvSpPr>
            <a:spLocks noGrp="1" noChangeArrowheads="1"/>
          </p:cNvSpPr>
          <p:nvPr>
            <p:ph type="ftr" sz="quarter" idx="11"/>
          </p:nvPr>
        </p:nvSpPr>
        <p:spPr>
          <a:xfrm>
            <a:off x="3124200" y="6248400"/>
            <a:ext cx="2895600" cy="457200"/>
          </a:xfrm>
        </p:spPr>
        <p:txBody>
          <a:bodyPr/>
          <a:lstStyle>
            <a:lvl1pPr>
              <a:defRPr>
                <a:effectLst>
                  <a:outerShdw blurRad="38100" dist="38100" dir="2700000" algn="tl">
                    <a:srgbClr val="FFFFFF"/>
                  </a:outerShdw>
                </a:effectLst>
                <a:latin typeface="+mn-lt"/>
              </a:defRPr>
            </a:lvl1pPr>
          </a:lstStyle>
          <a:p>
            <a:pPr>
              <a:defRPr/>
            </a:pPr>
            <a:endParaRPr lang="en-US"/>
          </a:p>
        </p:txBody>
      </p:sp>
      <p:sp>
        <p:nvSpPr>
          <p:cNvPr id="35037" name="Rectangle 157">
            <a:extLst>
              <a:ext uri="{FF2B5EF4-FFF2-40B4-BE49-F238E27FC236}">
                <a16:creationId xmlns:a16="http://schemas.microsoft.com/office/drawing/2014/main" id="{93776C14-791C-A7F6-A047-2C85B13776B2}"/>
              </a:ext>
            </a:extLst>
          </p:cNvPr>
          <p:cNvSpPr>
            <a:spLocks noGrp="1" noChangeArrowheads="1"/>
          </p:cNvSpPr>
          <p:nvPr>
            <p:ph type="sldNum" sz="quarter" idx="12"/>
          </p:nvPr>
        </p:nvSpPr>
        <p:spPr>
          <a:xfrm>
            <a:off x="6553200" y="6248400"/>
            <a:ext cx="2286000" cy="457200"/>
          </a:xfrm>
        </p:spPr>
        <p:txBody>
          <a:bodyPr/>
          <a:lstStyle>
            <a:lvl1pPr>
              <a:defRPr>
                <a:effectLst>
                  <a:outerShdw blurRad="38100" dist="38100" dir="2700000" algn="tl">
                    <a:srgbClr val="FFFFFF"/>
                  </a:outerShdw>
                </a:effectLst>
                <a:latin typeface="Tahoma" panose="020B0604030504040204" pitchFamily="34" charset="0"/>
              </a:defRPr>
            </a:lvl1pPr>
          </a:lstStyle>
          <a:p>
            <a:fld id="{0F8002AB-EF71-4E52-9003-8698D714B3D5}" type="slidenum">
              <a:rPr lang="en-US" altLang="en-US"/>
              <a:pPr/>
              <a:t>‹#›</a:t>
            </a:fld>
            <a:endParaRPr lang="en-US" altLang="en-US"/>
          </a:p>
        </p:txBody>
      </p:sp>
    </p:spTree>
    <p:extLst>
      <p:ext uri="{BB962C8B-B14F-4D97-AF65-F5344CB8AC3E}">
        <p14:creationId xmlns:p14="http://schemas.microsoft.com/office/powerpoint/2010/main" val="448341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54">
            <a:extLst>
              <a:ext uri="{FF2B5EF4-FFF2-40B4-BE49-F238E27FC236}">
                <a16:creationId xmlns:a16="http://schemas.microsoft.com/office/drawing/2014/main" id="{FA655FD6-860D-4A80-199A-CA02E704132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55">
            <a:extLst>
              <a:ext uri="{FF2B5EF4-FFF2-40B4-BE49-F238E27FC236}">
                <a16:creationId xmlns:a16="http://schemas.microsoft.com/office/drawing/2014/main" id="{6A4A6E6F-BB2F-6DE4-96BC-C6628E1B060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56">
            <a:extLst>
              <a:ext uri="{FF2B5EF4-FFF2-40B4-BE49-F238E27FC236}">
                <a16:creationId xmlns:a16="http://schemas.microsoft.com/office/drawing/2014/main" id="{9551A40D-3715-D991-CAB1-8A21F0883C6B}"/>
              </a:ext>
            </a:extLst>
          </p:cNvPr>
          <p:cNvSpPr>
            <a:spLocks noGrp="1" noChangeArrowheads="1"/>
          </p:cNvSpPr>
          <p:nvPr>
            <p:ph type="sldNum" sz="quarter" idx="12"/>
          </p:nvPr>
        </p:nvSpPr>
        <p:spPr>
          <a:ln/>
        </p:spPr>
        <p:txBody>
          <a:bodyPr/>
          <a:lstStyle>
            <a:lvl1pPr>
              <a:defRPr/>
            </a:lvl1pPr>
          </a:lstStyle>
          <a:p>
            <a:fld id="{84BB6C5B-FCD1-4C1C-B9CA-0EFB8F608A6E}" type="slidenum">
              <a:rPr lang="en-US" altLang="en-US"/>
              <a:pPr/>
              <a:t>‹#›</a:t>
            </a:fld>
            <a:endParaRPr lang="en-US" altLang="en-US"/>
          </a:p>
        </p:txBody>
      </p:sp>
    </p:spTree>
    <p:extLst>
      <p:ext uri="{BB962C8B-B14F-4D97-AF65-F5344CB8AC3E}">
        <p14:creationId xmlns:p14="http://schemas.microsoft.com/office/powerpoint/2010/main" val="3061391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7188" y="228600"/>
            <a:ext cx="2135187" cy="58705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625" y="228600"/>
            <a:ext cx="6253163" cy="58705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54">
            <a:extLst>
              <a:ext uri="{FF2B5EF4-FFF2-40B4-BE49-F238E27FC236}">
                <a16:creationId xmlns:a16="http://schemas.microsoft.com/office/drawing/2014/main" id="{C940E76D-41BB-17C4-F18F-C3AD0A5BB23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55">
            <a:extLst>
              <a:ext uri="{FF2B5EF4-FFF2-40B4-BE49-F238E27FC236}">
                <a16:creationId xmlns:a16="http://schemas.microsoft.com/office/drawing/2014/main" id="{8AD9350F-386A-0546-0169-68DF8C60ECA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56">
            <a:extLst>
              <a:ext uri="{FF2B5EF4-FFF2-40B4-BE49-F238E27FC236}">
                <a16:creationId xmlns:a16="http://schemas.microsoft.com/office/drawing/2014/main" id="{550F1082-8A50-06BD-4D81-A559C2AA7876}"/>
              </a:ext>
            </a:extLst>
          </p:cNvPr>
          <p:cNvSpPr>
            <a:spLocks noGrp="1" noChangeArrowheads="1"/>
          </p:cNvSpPr>
          <p:nvPr>
            <p:ph type="sldNum" sz="quarter" idx="12"/>
          </p:nvPr>
        </p:nvSpPr>
        <p:spPr>
          <a:ln/>
        </p:spPr>
        <p:txBody>
          <a:bodyPr/>
          <a:lstStyle>
            <a:lvl1pPr>
              <a:defRPr/>
            </a:lvl1pPr>
          </a:lstStyle>
          <a:p>
            <a:fld id="{9D1C723E-EC63-4BC6-BA28-FBF5487AF9F6}" type="slidenum">
              <a:rPr lang="en-US" altLang="en-US"/>
              <a:pPr/>
              <a:t>‹#›</a:t>
            </a:fld>
            <a:endParaRPr lang="en-US" altLang="en-US"/>
          </a:p>
        </p:txBody>
      </p:sp>
    </p:spTree>
    <p:extLst>
      <p:ext uri="{BB962C8B-B14F-4D97-AF65-F5344CB8AC3E}">
        <p14:creationId xmlns:p14="http://schemas.microsoft.com/office/powerpoint/2010/main" val="16097778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1625" y="228600"/>
            <a:ext cx="8540750" cy="1143000"/>
          </a:xfrm>
        </p:spPr>
        <p:txBody>
          <a:bodyPr/>
          <a:lstStyle/>
          <a:p>
            <a:r>
              <a:rPr lang="en-US"/>
              <a:t>Click to edit Master title style</a:t>
            </a:r>
          </a:p>
        </p:txBody>
      </p:sp>
      <p:sp>
        <p:nvSpPr>
          <p:cNvPr id="3" name="Text Placeholder 2"/>
          <p:cNvSpPr>
            <a:spLocks noGrp="1"/>
          </p:cNvSpPr>
          <p:nvPr>
            <p:ph type="body" sz="half" idx="1"/>
          </p:nvPr>
        </p:nvSpPr>
        <p:spPr>
          <a:xfrm>
            <a:off x="301625" y="1600200"/>
            <a:ext cx="4194175" cy="4498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194175" cy="4498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54">
            <a:extLst>
              <a:ext uri="{FF2B5EF4-FFF2-40B4-BE49-F238E27FC236}">
                <a16:creationId xmlns:a16="http://schemas.microsoft.com/office/drawing/2014/main" id="{D8ABEB74-0041-8E88-0ACF-43BC23F3BB37}"/>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155">
            <a:extLst>
              <a:ext uri="{FF2B5EF4-FFF2-40B4-BE49-F238E27FC236}">
                <a16:creationId xmlns:a16="http://schemas.microsoft.com/office/drawing/2014/main" id="{1BD5C06A-0DBB-7EEB-966F-24D8A02146A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156">
            <a:extLst>
              <a:ext uri="{FF2B5EF4-FFF2-40B4-BE49-F238E27FC236}">
                <a16:creationId xmlns:a16="http://schemas.microsoft.com/office/drawing/2014/main" id="{0FBD9708-B059-26D2-DC9D-F12A25B81EC6}"/>
              </a:ext>
            </a:extLst>
          </p:cNvPr>
          <p:cNvSpPr>
            <a:spLocks noGrp="1" noChangeArrowheads="1"/>
          </p:cNvSpPr>
          <p:nvPr>
            <p:ph type="sldNum" sz="quarter" idx="12"/>
          </p:nvPr>
        </p:nvSpPr>
        <p:spPr>
          <a:ln/>
        </p:spPr>
        <p:txBody>
          <a:bodyPr/>
          <a:lstStyle>
            <a:lvl1pPr>
              <a:defRPr/>
            </a:lvl1pPr>
          </a:lstStyle>
          <a:p>
            <a:fld id="{7325BC2F-B91C-4897-917D-EB304965BFF0}" type="slidenum">
              <a:rPr lang="en-US" altLang="en-US"/>
              <a:pPr/>
              <a:t>‹#›</a:t>
            </a:fld>
            <a:endParaRPr lang="en-US" altLang="en-US"/>
          </a:p>
        </p:txBody>
      </p:sp>
    </p:spTree>
    <p:extLst>
      <p:ext uri="{BB962C8B-B14F-4D97-AF65-F5344CB8AC3E}">
        <p14:creationId xmlns:p14="http://schemas.microsoft.com/office/powerpoint/2010/main" val="1243615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54">
            <a:extLst>
              <a:ext uri="{FF2B5EF4-FFF2-40B4-BE49-F238E27FC236}">
                <a16:creationId xmlns:a16="http://schemas.microsoft.com/office/drawing/2014/main" id="{EE964572-08C9-0579-B284-899DFD3A7EB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55">
            <a:extLst>
              <a:ext uri="{FF2B5EF4-FFF2-40B4-BE49-F238E27FC236}">
                <a16:creationId xmlns:a16="http://schemas.microsoft.com/office/drawing/2014/main" id="{85A8BECA-446C-EC2F-D11A-03F07F838AA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56">
            <a:extLst>
              <a:ext uri="{FF2B5EF4-FFF2-40B4-BE49-F238E27FC236}">
                <a16:creationId xmlns:a16="http://schemas.microsoft.com/office/drawing/2014/main" id="{738A3903-A302-4F00-B1A2-85F4D74D6A7F}"/>
              </a:ext>
            </a:extLst>
          </p:cNvPr>
          <p:cNvSpPr>
            <a:spLocks noGrp="1" noChangeArrowheads="1"/>
          </p:cNvSpPr>
          <p:nvPr>
            <p:ph type="sldNum" sz="quarter" idx="12"/>
          </p:nvPr>
        </p:nvSpPr>
        <p:spPr>
          <a:ln/>
        </p:spPr>
        <p:txBody>
          <a:bodyPr/>
          <a:lstStyle>
            <a:lvl1pPr>
              <a:defRPr/>
            </a:lvl1pPr>
          </a:lstStyle>
          <a:p>
            <a:fld id="{FA6BD8F7-C6E9-49EE-8C0E-D17D4F0EC7A6}" type="slidenum">
              <a:rPr lang="en-US" altLang="en-US"/>
              <a:pPr/>
              <a:t>‹#›</a:t>
            </a:fld>
            <a:endParaRPr lang="en-US" altLang="en-US"/>
          </a:p>
        </p:txBody>
      </p:sp>
    </p:spTree>
    <p:extLst>
      <p:ext uri="{BB962C8B-B14F-4D97-AF65-F5344CB8AC3E}">
        <p14:creationId xmlns:p14="http://schemas.microsoft.com/office/powerpoint/2010/main" val="1164237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54">
            <a:extLst>
              <a:ext uri="{FF2B5EF4-FFF2-40B4-BE49-F238E27FC236}">
                <a16:creationId xmlns:a16="http://schemas.microsoft.com/office/drawing/2014/main" id="{6659EBFD-7603-4F5B-242A-8FF33324A2AC}"/>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55">
            <a:extLst>
              <a:ext uri="{FF2B5EF4-FFF2-40B4-BE49-F238E27FC236}">
                <a16:creationId xmlns:a16="http://schemas.microsoft.com/office/drawing/2014/main" id="{2DFC0984-A52D-974A-3DB2-A90372924BD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56">
            <a:extLst>
              <a:ext uri="{FF2B5EF4-FFF2-40B4-BE49-F238E27FC236}">
                <a16:creationId xmlns:a16="http://schemas.microsoft.com/office/drawing/2014/main" id="{786F48EC-7FDE-553E-08B8-8FC727454737}"/>
              </a:ext>
            </a:extLst>
          </p:cNvPr>
          <p:cNvSpPr>
            <a:spLocks noGrp="1" noChangeArrowheads="1"/>
          </p:cNvSpPr>
          <p:nvPr>
            <p:ph type="sldNum" sz="quarter" idx="12"/>
          </p:nvPr>
        </p:nvSpPr>
        <p:spPr>
          <a:ln/>
        </p:spPr>
        <p:txBody>
          <a:bodyPr/>
          <a:lstStyle>
            <a:lvl1pPr>
              <a:defRPr/>
            </a:lvl1pPr>
          </a:lstStyle>
          <a:p>
            <a:fld id="{60B58477-07CE-4DDE-8A36-CAA1C66D5751}" type="slidenum">
              <a:rPr lang="en-US" altLang="en-US"/>
              <a:pPr/>
              <a:t>‹#›</a:t>
            </a:fld>
            <a:endParaRPr lang="en-US" altLang="en-US"/>
          </a:p>
        </p:txBody>
      </p:sp>
    </p:spTree>
    <p:extLst>
      <p:ext uri="{BB962C8B-B14F-4D97-AF65-F5344CB8AC3E}">
        <p14:creationId xmlns:p14="http://schemas.microsoft.com/office/powerpoint/2010/main" val="2214609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625" y="1600200"/>
            <a:ext cx="4194175" cy="4498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194175" cy="4498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54">
            <a:extLst>
              <a:ext uri="{FF2B5EF4-FFF2-40B4-BE49-F238E27FC236}">
                <a16:creationId xmlns:a16="http://schemas.microsoft.com/office/drawing/2014/main" id="{17C18416-774E-2924-A4A9-5BEC88A97951}"/>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155">
            <a:extLst>
              <a:ext uri="{FF2B5EF4-FFF2-40B4-BE49-F238E27FC236}">
                <a16:creationId xmlns:a16="http://schemas.microsoft.com/office/drawing/2014/main" id="{DC6603B4-D9D0-FFB8-A764-3E798DAB762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156">
            <a:extLst>
              <a:ext uri="{FF2B5EF4-FFF2-40B4-BE49-F238E27FC236}">
                <a16:creationId xmlns:a16="http://schemas.microsoft.com/office/drawing/2014/main" id="{58BA0E3E-59EB-AD98-0538-3A798FA1EA44}"/>
              </a:ext>
            </a:extLst>
          </p:cNvPr>
          <p:cNvSpPr>
            <a:spLocks noGrp="1" noChangeArrowheads="1"/>
          </p:cNvSpPr>
          <p:nvPr>
            <p:ph type="sldNum" sz="quarter" idx="12"/>
          </p:nvPr>
        </p:nvSpPr>
        <p:spPr>
          <a:ln/>
        </p:spPr>
        <p:txBody>
          <a:bodyPr/>
          <a:lstStyle>
            <a:lvl1pPr>
              <a:defRPr/>
            </a:lvl1pPr>
          </a:lstStyle>
          <a:p>
            <a:fld id="{8C8A7FC2-2EA9-48C3-93A3-EFB20EB68364}" type="slidenum">
              <a:rPr lang="en-US" altLang="en-US"/>
              <a:pPr/>
              <a:t>‹#›</a:t>
            </a:fld>
            <a:endParaRPr lang="en-US" altLang="en-US"/>
          </a:p>
        </p:txBody>
      </p:sp>
    </p:spTree>
    <p:extLst>
      <p:ext uri="{BB962C8B-B14F-4D97-AF65-F5344CB8AC3E}">
        <p14:creationId xmlns:p14="http://schemas.microsoft.com/office/powerpoint/2010/main" val="1484782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54">
            <a:extLst>
              <a:ext uri="{FF2B5EF4-FFF2-40B4-BE49-F238E27FC236}">
                <a16:creationId xmlns:a16="http://schemas.microsoft.com/office/drawing/2014/main" id="{3B51D172-DF68-AB2D-8B1F-04F61E9AAD76}"/>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155">
            <a:extLst>
              <a:ext uri="{FF2B5EF4-FFF2-40B4-BE49-F238E27FC236}">
                <a16:creationId xmlns:a16="http://schemas.microsoft.com/office/drawing/2014/main" id="{CA8490A1-B9B0-9720-0866-58B83ADA9ED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156">
            <a:extLst>
              <a:ext uri="{FF2B5EF4-FFF2-40B4-BE49-F238E27FC236}">
                <a16:creationId xmlns:a16="http://schemas.microsoft.com/office/drawing/2014/main" id="{BC23C6EA-7653-FE60-3264-91653F04BF83}"/>
              </a:ext>
            </a:extLst>
          </p:cNvPr>
          <p:cNvSpPr>
            <a:spLocks noGrp="1" noChangeArrowheads="1"/>
          </p:cNvSpPr>
          <p:nvPr>
            <p:ph type="sldNum" sz="quarter" idx="12"/>
          </p:nvPr>
        </p:nvSpPr>
        <p:spPr>
          <a:ln/>
        </p:spPr>
        <p:txBody>
          <a:bodyPr/>
          <a:lstStyle>
            <a:lvl1pPr>
              <a:defRPr/>
            </a:lvl1pPr>
          </a:lstStyle>
          <a:p>
            <a:fld id="{46BBCED0-257E-4970-9021-8AD0F59B7558}" type="slidenum">
              <a:rPr lang="en-US" altLang="en-US"/>
              <a:pPr/>
              <a:t>‹#›</a:t>
            </a:fld>
            <a:endParaRPr lang="en-US" altLang="en-US"/>
          </a:p>
        </p:txBody>
      </p:sp>
    </p:spTree>
    <p:extLst>
      <p:ext uri="{BB962C8B-B14F-4D97-AF65-F5344CB8AC3E}">
        <p14:creationId xmlns:p14="http://schemas.microsoft.com/office/powerpoint/2010/main" val="879102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54">
            <a:extLst>
              <a:ext uri="{FF2B5EF4-FFF2-40B4-BE49-F238E27FC236}">
                <a16:creationId xmlns:a16="http://schemas.microsoft.com/office/drawing/2014/main" id="{D6A220B1-E2D6-E5CB-A5EE-B646A8309BBF}"/>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155">
            <a:extLst>
              <a:ext uri="{FF2B5EF4-FFF2-40B4-BE49-F238E27FC236}">
                <a16:creationId xmlns:a16="http://schemas.microsoft.com/office/drawing/2014/main" id="{E38C3F94-4B7E-309E-6C16-F4C3C9E4D55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156">
            <a:extLst>
              <a:ext uri="{FF2B5EF4-FFF2-40B4-BE49-F238E27FC236}">
                <a16:creationId xmlns:a16="http://schemas.microsoft.com/office/drawing/2014/main" id="{2EFF454E-DBEE-8D25-D287-04AE8718F64F}"/>
              </a:ext>
            </a:extLst>
          </p:cNvPr>
          <p:cNvSpPr>
            <a:spLocks noGrp="1" noChangeArrowheads="1"/>
          </p:cNvSpPr>
          <p:nvPr>
            <p:ph type="sldNum" sz="quarter" idx="12"/>
          </p:nvPr>
        </p:nvSpPr>
        <p:spPr>
          <a:ln/>
        </p:spPr>
        <p:txBody>
          <a:bodyPr/>
          <a:lstStyle>
            <a:lvl1pPr>
              <a:defRPr/>
            </a:lvl1pPr>
          </a:lstStyle>
          <a:p>
            <a:fld id="{1C6D9524-6632-4ACA-83BA-65EC5704767D}" type="slidenum">
              <a:rPr lang="en-US" altLang="en-US"/>
              <a:pPr/>
              <a:t>‹#›</a:t>
            </a:fld>
            <a:endParaRPr lang="en-US" altLang="en-US"/>
          </a:p>
        </p:txBody>
      </p:sp>
    </p:spTree>
    <p:extLst>
      <p:ext uri="{BB962C8B-B14F-4D97-AF65-F5344CB8AC3E}">
        <p14:creationId xmlns:p14="http://schemas.microsoft.com/office/powerpoint/2010/main" val="2195274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54">
            <a:extLst>
              <a:ext uri="{FF2B5EF4-FFF2-40B4-BE49-F238E27FC236}">
                <a16:creationId xmlns:a16="http://schemas.microsoft.com/office/drawing/2014/main" id="{5391678F-8C66-4BE3-20F3-780F8A9A94C3}"/>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155">
            <a:extLst>
              <a:ext uri="{FF2B5EF4-FFF2-40B4-BE49-F238E27FC236}">
                <a16:creationId xmlns:a16="http://schemas.microsoft.com/office/drawing/2014/main" id="{8C7E30FD-C2B0-B8D1-1B05-31F9716AECF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156">
            <a:extLst>
              <a:ext uri="{FF2B5EF4-FFF2-40B4-BE49-F238E27FC236}">
                <a16:creationId xmlns:a16="http://schemas.microsoft.com/office/drawing/2014/main" id="{ABDCF04D-A8C2-916E-3297-F03DF443CC73}"/>
              </a:ext>
            </a:extLst>
          </p:cNvPr>
          <p:cNvSpPr>
            <a:spLocks noGrp="1" noChangeArrowheads="1"/>
          </p:cNvSpPr>
          <p:nvPr>
            <p:ph type="sldNum" sz="quarter" idx="12"/>
          </p:nvPr>
        </p:nvSpPr>
        <p:spPr>
          <a:ln/>
        </p:spPr>
        <p:txBody>
          <a:bodyPr/>
          <a:lstStyle>
            <a:lvl1pPr>
              <a:defRPr/>
            </a:lvl1pPr>
          </a:lstStyle>
          <a:p>
            <a:fld id="{28653FEC-41E8-43D2-B679-948260FB9033}" type="slidenum">
              <a:rPr lang="en-US" altLang="en-US"/>
              <a:pPr/>
              <a:t>‹#›</a:t>
            </a:fld>
            <a:endParaRPr lang="en-US" altLang="en-US"/>
          </a:p>
        </p:txBody>
      </p:sp>
    </p:spTree>
    <p:extLst>
      <p:ext uri="{BB962C8B-B14F-4D97-AF65-F5344CB8AC3E}">
        <p14:creationId xmlns:p14="http://schemas.microsoft.com/office/powerpoint/2010/main" val="17824048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54">
            <a:extLst>
              <a:ext uri="{FF2B5EF4-FFF2-40B4-BE49-F238E27FC236}">
                <a16:creationId xmlns:a16="http://schemas.microsoft.com/office/drawing/2014/main" id="{C0D64960-0F32-07FF-FAF4-654CEBC82F9A}"/>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155">
            <a:extLst>
              <a:ext uri="{FF2B5EF4-FFF2-40B4-BE49-F238E27FC236}">
                <a16:creationId xmlns:a16="http://schemas.microsoft.com/office/drawing/2014/main" id="{E8AA3287-4BC1-43F0-1535-4D525B6163D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156">
            <a:extLst>
              <a:ext uri="{FF2B5EF4-FFF2-40B4-BE49-F238E27FC236}">
                <a16:creationId xmlns:a16="http://schemas.microsoft.com/office/drawing/2014/main" id="{F2BA36A2-6481-E8B3-DF5E-A4E02D7DDB09}"/>
              </a:ext>
            </a:extLst>
          </p:cNvPr>
          <p:cNvSpPr>
            <a:spLocks noGrp="1" noChangeArrowheads="1"/>
          </p:cNvSpPr>
          <p:nvPr>
            <p:ph type="sldNum" sz="quarter" idx="12"/>
          </p:nvPr>
        </p:nvSpPr>
        <p:spPr>
          <a:ln/>
        </p:spPr>
        <p:txBody>
          <a:bodyPr/>
          <a:lstStyle>
            <a:lvl1pPr>
              <a:defRPr/>
            </a:lvl1pPr>
          </a:lstStyle>
          <a:p>
            <a:fld id="{FF1119D4-CF6B-4703-A5DC-DB89992EB206}" type="slidenum">
              <a:rPr lang="en-US" altLang="en-US"/>
              <a:pPr/>
              <a:t>‹#›</a:t>
            </a:fld>
            <a:endParaRPr lang="en-US" altLang="en-US"/>
          </a:p>
        </p:txBody>
      </p:sp>
    </p:spTree>
    <p:extLst>
      <p:ext uri="{BB962C8B-B14F-4D97-AF65-F5344CB8AC3E}">
        <p14:creationId xmlns:p14="http://schemas.microsoft.com/office/powerpoint/2010/main" val="1099441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54">
            <a:extLst>
              <a:ext uri="{FF2B5EF4-FFF2-40B4-BE49-F238E27FC236}">
                <a16:creationId xmlns:a16="http://schemas.microsoft.com/office/drawing/2014/main" id="{B74B016D-9714-9044-1D3A-C8146BC3C1BB}"/>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155">
            <a:extLst>
              <a:ext uri="{FF2B5EF4-FFF2-40B4-BE49-F238E27FC236}">
                <a16:creationId xmlns:a16="http://schemas.microsoft.com/office/drawing/2014/main" id="{0D965AEC-6A1B-5434-DB5C-54AD6B5704C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156">
            <a:extLst>
              <a:ext uri="{FF2B5EF4-FFF2-40B4-BE49-F238E27FC236}">
                <a16:creationId xmlns:a16="http://schemas.microsoft.com/office/drawing/2014/main" id="{F37651AF-5AA0-EC75-B83E-D2B32A3D1F3E}"/>
              </a:ext>
            </a:extLst>
          </p:cNvPr>
          <p:cNvSpPr>
            <a:spLocks noGrp="1" noChangeArrowheads="1"/>
          </p:cNvSpPr>
          <p:nvPr>
            <p:ph type="sldNum" sz="quarter" idx="12"/>
          </p:nvPr>
        </p:nvSpPr>
        <p:spPr>
          <a:ln/>
        </p:spPr>
        <p:txBody>
          <a:bodyPr/>
          <a:lstStyle>
            <a:lvl1pPr>
              <a:defRPr/>
            </a:lvl1pPr>
          </a:lstStyle>
          <a:p>
            <a:fld id="{0F9C5ABC-1742-44CD-BCD8-DABA12E432C5}" type="slidenum">
              <a:rPr lang="en-US" altLang="en-US"/>
              <a:pPr/>
              <a:t>‹#›</a:t>
            </a:fld>
            <a:endParaRPr lang="en-US" altLang="en-US"/>
          </a:p>
        </p:txBody>
      </p:sp>
    </p:spTree>
    <p:extLst>
      <p:ext uri="{BB962C8B-B14F-4D97-AF65-F5344CB8AC3E}">
        <p14:creationId xmlns:p14="http://schemas.microsoft.com/office/powerpoint/2010/main" val="2216234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C9C8B3"/>
            </a:gs>
          </a:gsLst>
          <a:lin ang="5400000" scaled="1"/>
        </a:gra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A240C7A7-9CA2-A3DE-FCAC-A395245494EF}"/>
              </a:ext>
            </a:extLst>
          </p:cNvPr>
          <p:cNvGrpSpPr>
            <a:grpSpLocks/>
          </p:cNvGrpSpPr>
          <p:nvPr/>
        </p:nvGrpSpPr>
        <p:grpSpPr bwMode="auto">
          <a:xfrm>
            <a:off x="0" y="1422400"/>
            <a:ext cx="9147175" cy="5435600"/>
            <a:chOff x="0" y="896"/>
            <a:chExt cx="5762" cy="3424"/>
          </a:xfrm>
        </p:grpSpPr>
        <p:grpSp>
          <p:nvGrpSpPr>
            <p:cNvPr id="1032" name="Group 3">
              <a:extLst>
                <a:ext uri="{FF2B5EF4-FFF2-40B4-BE49-F238E27FC236}">
                  <a16:creationId xmlns:a16="http://schemas.microsoft.com/office/drawing/2014/main" id="{DB1F4B35-0DC9-E1E5-C1BE-44EB9CBDA449}"/>
                </a:ext>
              </a:extLst>
            </p:cNvPr>
            <p:cNvGrpSpPr>
              <a:grpSpLocks/>
            </p:cNvGrpSpPr>
            <p:nvPr userDrawn="1"/>
          </p:nvGrpSpPr>
          <p:grpSpPr bwMode="auto">
            <a:xfrm>
              <a:off x="20" y="896"/>
              <a:ext cx="5742" cy="3424"/>
              <a:chOff x="20" y="896"/>
              <a:chExt cx="5742" cy="3424"/>
            </a:xfrm>
          </p:grpSpPr>
          <p:sp>
            <p:nvSpPr>
              <p:cNvPr id="1169" name="Freeform 4">
                <a:extLst>
                  <a:ext uri="{FF2B5EF4-FFF2-40B4-BE49-F238E27FC236}">
                    <a16:creationId xmlns:a16="http://schemas.microsoft.com/office/drawing/2014/main" id="{3BB9DF87-2AF2-B3D6-0D23-F6C40BBFA979}"/>
                  </a:ext>
                </a:extLst>
              </p:cNvPr>
              <p:cNvSpPr>
                <a:spLocks/>
              </p:cNvSpPr>
              <p:nvPr userDrawn="1"/>
            </p:nvSpPr>
            <p:spPr bwMode="hidden">
              <a:xfrm>
                <a:off x="1399" y="1116"/>
                <a:ext cx="2815" cy="2110"/>
              </a:xfrm>
              <a:custGeom>
                <a:avLst/>
                <a:gdLst>
                  <a:gd name="T0" fmla="*/ 950 w 2815"/>
                  <a:gd name="T1" fmla="*/ 85 h 2110"/>
                  <a:gd name="T2" fmla="*/ 628 w 2815"/>
                  <a:gd name="T3" fmla="*/ 438 h 2110"/>
                  <a:gd name="T4" fmla="*/ 66 w 2815"/>
                  <a:gd name="T5" fmla="*/ 471 h 2110"/>
                  <a:gd name="T6" fmla="*/ 0 w 2815"/>
                  <a:gd name="T7" fmla="*/ 627 h 2110"/>
                  <a:gd name="T8" fmla="*/ 372 w 2815"/>
                  <a:gd name="T9" fmla="*/ 1026 h 2110"/>
                  <a:gd name="T10" fmla="*/ 611 w 2815"/>
                  <a:gd name="T11" fmla="*/ 902 h 2110"/>
                  <a:gd name="T12" fmla="*/ 992 w 2815"/>
                  <a:gd name="T13" fmla="*/ 1085 h 2110"/>
                  <a:gd name="T14" fmla="*/ 1116 w 2815"/>
                  <a:gd name="T15" fmla="*/ 1339 h 2110"/>
                  <a:gd name="T16" fmla="*/ 1083 w 2815"/>
                  <a:gd name="T17" fmla="*/ 1450 h 2110"/>
                  <a:gd name="T18" fmla="*/ 1124 w 2815"/>
                  <a:gd name="T19" fmla="*/ 1659 h 2110"/>
                  <a:gd name="T20" fmla="*/ 1149 w 2815"/>
                  <a:gd name="T21" fmla="*/ 1999 h 2110"/>
                  <a:gd name="T22" fmla="*/ 1463 w 2815"/>
                  <a:gd name="T23" fmla="*/ 2110 h 2110"/>
                  <a:gd name="T24" fmla="*/ 1686 w 2815"/>
                  <a:gd name="T25" fmla="*/ 2025 h 2110"/>
                  <a:gd name="T26" fmla="*/ 1603 w 2815"/>
                  <a:gd name="T27" fmla="*/ 1777 h 2110"/>
                  <a:gd name="T28" fmla="*/ 1991 w 2815"/>
                  <a:gd name="T29" fmla="*/ 1555 h 2110"/>
                  <a:gd name="T30" fmla="*/ 2281 w 2815"/>
                  <a:gd name="T31" fmla="*/ 1542 h 2110"/>
                  <a:gd name="T32" fmla="*/ 2446 w 2815"/>
                  <a:gd name="T33" fmla="*/ 1359 h 2110"/>
                  <a:gd name="T34" fmla="*/ 2361 w 2815"/>
                  <a:gd name="T35" fmla="*/ 1001 h 2110"/>
                  <a:gd name="T36" fmla="*/ 2606 w 2815"/>
                  <a:gd name="T37" fmla="*/ 893 h 2110"/>
                  <a:gd name="T38" fmla="*/ 2815 w 2815"/>
                  <a:gd name="T39" fmla="*/ 454 h 2110"/>
                  <a:gd name="T40" fmla="*/ 2518 w 2815"/>
                  <a:gd name="T41" fmla="*/ 0 h 21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815" h="2110">
                    <a:moveTo>
                      <a:pt x="950" y="85"/>
                    </a:moveTo>
                    <a:lnTo>
                      <a:pt x="628" y="438"/>
                    </a:lnTo>
                    <a:lnTo>
                      <a:pt x="66" y="471"/>
                    </a:lnTo>
                    <a:lnTo>
                      <a:pt x="0" y="627"/>
                    </a:lnTo>
                    <a:lnTo>
                      <a:pt x="372" y="1026"/>
                    </a:lnTo>
                    <a:lnTo>
                      <a:pt x="611" y="902"/>
                    </a:lnTo>
                    <a:lnTo>
                      <a:pt x="992" y="1085"/>
                    </a:lnTo>
                    <a:lnTo>
                      <a:pt x="1116" y="1339"/>
                    </a:lnTo>
                    <a:lnTo>
                      <a:pt x="1083" y="1450"/>
                    </a:lnTo>
                    <a:lnTo>
                      <a:pt x="1124" y="1659"/>
                    </a:lnTo>
                    <a:lnTo>
                      <a:pt x="1149" y="1999"/>
                    </a:lnTo>
                    <a:lnTo>
                      <a:pt x="1463" y="2110"/>
                    </a:lnTo>
                    <a:lnTo>
                      <a:pt x="1686" y="2025"/>
                    </a:lnTo>
                    <a:lnTo>
                      <a:pt x="1603" y="1777"/>
                    </a:lnTo>
                    <a:lnTo>
                      <a:pt x="1991" y="1555"/>
                    </a:lnTo>
                    <a:lnTo>
                      <a:pt x="2281" y="1542"/>
                    </a:lnTo>
                    <a:lnTo>
                      <a:pt x="2446" y="1359"/>
                    </a:lnTo>
                    <a:lnTo>
                      <a:pt x="2361" y="1001"/>
                    </a:lnTo>
                    <a:lnTo>
                      <a:pt x="2606" y="893"/>
                    </a:lnTo>
                    <a:lnTo>
                      <a:pt x="2815" y="454"/>
                    </a:lnTo>
                    <a:lnTo>
                      <a:pt x="2518" y="0"/>
                    </a:lnTo>
                  </a:path>
                </a:pathLst>
              </a:custGeom>
              <a:noFill/>
              <a:ln w="1524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0" name="Freeform 5">
                <a:extLst>
                  <a:ext uri="{FF2B5EF4-FFF2-40B4-BE49-F238E27FC236}">
                    <a16:creationId xmlns:a16="http://schemas.microsoft.com/office/drawing/2014/main" id="{9F5FF84A-E058-329A-1D63-B1EE647798CC}"/>
                  </a:ext>
                </a:extLst>
              </p:cNvPr>
              <p:cNvSpPr>
                <a:spLocks/>
              </p:cNvSpPr>
              <p:nvPr userDrawn="1"/>
            </p:nvSpPr>
            <p:spPr bwMode="hidden">
              <a:xfrm>
                <a:off x="672" y="1116"/>
                <a:ext cx="3966" cy="2366"/>
              </a:xfrm>
              <a:custGeom>
                <a:avLst/>
                <a:gdLst>
                  <a:gd name="T0" fmla="*/ 1423 w 3966"/>
                  <a:gd name="T1" fmla="*/ 65 h 2366"/>
                  <a:gd name="T2" fmla="*/ 1148 w 3966"/>
                  <a:gd name="T3" fmla="*/ 262 h 2366"/>
                  <a:gd name="T4" fmla="*/ 934 w 3966"/>
                  <a:gd name="T5" fmla="*/ 216 h 2366"/>
                  <a:gd name="T6" fmla="*/ 529 w 3966"/>
                  <a:gd name="T7" fmla="*/ 314 h 2366"/>
                  <a:gd name="T8" fmla="*/ 174 w 3966"/>
                  <a:gd name="T9" fmla="*/ 327 h 2366"/>
                  <a:gd name="T10" fmla="*/ 0 w 3966"/>
                  <a:gd name="T11" fmla="*/ 628 h 2366"/>
                  <a:gd name="T12" fmla="*/ 91 w 3966"/>
                  <a:gd name="T13" fmla="*/ 726 h 2366"/>
                  <a:gd name="T14" fmla="*/ 231 w 3966"/>
                  <a:gd name="T15" fmla="*/ 654 h 2366"/>
                  <a:gd name="T16" fmla="*/ 430 w 3966"/>
                  <a:gd name="T17" fmla="*/ 687 h 2366"/>
                  <a:gd name="T18" fmla="*/ 504 w 3966"/>
                  <a:gd name="T19" fmla="*/ 850 h 2366"/>
                  <a:gd name="T20" fmla="*/ 347 w 3966"/>
                  <a:gd name="T21" fmla="*/ 1020 h 2366"/>
                  <a:gd name="T22" fmla="*/ 529 w 3966"/>
                  <a:gd name="T23" fmla="*/ 1144 h 2366"/>
                  <a:gd name="T24" fmla="*/ 727 w 3966"/>
                  <a:gd name="T25" fmla="*/ 1105 h 2366"/>
                  <a:gd name="T26" fmla="*/ 901 w 3966"/>
                  <a:gd name="T27" fmla="*/ 1216 h 2366"/>
                  <a:gd name="T28" fmla="*/ 1256 w 3966"/>
                  <a:gd name="T29" fmla="*/ 1229 h 2366"/>
                  <a:gd name="T30" fmla="*/ 1611 w 3966"/>
                  <a:gd name="T31" fmla="*/ 1425 h 2366"/>
                  <a:gd name="T32" fmla="*/ 1694 w 3966"/>
                  <a:gd name="T33" fmla="*/ 1673 h 2366"/>
                  <a:gd name="T34" fmla="*/ 1619 w 3966"/>
                  <a:gd name="T35" fmla="*/ 2118 h 2366"/>
                  <a:gd name="T36" fmla="*/ 1694 w 3966"/>
                  <a:gd name="T37" fmla="*/ 2268 h 2366"/>
                  <a:gd name="T38" fmla="*/ 2132 w 3966"/>
                  <a:gd name="T39" fmla="*/ 2242 h 2366"/>
                  <a:gd name="T40" fmla="*/ 2289 w 3966"/>
                  <a:gd name="T41" fmla="*/ 2366 h 2366"/>
                  <a:gd name="T42" fmla="*/ 2594 w 3966"/>
                  <a:gd name="T43" fmla="*/ 2046 h 2366"/>
                  <a:gd name="T44" fmla="*/ 2537 w 3966"/>
                  <a:gd name="T45" fmla="*/ 1817 h 2366"/>
                  <a:gd name="T46" fmla="*/ 2818 w 3966"/>
                  <a:gd name="T47" fmla="*/ 1673 h 2366"/>
                  <a:gd name="T48" fmla="*/ 3016 w 3966"/>
                  <a:gd name="T49" fmla="*/ 1719 h 2366"/>
                  <a:gd name="T50" fmla="*/ 3280 w 3966"/>
                  <a:gd name="T51" fmla="*/ 1615 h 2366"/>
                  <a:gd name="T52" fmla="*/ 3405 w 3966"/>
                  <a:gd name="T53" fmla="*/ 1174 h 2366"/>
                  <a:gd name="T54" fmla="*/ 3643 w 3966"/>
                  <a:gd name="T55" fmla="*/ 922 h 2366"/>
                  <a:gd name="T56" fmla="*/ 3966 w 3966"/>
                  <a:gd name="T57" fmla="*/ 896 h 2366"/>
                  <a:gd name="T58" fmla="*/ 3908 w 3966"/>
                  <a:gd name="T59" fmla="*/ 733 h 2366"/>
                  <a:gd name="T60" fmla="*/ 3669 w 3966"/>
                  <a:gd name="T61" fmla="*/ 563 h 2366"/>
                  <a:gd name="T62" fmla="*/ 3817 w 3966"/>
                  <a:gd name="T63" fmla="*/ 210 h 2366"/>
                  <a:gd name="T64" fmla="*/ 3590 w 3966"/>
                  <a:gd name="T65" fmla="*/ 0 h 23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966" h="2366">
                    <a:moveTo>
                      <a:pt x="1423" y="65"/>
                    </a:moveTo>
                    <a:lnTo>
                      <a:pt x="1148" y="262"/>
                    </a:lnTo>
                    <a:lnTo>
                      <a:pt x="934" y="216"/>
                    </a:lnTo>
                    <a:lnTo>
                      <a:pt x="529" y="314"/>
                    </a:lnTo>
                    <a:lnTo>
                      <a:pt x="174" y="327"/>
                    </a:lnTo>
                    <a:lnTo>
                      <a:pt x="0" y="628"/>
                    </a:lnTo>
                    <a:lnTo>
                      <a:pt x="91" y="726"/>
                    </a:lnTo>
                    <a:lnTo>
                      <a:pt x="231" y="654"/>
                    </a:lnTo>
                    <a:lnTo>
                      <a:pt x="430" y="687"/>
                    </a:lnTo>
                    <a:lnTo>
                      <a:pt x="504" y="850"/>
                    </a:lnTo>
                    <a:lnTo>
                      <a:pt x="347" y="1020"/>
                    </a:lnTo>
                    <a:lnTo>
                      <a:pt x="529" y="1144"/>
                    </a:lnTo>
                    <a:lnTo>
                      <a:pt x="727" y="1105"/>
                    </a:lnTo>
                    <a:lnTo>
                      <a:pt x="901" y="1216"/>
                    </a:lnTo>
                    <a:lnTo>
                      <a:pt x="1256" y="1229"/>
                    </a:lnTo>
                    <a:lnTo>
                      <a:pt x="1611" y="1425"/>
                    </a:lnTo>
                    <a:lnTo>
                      <a:pt x="1694" y="1673"/>
                    </a:lnTo>
                    <a:lnTo>
                      <a:pt x="1619" y="2118"/>
                    </a:lnTo>
                    <a:lnTo>
                      <a:pt x="1694" y="2268"/>
                    </a:lnTo>
                    <a:lnTo>
                      <a:pt x="2132" y="2242"/>
                    </a:lnTo>
                    <a:lnTo>
                      <a:pt x="2289" y="2366"/>
                    </a:lnTo>
                    <a:lnTo>
                      <a:pt x="2594" y="2046"/>
                    </a:lnTo>
                    <a:lnTo>
                      <a:pt x="2537" y="1817"/>
                    </a:lnTo>
                    <a:lnTo>
                      <a:pt x="2818" y="1673"/>
                    </a:lnTo>
                    <a:lnTo>
                      <a:pt x="3016" y="1719"/>
                    </a:lnTo>
                    <a:lnTo>
                      <a:pt x="3280" y="1615"/>
                    </a:lnTo>
                    <a:lnTo>
                      <a:pt x="3405" y="1174"/>
                    </a:lnTo>
                    <a:lnTo>
                      <a:pt x="3643" y="922"/>
                    </a:lnTo>
                    <a:lnTo>
                      <a:pt x="3966" y="896"/>
                    </a:lnTo>
                    <a:lnTo>
                      <a:pt x="3908" y="733"/>
                    </a:lnTo>
                    <a:lnTo>
                      <a:pt x="3669" y="563"/>
                    </a:lnTo>
                    <a:lnTo>
                      <a:pt x="3817" y="210"/>
                    </a:lnTo>
                    <a:lnTo>
                      <a:pt x="3590" y="0"/>
                    </a:lnTo>
                  </a:path>
                </a:pathLst>
              </a:custGeom>
              <a:noFill/>
              <a:ln w="1651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1" name="Freeform 6">
                <a:extLst>
                  <a:ext uri="{FF2B5EF4-FFF2-40B4-BE49-F238E27FC236}">
                    <a16:creationId xmlns:a16="http://schemas.microsoft.com/office/drawing/2014/main" id="{F7B98015-7AE1-B4BE-736D-24E65E99653B}"/>
                  </a:ext>
                </a:extLst>
              </p:cNvPr>
              <p:cNvSpPr>
                <a:spLocks/>
              </p:cNvSpPr>
              <p:nvPr userDrawn="1"/>
            </p:nvSpPr>
            <p:spPr bwMode="hidden">
              <a:xfrm>
                <a:off x="20" y="1069"/>
                <a:ext cx="5732" cy="3107"/>
              </a:xfrm>
              <a:custGeom>
                <a:avLst/>
                <a:gdLst>
                  <a:gd name="T0" fmla="*/ 81 w 5732"/>
                  <a:gd name="T1" fmla="*/ 0 h 3107"/>
                  <a:gd name="T2" fmla="*/ 133 w 5732"/>
                  <a:gd name="T3" fmla="*/ 328 h 3107"/>
                  <a:gd name="T4" fmla="*/ 0 w 5732"/>
                  <a:gd name="T5" fmla="*/ 666 h 3107"/>
                  <a:gd name="T6" fmla="*/ 83 w 5732"/>
                  <a:gd name="T7" fmla="*/ 1221 h 3107"/>
                  <a:gd name="T8" fmla="*/ 413 w 5732"/>
                  <a:gd name="T9" fmla="*/ 1515 h 3107"/>
                  <a:gd name="T10" fmla="*/ 881 w 5732"/>
                  <a:gd name="T11" fmla="*/ 1700 h 3107"/>
                  <a:gd name="T12" fmla="*/ 1440 w 5732"/>
                  <a:gd name="T13" fmla="*/ 1651 h 3107"/>
                  <a:gd name="T14" fmla="*/ 1755 w 5732"/>
                  <a:gd name="T15" fmla="*/ 1940 h 3107"/>
                  <a:gd name="T16" fmla="*/ 1653 w 5732"/>
                  <a:gd name="T17" fmla="*/ 2126 h 3107"/>
                  <a:gd name="T18" fmla="*/ 1136 w 5732"/>
                  <a:gd name="T19" fmla="*/ 2142 h 3107"/>
                  <a:gd name="T20" fmla="*/ 911 w 5732"/>
                  <a:gd name="T21" fmla="*/ 2021 h 3107"/>
                  <a:gd name="T22" fmla="*/ 739 w 5732"/>
                  <a:gd name="T23" fmla="*/ 2142 h 3107"/>
                  <a:gd name="T24" fmla="*/ 954 w 5732"/>
                  <a:gd name="T25" fmla="*/ 2524 h 3107"/>
                  <a:gd name="T26" fmla="*/ 973 w 5732"/>
                  <a:gd name="T27" fmla="*/ 2905 h 3107"/>
                  <a:gd name="T28" fmla="*/ 1511 w 5732"/>
                  <a:gd name="T29" fmla="*/ 3107 h 3107"/>
                  <a:gd name="T30" fmla="*/ 1644 w 5732"/>
                  <a:gd name="T31" fmla="*/ 2922 h 3107"/>
                  <a:gd name="T32" fmla="*/ 2077 w 5732"/>
                  <a:gd name="T33" fmla="*/ 2797 h 3107"/>
                  <a:gd name="T34" fmla="*/ 2610 w 5732"/>
                  <a:gd name="T35" fmla="*/ 2962 h 3107"/>
                  <a:gd name="T36" fmla="*/ 3222 w 5732"/>
                  <a:gd name="T37" fmla="*/ 2812 h 3107"/>
                  <a:gd name="T38" fmla="*/ 3443 w 5732"/>
                  <a:gd name="T39" fmla="*/ 2922 h 3107"/>
                  <a:gd name="T40" fmla="*/ 3861 w 5732"/>
                  <a:gd name="T41" fmla="*/ 2648 h 3107"/>
                  <a:gd name="T42" fmla="*/ 4125 w 5732"/>
                  <a:gd name="T43" fmla="*/ 2311 h 3107"/>
                  <a:gd name="T44" fmla="*/ 4369 w 5732"/>
                  <a:gd name="T45" fmla="*/ 2318 h 3107"/>
                  <a:gd name="T46" fmla="*/ 4554 w 5732"/>
                  <a:gd name="T47" fmla="*/ 2445 h 3107"/>
                  <a:gd name="T48" fmla="*/ 5015 w 5732"/>
                  <a:gd name="T49" fmla="*/ 2142 h 3107"/>
                  <a:gd name="T50" fmla="*/ 5404 w 5732"/>
                  <a:gd name="T51" fmla="*/ 2185 h 3107"/>
                  <a:gd name="T52" fmla="*/ 5732 w 5732"/>
                  <a:gd name="T53" fmla="*/ 2069 h 310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5732" h="3107">
                    <a:moveTo>
                      <a:pt x="81" y="0"/>
                    </a:moveTo>
                    <a:lnTo>
                      <a:pt x="133" y="328"/>
                    </a:lnTo>
                    <a:lnTo>
                      <a:pt x="0" y="666"/>
                    </a:lnTo>
                    <a:lnTo>
                      <a:pt x="83" y="1221"/>
                    </a:lnTo>
                    <a:lnTo>
                      <a:pt x="413" y="1515"/>
                    </a:lnTo>
                    <a:lnTo>
                      <a:pt x="881" y="1700"/>
                    </a:lnTo>
                    <a:lnTo>
                      <a:pt x="1440" y="1651"/>
                    </a:lnTo>
                    <a:lnTo>
                      <a:pt x="1755" y="1940"/>
                    </a:lnTo>
                    <a:lnTo>
                      <a:pt x="1653" y="2126"/>
                    </a:lnTo>
                    <a:lnTo>
                      <a:pt x="1136" y="2142"/>
                    </a:lnTo>
                    <a:lnTo>
                      <a:pt x="911" y="2021"/>
                    </a:lnTo>
                    <a:lnTo>
                      <a:pt x="739" y="2142"/>
                    </a:lnTo>
                    <a:lnTo>
                      <a:pt x="954" y="2524"/>
                    </a:lnTo>
                    <a:lnTo>
                      <a:pt x="973" y="2905"/>
                    </a:lnTo>
                    <a:lnTo>
                      <a:pt x="1511" y="3107"/>
                    </a:lnTo>
                    <a:lnTo>
                      <a:pt x="1644" y="2922"/>
                    </a:lnTo>
                    <a:lnTo>
                      <a:pt x="2077" y="2797"/>
                    </a:lnTo>
                    <a:lnTo>
                      <a:pt x="2610" y="2962"/>
                    </a:lnTo>
                    <a:lnTo>
                      <a:pt x="3222" y="2812"/>
                    </a:lnTo>
                    <a:lnTo>
                      <a:pt x="3443" y="2922"/>
                    </a:lnTo>
                    <a:lnTo>
                      <a:pt x="3861" y="2648"/>
                    </a:lnTo>
                    <a:lnTo>
                      <a:pt x="4125" y="2311"/>
                    </a:lnTo>
                    <a:lnTo>
                      <a:pt x="4369" y="2318"/>
                    </a:lnTo>
                    <a:lnTo>
                      <a:pt x="4554" y="2445"/>
                    </a:lnTo>
                    <a:lnTo>
                      <a:pt x="5015" y="2142"/>
                    </a:lnTo>
                    <a:lnTo>
                      <a:pt x="5404" y="2185"/>
                    </a:lnTo>
                    <a:lnTo>
                      <a:pt x="5732" y="2069"/>
                    </a:lnTo>
                  </a:path>
                </a:pathLst>
              </a:custGeom>
              <a:noFill/>
              <a:ln w="1651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2" name="Freeform 7">
                <a:extLst>
                  <a:ext uri="{FF2B5EF4-FFF2-40B4-BE49-F238E27FC236}">
                    <a16:creationId xmlns:a16="http://schemas.microsoft.com/office/drawing/2014/main" id="{D4358C5F-2BF3-9C10-01CD-56FA657E3592}"/>
                  </a:ext>
                </a:extLst>
              </p:cNvPr>
              <p:cNvSpPr>
                <a:spLocks/>
              </p:cNvSpPr>
              <p:nvPr userDrawn="1"/>
            </p:nvSpPr>
            <p:spPr bwMode="hidden">
              <a:xfrm>
                <a:off x="242" y="1145"/>
                <a:ext cx="5512" cy="2760"/>
              </a:xfrm>
              <a:custGeom>
                <a:avLst/>
                <a:gdLst>
                  <a:gd name="T0" fmla="*/ 240 w 5512"/>
                  <a:gd name="T1" fmla="*/ 0 h 2760"/>
                  <a:gd name="T2" fmla="*/ 0 w 5512"/>
                  <a:gd name="T3" fmla="*/ 336 h 2760"/>
                  <a:gd name="T4" fmla="*/ 82 w 5512"/>
                  <a:gd name="T5" fmla="*/ 821 h 2760"/>
                  <a:gd name="T6" fmla="*/ 243 w 5512"/>
                  <a:gd name="T7" fmla="*/ 873 h 2760"/>
                  <a:gd name="T8" fmla="*/ 473 w 5512"/>
                  <a:gd name="T9" fmla="*/ 1087 h 2760"/>
                  <a:gd name="T10" fmla="*/ 557 w 5512"/>
                  <a:gd name="T11" fmla="*/ 1441 h 2760"/>
                  <a:gd name="T12" fmla="*/ 839 w 5512"/>
                  <a:gd name="T13" fmla="*/ 1499 h 2760"/>
                  <a:gd name="T14" fmla="*/ 1258 w 5512"/>
                  <a:gd name="T15" fmla="*/ 1349 h 2760"/>
                  <a:gd name="T16" fmla="*/ 1307 w 5512"/>
                  <a:gd name="T17" fmla="*/ 1493 h 2760"/>
                  <a:gd name="T18" fmla="*/ 1621 w 5512"/>
                  <a:gd name="T19" fmla="*/ 1513 h 2760"/>
                  <a:gd name="T20" fmla="*/ 1862 w 5512"/>
                  <a:gd name="T21" fmla="*/ 1865 h 2760"/>
                  <a:gd name="T22" fmla="*/ 1668 w 5512"/>
                  <a:gd name="T23" fmla="*/ 2166 h 2760"/>
                  <a:gd name="T24" fmla="*/ 1308 w 5512"/>
                  <a:gd name="T25" fmla="*/ 2217 h 2760"/>
                  <a:gd name="T26" fmla="*/ 992 w 5512"/>
                  <a:gd name="T27" fmla="*/ 2172 h 2760"/>
                  <a:gd name="T28" fmla="*/ 903 w 5512"/>
                  <a:gd name="T29" fmla="*/ 2244 h 2760"/>
                  <a:gd name="T30" fmla="*/ 1008 w 5512"/>
                  <a:gd name="T31" fmla="*/ 2415 h 2760"/>
                  <a:gd name="T32" fmla="*/ 992 w 5512"/>
                  <a:gd name="T33" fmla="*/ 2538 h 2760"/>
                  <a:gd name="T34" fmla="*/ 1137 w 5512"/>
                  <a:gd name="T35" fmla="*/ 2760 h 2760"/>
                  <a:gd name="T36" fmla="*/ 1661 w 5512"/>
                  <a:gd name="T37" fmla="*/ 2623 h 2760"/>
                  <a:gd name="T38" fmla="*/ 1725 w 5512"/>
                  <a:gd name="T39" fmla="*/ 2492 h 2760"/>
                  <a:gd name="T40" fmla="*/ 1895 w 5512"/>
                  <a:gd name="T41" fmla="*/ 2551 h 2760"/>
                  <a:gd name="T42" fmla="*/ 2338 w 5512"/>
                  <a:gd name="T43" fmla="*/ 2448 h 2760"/>
                  <a:gd name="T44" fmla="*/ 2443 w 5512"/>
                  <a:gd name="T45" fmla="*/ 2714 h 2760"/>
                  <a:gd name="T46" fmla="*/ 2870 w 5512"/>
                  <a:gd name="T47" fmla="*/ 2541 h 2760"/>
                  <a:gd name="T48" fmla="*/ 3264 w 5512"/>
                  <a:gd name="T49" fmla="*/ 2591 h 2760"/>
                  <a:gd name="T50" fmla="*/ 3522 w 5512"/>
                  <a:gd name="T51" fmla="*/ 2427 h 2760"/>
                  <a:gd name="T52" fmla="*/ 3594 w 5512"/>
                  <a:gd name="T53" fmla="*/ 2081 h 2760"/>
                  <a:gd name="T54" fmla="*/ 4013 w 5512"/>
                  <a:gd name="T55" fmla="*/ 2087 h 2760"/>
                  <a:gd name="T56" fmla="*/ 4070 w 5512"/>
                  <a:gd name="T57" fmla="*/ 1924 h 2760"/>
                  <a:gd name="T58" fmla="*/ 4239 w 5512"/>
                  <a:gd name="T59" fmla="*/ 1931 h 2760"/>
                  <a:gd name="T60" fmla="*/ 4465 w 5512"/>
                  <a:gd name="T61" fmla="*/ 2094 h 2760"/>
                  <a:gd name="T62" fmla="*/ 4836 w 5512"/>
                  <a:gd name="T63" fmla="*/ 1814 h 2760"/>
                  <a:gd name="T64" fmla="*/ 5225 w 5512"/>
                  <a:gd name="T65" fmla="*/ 1785 h 2760"/>
                  <a:gd name="T66" fmla="*/ 5367 w 5512"/>
                  <a:gd name="T67" fmla="*/ 1571 h 2760"/>
                  <a:gd name="T68" fmla="*/ 5512 w 5512"/>
                  <a:gd name="T69" fmla="*/ 1585 h 27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512" h="2760">
                    <a:moveTo>
                      <a:pt x="240" y="0"/>
                    </a:moveTo>
                    <a:lnTo>
                      <a:pt x="0" y="336"/>
                    </a:lnTo>
                    <a:lnTo>
                      <a:pt x="82" y="821"/>
                    </a:lnTo>
                    <a:lnTo>
                      <a:pt x="243" y="873"/>
                    </a:lnTo>
                    <a:lnTo>
                      <a:pt x="473" y="1087"/>
                    </a:lnTo>
                    <a:lnTo>
                      <a:pt x="557" y="1441"/>
                    </a:lnTo>
                    <a:lnTo>
                      <a:pt x="839" y="1499"/>
                    </a:lnTo>
                    <a:lnTo>
                      <a:pt x="1258" y="1349"/>
                    </a:lnTo>
                    <a:lnTo>
                      <a:pt x="1307" y="1493"/>
                    </a:lnTo>
                    <a:lnTo>
                      <a:pt x="1621" y="1513"/>
                    </a:lnTo>
                    <a:lnTo>
                      <a:pt x="1862" y="1865"/>
                    </a:lnTo>
                    <a:lnTo>
                      <a:pt x="1668" y="2166"/>
                    </a:lnTo>
                    <a:lnTo>
                      <a:pt x="1308" y="2217"/>
                    </a:lnTo>
                    <a:lnTo>
                      <a:pt x="992" y="2172"/>
                    </a:lnTo>
                    <a:lnTo>
                      <a:pt x="903" y="2244"/>
                    </a:lnTo>
                    <a:lnTo>
                      <a:pt x="1008" y="2415"/>
                    </a:lnTo>
                    <a:lnTo>
                      <a:pt x="992" y="2538"/>
                    </a:lnTo>
                    <a:lnTo>
                      <a:pt x="1137" y="2760"/>
                    </a:lnTo>
                    <a:lnTo>
                      <a:pt x="1661" y="2623"/>
                    </a:lnTo>
                    <a:lnTo>
                      <a:pt x="1725" y="2492"/>
                    </a:lnTo>
                    <a:lnTo>
                      <a:pt x="1895" y="2551"/>
                    </a:lnTo>
                    <a:lnTo>
                      <a:pt x="2338" y="2448"/>
                    </a:lnTo>
                    <a:lnTo>
                      <a:pt x="2443" y="2714"/>
                    </a:lnTo>
                    <a:lnTo>
                      <a:pt x="2870" y="2541"/>
                    </a:lnTo>
                    <a:lnTo>
                      <a:pt x="3264" y="2591"/>
                    </a:lnTo>
                    <a:lnTo>
                      <a:pt x="3522" y="2427"/>
                    </a:lnTo>
                    <a:lnTo>
                      <a:pt x="3594" y="2081"/>
                    </a:lnTo>
                    <a:lnTo>
                      <a:pt x="4013" y="2087"/>
                    </a:lnTo>
                    <a:lnTo>
                      <a:pt x="4070" y="1924"/>
                    </a:lnTo>
                    <a:lnTo>
                      <a:pt x="4239" y="1931"/>
                    </a:lnTo>
                    <a:lnTo>
                      <a:pt x="4465" y="2094"/>
                    </a:lnTo>
                    <a:lnTo>
                      <a:pt x="4836" y="1814"/>
                    </a:lnTo>
                    <a:lnTo>
                      <a:pt x="5225" y="1785"/>
                    </a:lnTo>
                    <a:lnTo>
                      <a:pt x="5367" y="1571"/>
                    </a:lnTo>
                    <a:lnTo>
                      <a:pt x="5512" y="1585"/>
                    </a:lnTo>
                  </a:path>
                </a:pathLst>
              </a:custGeom>
              <a:noFill/>
              <a:ln w="1524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3" name="Freeform 8">
                <a:extLst>
                  <a:ext uri="{FF2B5EF4-FFF2-40B4-BE49-F238E27FC236}">
                    <a16:creationId xmlns:a16="http://schemas.microsoft.com/office/drawing/2014/main" id="{D4808A30-5FEC-7457-2C6E-0A4174A606DA}"/>
                  </a:ext>
                </a:extLst>
              </p:cNvPr>
              <p:cNvSpPr>
                <a:spLocks/>
              </p:cNvSpPr>
              <p:nvPr userDrawn="1"/>
            </p:nvSpPr>
            <p:spPr bwMode="hidden">
              <a:xfrm>
                <a:off x="4840" y="984"/>
                <a:ext cx="790" cy="1189"/>
              </a:xfrm>
              <a:custGeom>
                <a:avLst/>
                <a:gdLst>
                  <a:gd name="T0" fmla="*/ 139 w 790"/>
                  <a:gd name="T1" fmla="*/ 0 h 1189"/>
                  <a:gd name="T2" fmla="*/ 210 w 790"/>
                  <a:gd name="T3" fmla="*/ 233 h 1189"/>
                  <a:gd name="T4" fmla="*/ 159 w 790"/>
                  <a:gd name="T5" fmla="*/ 643 h 1189"/>
                  <a:gd name="T6" fmla="*/ 454 w 790"/>
                  <a:gd name="T7" fmla="*/ 771 h 1189"/>
                  <a:gd name="T8" fmla="*/ 605 w 790"/>
                  <a:gd name="T9" fmla="*/ 1046 h 1189"/>
                  <a:gd name="T10" fmla="*/ 790 w 790"/>
                  <a:gd name="T11" fmla="*/ 1189 h 1189"/>
                  <a:gd name="T12" fmla="*/ 540 w 790"/>
                  <a:gd name="T13" fmla="*/ 1111 h 1189"/>
                  <a:gd name="T14" fmla="*/ 363 w 790"/>
                  <a:gd name="T15" fmla="*/ 883 h 1189"/>
                  <a:gd name="T16" fmla="*/ 139 w 790"/>
                  <a:gd name="T17" fmla="*/ 852 h 1189"/>
                  <a:gd name="T18" fmla="*/ 0 w 790"/>
                  <a:gd name="T19" fmla="*/ 499 h 1189"/>
                  <a:gd name="T20" fmla="*/ 48 w 790"/>
                  <a:gd name="T21" fmla="*/ 209 h 118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0" h="1189">
                    <a:moveTo>
                      <a:pt x="139" y="0"/>
                    </a:moveTo>
                    <a:lnTo>
                      <a:pt x="210" y="233"/>
                    </a:lnTo>
                    <a:lnTo>
                      <a:pt x="159" y="643"/>
                    </a:lnTo>
                    <a:lnTo>
                      <a:pt x="454" y="771"/>
                    </a:lnTo>
                    <a:lnTo>
                      <a:pt x="605" y="1046"/>
                    </a:lnTo>
                    <a:lnTo>
                      <a:pt x="790" y="1189"/>
                    </a:lnTo>
                    <a:lnTo>
                      <a:pt x="540" y="1111"/>
                    </a:lnTo>
                    <a:lnTo>
                      <a:pt x="363" y="883"/>
                    </a:lnTo>
                    <a:lnTo>
                      <a:pt x="139" y="852"/>
                    </a:lnTo>
                    <a:lnTo>
                      <a:pt x="0" y="499"/>
                    </a:lnTo>
                    <a:lnTo>
                      <a:pt x="48" y="209"/>
                    </a:lnTo>
                  </a:path>
                </a:pathLst>
              </a:custGeom>
              <a:noFill/>
              <a:ln w="1524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4" name="Freeform 9">
                <a:extLst>
                  <a:ext uri="{FF2B5EF4-FFF2-40B4-BE49-F238E27FC236}">
                    <a16:creationId xmlns:a16="http://schemas.microsoft.com/office/drawing/2014/main" id="{FB37BF1F-080B-A1D8-2597-B6A4DF7D0AFF}"/>
                  </a:ext>
                </a:extLst>
              </p:cNvPr>
              <p:cNvSpPr>
                <a:spLocks/>
              </p:cNvSpPr>
              <p:nvPr userDrawn="1"/>
            </p:nvSpPr>
            <p:spPr bwMode="hidden">
              <a:xfrm>
                <a:off x="5173" y="896"/>
                <a:ext cx="579" cy="1117"/>
              </a:xfrm>
              <a:custGeom>
                <a:avLst/>
                <a:gdLst>
                  <a:gd name="T0" fmla="*/ 0 w 579"/>
                  <a:gd name="T1" fmla="*/ 0 h 1117"/>
                  <a:gd name="T2" fmla="*/ 128 w 579"/>
                  <a:gd name="T3" fmla="*/ 328 h 1117"/>
                  <a:gd name="T4" fmla="*/ 9 w 579"/>
                  <a:gd name="T5" fmla="*/ 659 h 1117"/>
                  <a:gd name="T6" fmla="*/ 40 w 579"/>
                  <a:gd name="T7" fmla="*/ 763 h 1117"/>
                  <a:gd name="T8" fmla="*/ 234 w 579"/>
                  <a:gd name="T9" fmla="*/ 739 h 1117"/>
                  <a:gd name="T10" fmla="*/ 344 w 579"/>
                  <a:gd name="T11" fmla="*/ 1055 h 1117"/>
                  <a:gd name="T12" fmla="*/ 579 w 579"/>
                  <a:gd name="T13" fmla="*/ 1117 h 11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9" h="1117">
                    <a:moveTo>
                      <a:pt x="0" y="0"/>
                    </a:moveTo>
                    <a:lnTo>
                      <a:pt x="128" y="328"/>
                    </a:lnTo>
                    <a:lnTo>
                      <a:pt x="9" y="659"/>
                    </a:lnTo>
                    <a:lnTo>
                      <a:pt x="40" y="763"/>
                    </a:lnTo>
                    <a:lnTo>
                      <a:pt x="234" y="739"/>
                    </a:lnTo>
                    <a:lnTo>
                      <a:pt x="344" y="1055"/>
                    </a:lnTo>
                    <a:lnTo>
                      <a:pt x="579" y="1117"/>
                    </a:lnTo>
                  </a:path>
                </a:pathLst>
              </a:custGeom>
              <a:noFill/>
              <a:ln w="1651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5" name="Freeform 10">
                <a:extLst>
                  <a:ext uri="{FF2B5EF4-FFF2-40B4-BE49-F238E27FC236}">
                    <a16:creationId xmlns:a16="http://schemas.microsoft.com/office/drawing/2014/main" id="{B1827E0C-0915-20FD-FEA3-6ADB90732AF6}"/>
                  </a:ext>
                </a:extLst>
              </p:cNvPr>
              <p:cNvSpPr>
                <a:spLocks/>
              </p:cNvSpPr>
              <p:nvPr userDrawn="1"/>
            </p:nvSpPr>
            <p:spPr bwMode="hidden">
              <a:xfrm>
                <a:off x="3291" y="968"/>
                <a:ext cx="2471" cy="2396"/>
              </a:xfrm>
              <a:custGeom>
                <a:avLst/>
                <a:gdLst>
                  <a:gd name="T0" fmla="*/ 1118 w 2471"/>
                  <a:gd name="T1" fmla="*/ 0 h 2396"/>
                  <a:gd name="T2" fmla="*/ 1179 w 2471"/>
                  <a:gd name="T3" fmla="*/ 225 h 2396"/>
                  <a:gd name="T4" fmla="*/ 1393 w 2471"/>
                  <a:gd name="T5" fmla="*/ 339 h 2396"/>
                  <a:gd name="T6" fmla="*/ 1404 w 2471"/>
                  <a:gd name="T7" fmla="*/ 548 h 2396"/>
                  <a:gd name="T8" fmla="*/ 1342 w 2471"/>
                  <a:gd name="T9" fmla="*/ 732 h 2396"/>
                  <a:gd name="T10" fmla="*/ 1434 w 2471"/>
                  <a:gd name="T11" fmla="*/ 925 h 2396"/>
                  <a:gd name="T12" fmla="*/ 1455 w 2471"/>
                  <a:gd name="T13" fmla="*/ 1109 h 2396"/>
                  <a:gd name="T14" fmla="*/ 1311 w 2471"/>
                  <a:gd name="T15" fmla="*/ 1142 h 2396"/>
                  <a:gd name="T16" fmla="*/ 926 w 2471"/>
                  <a:gd name="T17" fmla="*/ 1384 h 2396"/>
                  <a:gd name="T18" fmla="*/ 975 w 2471"/>
                  <a:gd name="T19" fmla="*/ 1456 h 2396"/>
                  <a:gd name="T20" fmla="*/ 956 w 2471"/>
                  <a:gd name="T21" fmla="*/ 1624 h 2396"/>
                  <a:gd name="T22" fmla="*/ 782 w 2471"/>
                  <a:gd name="T23" fmla="*/ 1817 h 2396"/>
                  <a:gd name="T24" fmla="*/ 539 w 2471"/>
                  <a:gd name="T25" fmla="*/ 1978 h 2396"/>
                  <a:gd name="T26" fmla="*/ 152 w 2471"/>
                  <a:gd name="T27" fmla="*/ 2026 h 2396"/>
                  <a:gd name="T28" fmla="*/ 19 w 2471"/>
                  <a:gd name="T29" fmla="*/ 2251 h 2396"/>
                  <a:gd name="T30" fmla="*/ 0 w 2471"/>
                  <a:gd name="T31" fmla="*/ 2396 h 2396"/>
                  <a:gd name="T32" fmla="*/ 213 w 2471"/>
                  <a:gd name="T33" fmla="*/ 2179 h 2396"/>
                  <a:gd name="T34" fmla="*/ 629 w 2471"/>
                  <a:gd name="T35" fmla="*/ 2090 h 2396"/>
                  <a:gd name="T36" fmla="*/ 894 w 2471"/>
                  <a:gd name="T37" fmla="*/ 1906 h 2396"/>
                  <a:gd name="T38" fmla="*/ 1230 w 2471"/>
                  <a:gd name="T39" fmla="*/ 1986 h 2396"/>
                  <a:gd name="T40" fmla="*/ 1668 w 2471"/>
                  <a:gd name="T41" fmla="*/ 1906 h 2396"/>
                  <a:gd name="T42" fmla="*/ 1983 w 2471"/>
                  <a:gd name="T43" fmla="*/ 1745 h 2396"/>
                  <a:gd name="T44" fmla="*/ 2014 w 2471"/>
                  <a:gd name="T45" fmla="*/ 1600 h 2396"/>
                  <a:gd name="T46" fmla="*/ 2237 w 2471"/>
                  <a:gd name="T47" fmla="*/ 1496 h 2396"/>
                  <a:gd name="T48" fmla="*/ 2359 w 2471"/>
                  <a:gd name="T49" fmla="*/ 1552 h 2396"/>
                  <a:gd name="T50" fmla="*/ 2471 w 2471"/>
                  <a:gd name="T51" fmla="*/ 1479 h 239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71" h="2396">
                    <a:moveTo>
                      <a:pt x="1118" y="0"/>
                    </a:moveTo>
                    <a:lnTo>
                      <a:pt x="1179" y="225"/>
                    </a:lnTo>
                    <a:lnTo>
                      <a:pt x="1393" y="339"/>
                    </a:lnTo>
                    <a:lnTo>
                      <a:pt x="1404" y="548"/>
                    </a:lnTo>
                    <a:lnTo>
                      <a:pt x="1342" y="732"/>
                    </a:lnTo>
                    <a:lnTo>
                      <a:pt x="1434" y="925"/>
                    </a:lnTo>
                    <a:lnTo>
                      <a:pt x="1455" y="1109"/>
                    </a:lnTo>
                    <a:lnTo>
                      <a:pt x="1311" y="1142"/>
                    </a:lnTo>
                    <a:lnTo>
                      <a:pt x="926" y="1384"/>
                    </a:lnTo>
                    <a:lnTo>
                      <a:pt x="975" y="1456"/>
                    </a:lnTo>
                    <a:lnTo>
                      <a:pt x="956" y="1624"/>
                    </a:lnTo>
                    <a:lnTo>
                      <a:pt x="782" y="1817"/>
                    </a:lnTo>
                    <a:lnTo>
                      <a:pt x="539" y="1978"/>
                    </a:lnTo>
                    <a:lnTo>
                      <a:pt x="152" y="2026"/>
                    </a:lnTo>
                    <a:lnTo>
                      <a:pt x="19" y="2251"/>
                    </a:lnTo>
                    <a:lnTo>
                      <a:pt x="0" y="2396"/>
                    </a:lnTo>
                    <a:lnTo>
                      <a:pt x="213" y="2179"/>
                    </a:lnTo>
                    <a:lnTo>
                      <a:pt x="629" y="2090"/>
                    </a:lnTo>
                    <a:lnTo>
                      <a:pt x="894" y="1906"/>
                    </a:lnTo>
                    <a:lnTo>
                      <a:pt x="1230" y="1986"/>
                    </a:lnTo>
                    <a:lnTo>
                      <a:pt x="1668" y="1906"/>
                    </a:lnTo>
                    <a:lnTo>
                      <a:pt x="1983" y="1745"/>
                    </a:lnTo>
                    <a:lnTo>
                      <a:pt x="2014" y="1600"/>
                    </a:lnTo>
                    <a:lnTo>
                      <a:pt x="2237" y="1496"/>
                    </a:lnTo>
                    <a:lnTo>
                      <a:pt x="2359" y="1552"/>
                    </a:lnTo>
                    <a:lnTo>
                      <a:pt x="2471" y="1479"/>
                    </a:lnTo>
                  </a:path>
                </a:pathLst>
              </a:custGeom>
              <a:noFill/>
              <a:ln w="1651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6" name="Freeform 11">
                <a:extLst>
                  <a:ext uri="{FF2B5EF4-FFF2-40B4-BE49-F238E27FC236}">
                    <a16:creationId xmlns:a16="http://schemas.microsoft.com/office/drawing/2014/main" id="{A8DC2F04-E347-3BCC-27DF-BF5E96EFBB63}"/>
                  </a:ext>
                </a:extLst>
              </p:cNvPr>
              <p:cNvSpPr>
                <a:spLocks/>
              </p:cNvSpPr>
              <p:nvPr userDrawn="1"/>
            </p:nvSpPr>
            <p:spPr bwMode="hidden">
              <a:xfrm>
                <a:off x="2366" y="1067"/>
                <a:ext cx="1399" cy="1349"/>
              </a:xfrm>
              <a:custGeom>
                <a:avLst/>
                <a:gdLst>
                  <a:gd name="T0" fmla="*/ 620 w 1399"/>
                  <a:gd name="T1" fmla="*/ 155 h 1349"/>
                  <a:gd name="T2" fmla="*/ 421 w 1399"/>
                  <a:gd name="T3" fmla="*/ 155 h 1349"/>
                  <a:gd name="T4" fmla="*/ 205 w 1399"/>
                  <a:gd name="T5" fmla="*/ 507 h 1349"/>
                  <a:gd name="T6" fmla="*/ 0 w 1399"/>
                  <a:gd name="T7" fmla="*/ 673 h 1349"/>
                  <a:gd name="T8" fmla="*/ 487 w 1399"/>
                  <a:gd name="T9" fmla="*/ 783 h 1349"/>
                  <a:gd name="T10" fmla="*/ 425 w 1399"/>
                  <a:gd name="T11" fmla="*/ 1009 h 1349"/>
                  <a:gd name="T12" fmla="*/ 617 w 1399"/>
                  <a:gd name="T13" fmla="*/ 1086 h 1349"/>
                  <a:gd name="T14" fmla="*/ 498 w 1399"/>
                  <a:gd name="T15" fmla="*/ 1349 h 1349"/>
                  <a:gd name="T16" fmla="*/ 961 w 1399"/>
                  <a:gd name="T17" fmla="*/ 1035 h 1349"/>
                  <a:gd name="T18" fmla="*/ 926 w 1399"/>
                  <a:gd name="T19" fmla="*/ 776 h 1349"/>
                  <a:gd name="T20" fmla="*/ 1181 w 1399"/>
                  <a:gd name="T21" fmla="*/ 749 h 1349"/>
                  <a:gd name="T22" fmla="*/ 1399 w 1399"/>
                  <a:gd name="T23" fmla="*/ 601 h 1349"/>
                  <a:gd name="T24" fmla="*/ 1315 w 1399"/>
                  <a:gd name="T25" fmla="*/ 416 h 1349"/>
                  <a:gd name="T26" fmla="*/ 1341 w 1399"/>
                  <a:gd name="T27" fmla="*/ 196 h 1349"/>
                  <a:gd name="T28" fmla="*/ 1171 w 1399"/>
                  <a:gd name="T29" fmla="*/ 164 h 1349"/>
                  <a:gd name="T30" fmla="*/ 928 w 1399"/>
                  <a:gd name="T31" fmla="*/ 0 h 1349"/>
                  <a:gd name="T32" fmla="*/ 620 w 1399"/>
                  <a:gd name="T33" fmla="*/ 155 h 134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399" h="1349">
                    <a:moveTo>
                      <a:pt x="620" y="155"/>
                    </a:moveTo>
                    <a:lnTo>
                      <a:pt x="421" y="155"/>
                    </a:lnTo>
                    <a:lnTo>
                      <a:pt x="205" y="507"/>
                    </a:lnTo>
                    <a:lnTo>
                      <a:pt x="0" y="673"/>
                    </a:lnTo>
                    <a:lnTo>
                      <a:pt x="487" y="783"/>
                    </a:lnTo>
                    <a:lnTo>
                      <a:pt x="425" y="1009"/>
                    </a:lnTo>
                    <a:lnTo>
                      <a:pt x="617" y="1086"/>
                    </a:lnTo>
                    <a:lnTo>
                      <a:pt x="498" y="1349"/>
                    </a:lnTo>
                    <a:lnTo>
                      <a:pt x="961" y="1035"/>
                    </a:lnTo>
                    <a:lnTo>
                      <a:pt x="926" y="776"/>
                    </a:lnTo>
                    <a:lnTo>
                      <a:pt x="1181" y="749"/>
                    </a:lnTo>
                    <a:lnTo>
                      <a:pt x="1399" y="601"/>
                    </a:lnTo>
                    <a:lnTo>
                      <a:pt x="1315" y="416"/>
                    </a:lnTo>
                    <a:lnTo>
                      <a:pt x="1341" y="196"/>
                    </a:lnTo>
                    <a:lnTo>
                      <a:pt x="1171" y="164"/>
                    </a:lnTo>
                    <a:lnTo>
                      <a:pt x="928" y="0"/>
                    </a:lnTo>
                    <a:lnTo>
                      <a:pt x="620" y="155"/>
                    </a:lnTo>
                    <a:close/>
                  </a:path>
                </a:pathLst>
              </a:custGeom>
              <a:noFill/>
              <a:ln w="1778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7" name="Freeform 12">
                <a:extLst>
                  <a:ext uri="{FF2B5EF4-FFF2-40B4-BE49-F238E27FC236}">
                    <a16:creationId xmlns:a16="http://schemas.microsoft.com/office/drawing/2014/main" id="{CDE6F705-7228-8F2D-3E4B-0CDDB5E00625}"/>
                  </a:ext>
                </a:extLst>
              </p:cNvPr>
              <p:cNvSpPr>
                <a:spLocks/>
              </p:cNvSpPr>
              <p:nvPr userDrawn="1"/>
            </p:nvSpPr>
            <p:spPr bwMode="hidden">
              <a:xfrm>
                <a:off x="4275" y="2031"/>
                <a:ext cx="1256" cy="810"/>
              </a:xfrm>
              <a:custGeom>
                <a:avLst/>
                <a:gdLst>
                  <a:gd name="T0" fmla="*/ 719 w 1256"/>
                  <a:gd name="T1" fmla="*/ 183 h 810"/>
                  <a:gd name="T2" fmla="*/ 760 w 1256"/>
                  <a:gd name="T3" fmla="*/ 33 h 810"/>
                  <a:gd name="T4" fmla="*/ 884 w 1256"/>
                  <a:gd name="T5" fmla="*/ 0 h 810"/>
                  <a:gd name="T6" fmla="*/ 983 w 1256"/>
                  <a:gd name="T7" fmla="*/ 78 h 810"/>
                  <a:gd name="T8" fmla="*/ 1082 w 1256"/>
                  <a:gd name="T9" fmla="*/ 248 h 810"/>
                  <a:gd name="T10" fmla="*/ 1256 w 1256"/>
                  <a:gd name="T11" fmla="*/ 229 h 810"/>
                  <a:gd name="T12" fmla="*/ 1248 w 1256"/>
                  <a:gd name="T13" fmla="*/ 359 h 810"/>
                  <a:gd name="T14" fmla="*/ 1016 w 1256"/>
                  <a:gd name="T15" fmla="*/ 431 h 810"/>
                  <a:gd name="T16" fmla="*/ 879 w 1256"/>
                  <a:gd name="T17" fmla="*/ 417 h 810"/>
                  <a:gd name="T18" fmla="*/ 719 w 1256"/>
                  <a:gd name="T19" fmla="*/ 481 h 810"/>
                  <a:gd name="T20" fmla="*/ 591 w 1256"/>
                  <a:gd name="T21" fmla="*/ 633 h 810"/>
                  <a:gd name="T22" fmla="*/ 423 w 1256"/>
                  <a:gd name="T23" fmla="*/ 537 h 810"/>
                  <a:gd name="T24" fmla="*/ 256 w 1256"/>
                  <a:gd name="T25" fmla="*/ 810 h 810"/>
                  <a:gd name="T26" fmla="*/ 66 w 1256"/>
                  <a:gd name="T27" fmla="*/ 764 h 810"/>
                  <a:gd name="T28" fmla="*/ 0 w 1256"/>
                  <a:gd name="T29" fmla="*/ 601 h 810"/>
                  <a:gd name="T30" fmla="*/ 157 w 1256"/>
                  <a:gd name="T31" fmla="*/ 483 h 810"/>
                  <a:gd name="T32" fmla="*/ 248 w 1256"/>
                  <a:gd name="T33" fmla="*/ 281 h 810"/>
                  <a:gd name="T34" fmla="*/ 438 w 1256"/>
                  <a:gd name="T35" fmla="*/ 150 h 810"/>
                  <a:gd name="T36" fmla="*/ 719 w 1256"/>
                  <a:gd name="T37" fmla="*/ 189 h 81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256" h="810">
                    <a:moveTo>
                      <a:pt x="719" y="183"/>
                    </a:moveTo>
                    <a:lnTo>
                      <a:pt x="760" y="33"/>
                    </a:lnTo>
                    <a:lnTo>
                      <a:pt x="884" y="0"/>
                    </a:lnTo>
                    <a:lnTo>
                      <a:pt x="983" y="78"/>
                    </a:lnTo>
                    <a:lnTo>
                      <a:pt x="1082" y="248"/>
                    </a:lnTo>
                    <a:lnTo>
                      <a:pt x="1256" y="229"/>
                    </a:lnTo>
                    <a:lnTo>
                      <a:pt x="1248" y="359"/>
                    </a:lnTo>
                    <a:lnTo>
                      <a:pt x="1016" y="431"/>
                    </a:lnTo>
                    <a:lnTo>
                      <a:pt x="879" y="417"/>
                    </a:lnTo>
                    <a:lnTo>
                      <a:pt x="719" y="481"/>
                    </a:lnTo>
                    <a:lnTo>
                      <a:pt x="591" y="633"/>
                    </a:lnTo>
                    <a:lnTo>
                      <a:pt x="423" y="537"/>
                    </a:lnTo>
                    <a:lnTo>
                      <a:pt x="256" y="810"/>
                    </a:lnTo>
                    <a:lnTo>
                      <a:pt x="66" y="764"/>
                    </a:lnTo>
                    <a:lnTo>
                      <a:pt x="0" y="601"/>
                    </a:lnTo>
                    <a:lnTo>
                      <a:pt x="157" y="483"/>
                    </a:lnTo>
                    <a:lnTo>
                      <a:pt x="248" y="281"/>
                    </a:lnTo>
                    <a:lnTo>
                      <a:pt x="438" y="150"/>
                    </a:lnTo>
                    <a:lnTo>
                      <a:pt x="719" y="189"/>
                    </a:lnTo>
                  </a:path>
                </a:pathLst>
              </a:custGeom>
              <a:noFill/>
              <a:ln w="1778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8" name="Freeform 13">
                <a:extLst>
                  <a:ext uri="{FF2B5EF4-FFF2-40B4-BE49-F238E27FC236}">
                    <a16:creationId xmlns:a16="http://schemas.microsoft.com/office/drawing/2014/main" id="{A0347E66-7743-9B4C-5584-DD70B2872C2D}"/>
                  </a:ext>
                </a:extLst>
              </p:cNvPr>
              <p:cNvSpPr>
                <a:spLocks/>
              </p:cNvSpPr>
              <p:nvPr userDrawn="1"/>
            </p:nvSpPr>
            <p:spPr bwMode="hidden">
              <a:xfrm>
                <a:off x="2914" y="3476"/>
                <a:ext cx="2848" cy="788"/>
              </a:xfrm>
              <a:custGeom>
                <a:avLst/>
                <a:gdLst>
                  <a:gd name="T0" fmla="*/ 2838 w 2848"/>
                  <a:gd name="T1" fmla="*/ 16 h 788"/>
                  <a:gd name="T2" fmla="*/ 2493 w 2848"/>
                  <a:gd name="T3" fmla="*/ 0 h 788"/>
                  <a:gd name="T4" fmla="*/ 2278 w 2848"/>
                  <a:gd name="T5" fmla="*/ 81 h 788"/>
                  <a:gd name="T6" fmla="*/ 1936 w 2848"/>
                  <a:gd name="T7" fmla="*/ 44 h 788"/>
                  <a:gd name="T8" fmla="*/ 1739 w 2848"/>
                  <a:gd name="T9" fmla="*/ 354 h 788"/>
                  <a:gd name="T10" fmla="*/ 1600 w 2848"/>
                  <a:gd name="T11" fmla="*/ 212 h 788"/>
                  <a:gd name="T12" fmla="*/ 1352 w 2848"/>
                  <a:gd name="T13" fmla="*/ 308 h 788"/>
                  <a:gd name="T14" fmla="*/ 1445 w 2848"/>
                  <a:gd name="T15" fmla="*/ 515 h 788"/>
                  <a:gd name="T16" fmla="*/ 1072 w 2848"/>
                  <a:gd name="T17" fmla="*/ 412 h 788"/>
                  <a:gd name="T18" fmla="*/ 888 w 2848"/>
                  <a:gd name="T19" fmla="*/ 540 h 788"/>
                  <a:gd name="T20" fmla="*/ 0 w 2848"/>
                  <a:gd name="T21" fmla="*/ 660 h 788"/>
                  <a:gd name="T22" fmla="*/ 288 w 2848"/>
                  <a:gd name="T23" fmla="*/ 788 h 788"/>
                  <a:gd name="T24" fmla="*/ 1040 w 2848"/>
                  <a:gd name="T25" fmla="*/ 676 h 788"/>
                  <a:gd name="T26" fmla="*/ 1272 w 2848"/>
                  <a:gd name="T27" fmla="*/ 748 h 788"/>
                  <a:gd name="T28" fmla="*/ 2096 w 2848"/>
                  <a:gd name="T29" fmla="*/ 691 h 788"/>
                  <a:gd name="T30" fmla="*/ 2320 w 2848"/>
                  <a:gd name="T31" fmla="*/ 748 h 788"/>
                  <a:gd name="T32" fmla="*/ 2456 w 2848"/>
                  <a:gd name="T33" fmla="*/ 596 h 788"/>
                  <a:gd name="T34" fmla="*/ 2712 w 2848"/>
                  <a:gd name="T35" fmla="*/ 716 h 788"/>
                  <a:gd name="T36" fmla="*/ 2716 w 2848"/>
                  <a:gd name="T37" fmla="*/ 339 h 788"/>
                  <a:gd name="T38" fmla="*/ 2848 w 2848"/>
                  <a:gd name="T39" fmla="*/ 258 h 78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848" h="788">
                    <a:moveTo>
                      <a:pt x="2838" y="16"/>
                    </a:moveTo>
                    <a:lnTo>
                      <a:pt x="2493" y="0"/>
                    </a:lnTo>
                    <a:lnTo>
                      <a:pt x="2278" y="81"/>
                    </a:lnTo>
                    <a:lnTo>
                      <a:pt x="1936" y="44"/>
                    </a:lnTo>
                    <a:lnTo>
                      <a:pt x="1739" y="354"/>
                    </a:lnTo>
                    <a:lnTo>
                      <a:pt x="1600" y="212"/>
                    </a:lnTo>
                    <a:lnTo>
                      <a:pt x="1352" y="308"/>
                    </a:lnTo>
                    <a:lnTo>
                      <a:pt x="1445" y="515"/>
                    </a:lnTo>
                    <a:lnTo>
                      <a:pt x="1072" y="412"/>
                    </a:lnTo>
                    <a:lnTo>
                      <a:pt x="888" y="540"/>
                    </a:lnTo>
                    <a:lnTo>
                      <a:pt x="0" y="660"/>
                    </a:lnTo>
                    <a:lnTo>
                      <a:pt x="288" y="788"/>
                    </a:lnTo>
                    <a:lnTo>
                      <a:pt x="1040" y="676"/>
                    </a:lnTo>
                    <a:lnTo>
                      <a:pt x="1272" y="748"/>
                    </a:lnTo>
                    <a:lnTo>
                      <a:pt x="2096" y="691"/>
                    </a:lnTo>
                    <a:lnTo>
                      <a:pt x="2320" y="748"/>
                    </a:lnTo>
                    <a:lnTo>
                      <a:pt x="2456" y="596"/>
                    </a:lnTo>
                    <a:lnTo>
                      <a:pt x="2712" y="716"/>
                    </a:lnTo>
                    <a:lnTo>
                      <a:pt x="2716" y="339"/>
                    </a:lnTo>
                    <a:lnTo>
                      <a:pt x="2848" y="258"/>
                    </a:lnTo>
                  </a:path>
                </a:pathLst>
              </a:custGeom>
              <a:noFill/>
              <a:ln w="1778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79" name="Freeform 14">
                <a:extLst>
                  <a:ext uri="{FF2B5EF4-FFF2-40B4-BE49-F238E27FC236}">
                    <a16:creationId xmlns:a16="http://schemas.microsoft.com/office/drawing/2014/main" id="{E72DC0B5-D8FA-10B4-5DDC-6942ED1B4E14}"/>
                  </a:ext>
                </a:extLst>
              </p:cNvPr>
              <p:cNvSpPr>
                <a:spLocks/>
              </p:cNvSpPr>
              <p:nvPr userDrawn="1"/>
            </p:nvSpPr>
            <p:spPr bwMode="hidden">
              <a:xfrm>
                <a:off x="5443" y="922"/>
                <a:ext cx="319" cy="854"/>
              </a:xfrm>
              <a:custGeom>
                <a:avLst/>
                <a:gdLst>
                  <a:gd name="T0" fmla="*/ 0 w 319"/>
                  <a:gd name="T1" fmla="*/ 0 h 854"/>
                  <a:gd name="T2" fmla="*/ 106 w 319"/>
                  <a:gd name="T3" fmla="*/ 313 h 854"/>
                  <a:gd name="T4" fmla="*/ 106 w 319"/>
                  <a:gd name="T5" fmla="*/ 634 h 854"/>
                  <a:gd name="T6" fmla="*/ 268 w 319"/>
                  <a:gd name="T7" fmla="*/ 854 h 854"/>
                  <a:gd name="T8" fmla="*/ 278 w 319"/>
                  <a:gd name="T9" fmla="*/ 577 h 854"/>
                  <a:gd name="T10" fmla="*/ 238 w 319"/>
                  <a:gd name="T11" fmla="*/ 400 h 854"/>
                  <a:gd name="T12" fmla="*/ 319 w 319"/>
                  <a:gd name="T13" fmla="*/ 240 h 8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9" h="854">
                    <a:moveTo>
                      <a:pt x="0" y="0"/>
                    </a:moveTo>
                    <a:lnTo>
                      <a:pt x="106" y="313"/>
                    </a:lnTo>
                    <a:lnTo>
                      <a:pt x="106" y="634"/>
                    </a:lnTo>
                    <a:lnTo>
                      <a:pt x="268" y="854"/>
                    </a:lnTo>
                    <a:lnTo>
                      <a:pt x="278" y="577"/>
                    </a:lnTo>
                    <a:lnTo>
                      <a:pt x="238" y="400"/>
                    </a:lnTo>
                    <a:lnTo>
                      <a:pt x="319" y="240"/>
                    </a:lnTo>
                  </a:path>
                </a:pathLst>
              </a:custGeom>
              <a:noFill/>
              <a:ln w="1778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80" name="Freeform 15">
                <a:extLst>
                  <a:ext uri="{FF2B5EF4-FFF2-40B4-BE49-F238E27FC236}">
                    <a16:creationId xmlns:a16="http://schemas.microsoft.com/office/drawing/2014/main" id="{322D9F21-34BE-F338-6F00-939E5C28C945}"/>
                  </a:ext>
                </a:extLst>
              </p:cNvPr>
              <p:cNvSpPr>
                <a:spLocks/>
              </p:cNvSpPr>
              <p:nvPr userDrawn="1"/>
            </p:nvSpPr>
            <p:spPr bwMode="hidden">
              <a:xfrm>
                <a:off x="4954" y="3568"/>
                <a:ext cx="646" cy="392"/>
              </a:xfrm>
              <a:custGeom>
                <a:avLst/>
                <a:gdLst>
                  <a:gd name="T0" fmla="*/ 504 w 646"/>
                  <a:gd name="T1" fmla="*/ 0 h 392"/>
                  <a:gd name="T2" fmla="*/ 320 w 646"/>
                  <a:gd name="T3" fmla="*/ 61 h 392"/>
                  <a:gd name="T4" fmla="*/ 238 w 646"/>
                  <a:gd name="T5" fmla="*/ 109 h 392"/>
                  <a:gd name="T6" fmla="*/ 144 w 646"/>
                  <a:gd name="T7" fmla="*/ 216 h 392"/>
                  <a:gd name="T8" fmla="*/ 0 w 646"/>
                  <a:gd name="T9" fmla="*/ 392 h 392"/>
                  <a:gd name="T10" fmla="*/ 360 w 646"/>
                  <a:gd name="T11" fmla="*/ 263 h 392"/>
                  <a:gd name="T12" fmla="*/ 432 w 646"/>
                  <a:gd name="T13" fmla="*/ 182 h 392"/>
                  <a:gd name="T14" fmla="*/ 646 w 646"/>
                  <a:gd name="T15" fmla="*/ 142 h 392"/>
                  <a:gd name="T16" fmla="*/ 504 w 646"/>
                  <a:gd name="T17" fmla="*/ 0 h 3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46" h="392">
                    <a:moveTo>
                      <a:pt x="504" y="0"/>
                    </a:moveTo>
                    <a:lnTo>
                      <a:pt x="320" y="61"/>
                    </a:lnTo>
                    <a:lnTo>
                      <a:pt x="238" y="109"/>
                    </a:lnTo>
                    <a:lnTo>
                      <a:pt x="144" y="216"/>
                    </a:lnTo>
                    <a:lnTo>
                      <a:pt x="0" y="392"/>
                    </a:lnTo>
                    <a:lnTo>
                      <a:pt x="360" y="263"/>
                    </a:lnTo>
                    <a:lnTo>
                      <a:pt x="432" y="182"/>
                    </a:lnTo>
                    <a:lnTo>
                      <a:pt x="646" y="142"/>
                    </a:lnTo>
                    <a:lnTo>
                      <a:pt x="504" y="0"/>
                    </a:lnTo>
                    <a:close/>
                  </a:path>
                </a:pathLst>
              </a:custGeom>
              <a:noFill/>
              <a:ln w="17780"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81" name="Freeform 16">
                <a:extLst>
                  <a:ext uri="{FF2B5EF4-FFF2-40B4-BE49-F238E27FC236}">
                    <a16:creationId xmlns:a16="http://schemas.microsoft.com/office/drawing/2014/main" id="{C4EE91A4-CC55-B497-7C04-BC1CD8C86457}"/>
                  </a:ext>
                </a:extLst>
              </p:cNvPr>
              <p:cNvSpPr>
                <a:spLocks/>
              </p:cNvSpPr>
              <p:nvPr userDrawn="1"/>
            </p:nvSpPr>
            <p:spPr bwMode="hidden">
              <a:xfrm>
                <a:off x="50" y="2400"/>
                <a:ext cx="2736" cy="1920"/>
              </a:xfrm>
              <a:custGeom>
                <a:avLst/>
                <a:gdLst>
                  <a:gd name="T0" fmla="*/ 0 w 2736"/>
                  <a:gd name="T1" fmla="*/ 0 h 1920"/>
                  <a:gd name="T2" fmla="*/ 96 w 2736"/>
                  <a:gd name="T3" fmla="*/ 336 h 1920"/>
                  <a:gd name="T4" fmla="*/ 384 w 2736"/>
                  <a:gd name="T5" fmla="*/ 384 h 1920"/>
                  <a:gd name="T6" fmla="*/ 576 w 2736"/>
                  <a:gd name="T7" fmla="*/ 720 h 1920"/>
                  <a:gd name="T8" fmla="*/ 528 w 2736"/>
                  <a:gd name="T9" fmla="*/ 960 h 1920"/>
                  <a:gd name="T10" fmla="*/ 672 w 2736"/>
                  <a:gd name="T11" fmla="*/ 1104 h 1920"/>
                  <a:gd name="T12" fmla="*/ 576 w 2736"/>
                  <a:gd name="T13" fmla="*/ 1392 h 1920"/>
                  <a:gd name="T14" fmla="*/ 624 w 2736"/>
                  <a:gd name="T15" fmla="*/ 1632 h 1920"/>
                  <a:gd name="T16" fmla="*/ 1488 w 2736"/>
                  <a:gd name="T17" fmla="*/ 1872 h 1920"/>
                  <a:gd name="T18" fmla="*/ 1680 w 2736"/>
                  <a:gd name="T19" fmla="*/ 1728 h 1920"/>
                  <a:gd name="T20" fmla="*/ 2208 w 2736"/>
                  <a:gd name="T21" fmla="*/ 1728 h 1920"/>
                  <a:gd name="T22" fmla="*/ 2304 w 2736"/>
                  <a:gd name="T23" fmla="*/ 1632 h 1920"/>
                  <a:gd name="T24" fmla="*/ 2736 w 2736"/>
                  <a:gd name="T25" fmla="*/ 1872 h 1920"/>
                  <a:gd name="T26" fmla="*/ 2640 w 2736"/>
                  <a:gd name="T27" fmla="*/ 1920 h 1920"/>
                  <a:gd name="T28" fmla="*/ 2304 w 2736"/>
                  <a:gd name="T29" fmla="*/ 1824 h 1920"/>
                  <a:gd name="T30" fmla="*/ 2160 w 2736"/>
                  <a:gd name="T31" fmla="*/ 1872 h 1920"/>
                  <a:gd name="T32" fmla="*/ 1632 w 2736"/>
                  <a:gd name="T33" fmla="*/ 1920 h 1920"/>
                  <a:gd name="T34" fmla="*/ 1440 w 2736"/>
                  <a:gd name="T35" fmla="*/ 1920 h 1920"/>
                  <a:gd name="T36" fmla="*/ 480 w 2736"/>
                  <a:gd name="T37" fmla="*/ 1824 h 1920"/>
                  <a:gd name="T38" fmla="*/ 192 w 2736"/>
                  <a:gd name="T39" fmla="*/ 1872 h 1920"/>
                  <a:gd name="T40" fmla="*/ 96 w 2736"/>
                  <a:gd name="T41" fmla="*/ 1680 h 1920"/>
                  <a:gd name="T42" fmla="*/ 288 w 2736"/>
                  <a:gd name="T43" fmla="*/ 1440 h 1920"/>
                  <a:gd name="T44" fmla="*/ 336 w 2736"/>
                  <a:gd name="T45" fmla="*/ 1104 h 1920"/>
                  <a:gd name="T46" fmla="*/ 144 w 2736"/>
                  <a:gd name="T47" fmla="*/ 864 h 1920"/>
                  <a:gd name="T48" fmla="*/ 240 w 2736"/>
                  <a:gd name="T49" fmla="*/ 624 h 1920"/>
                  <a:gd name="T50" fmla="*/ 48 w 2736"/>
                  <a:gd name="T51" fmla="*/ 528 h 1920"/>
                  <a:gd name="T52" fmla="*/ 0 w 2736"/>
                  <a:gd name="T53" fmla="*/ 0 h 192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736" h="1920">
                    <a:moveTo>
                      <a:pt x="0" y="0"/>
                    </a:moveTo>
                    <a:lnTo>
                      <a:pt x="96" y="336"/>
                    </a:lnTo>
                    <a:lnTo>
                      <a:pt x="384" y="384"/>
                    </a:lnTo>
                    <a:lnTo>
                      <a:pt x="576" y="720"/>
                    </a:lnTo>
                    <a:lnTo>
                      <a:pt x="528" y="960"/>
                    </a:lnTo>
                    <a:lnTo>
                      <a:pt x="672" y="1104"/>
                    </a:lnTo>
                    <a:lnTo>
                      <a:pt x="576" y="1392"/>
                    </a:lnTo>
                    <a:lnTo>
                      <a:pt x="624" y="1632"/>
                    </a:lnTo>
                    <a:lnTo>
                      <a:pt x="1488" y="1872"/>
                    </a:lnTo>
                    <a:lnTo>
                      <a:pt x="1680" y="1728"/>
                    </a:lnTo>
                    <a:lnTo>
                      <a:pt x="2208" y="1728"/>
                    </a:lnTo>
                    <a:lnTo>
                      <a:pt x="2304" y="1632"/>
                    </a:lnTo>
                    <a:lnTo>
                      <a:pt x="2736" y="1872"/>
                    </a:lnTo>
                    <a:lnTo>
                      <a:pt x="2640" y="1920"/>
                    </a:lnTo>
                    <a:lnTo>
                      <a:pt x="2304" y="1824"/>
                    </a:lnTo>
                    <a:lnTo>
                      <a:pt x="2160" y="1872"/>
                    </a:lnTo>
                    <a:lnTo>
                      <a:pt x="1632" y="1920"/>
                    </a:lnTo>
                    <a:lnTo>
                      <a:pt x="1440" y="1920"/>
                    </a:lnTo>
                    <a:lnTo>
                      <a:pt x="480" y="1824"/>
                    </a:lnTo>
                    <a:lnTo>
                      <a:pt x="192" y="1872"/>
                    </a:lnTo>
                    <a:lnTo>
                      <a:pt x="96" y="1680"/>
                    </a:lnTo>
                    <a:lnTo>
                      <a:pt x="288" y="1440"/>
                    </a:lnTo>
                    <a:lnTo>
                      <a:pt x="336" y="1104"/>
                    </a:lnTo>
                    <a:lnTo>
                      <a:pt x="144" y="864"/>
                    </a:lnTo>
                    <a:lnTo>
                      <a:pt x="240" y="624"/>
                    </a:lnTo>
                    <a:lnTo>
                      <a:pt x="48" y="528"/>
                    </a:lnTo>
                    <a:lnTo>
                      <a:pt x="0" y="0"/>
                    </a:lnTo>
                    <a:close/>
                  </a:path>
                </a:pathLst>
              </a:custGeom>
              <a:noFill/>
              <a:ln w="9525" cap="flat" cmpd="sng">
                <a:solidFill>
                  <a:schemeClr val="bg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1033" name="Group 17">
              <a:extLst>
                <a:ext uri="{FF2B5EF4-FFF2-40B4-BE49-F238E27FC236}">
                  <a16:creationId xmlns:a16="http://schemas.microsoft.com/office/drawing/2014/main" id="{0B25E9CE-D255-CE6B-42A5-DB158A6F8105}"/>
                </a:ext>
              </a:extLst>
            </p:cNvPr>
            <p:cNvGrpSpPr>
              <a:grpSpLocks/>
            </p:cNvGrpSpPr>
            <p:nvPr userDrawn="1"/>
          </p:nvGrpSpPr>
          <p:grpSpPr bwMode="auto">
            <a:xfrm>
              <a:off x="0" y="2291"/>
              <a:ext cx="1385" cy="1702"/>
              <a:chOff x="0" y="2291"/>
              <a:chExt cx="1385" cy="1702"/>
            </a:xfrm>
          </p:grpSpPr>
          <p:sp>
            <p:nvSpPr>
              <p:cNvPr id="1034" name="Rectangle 18">
                <a:extLst>
                  <a:ext uri="{FF2B5EF4-FFF2-40B4-BE49-F238E27FC236}">
                    <a16:creationId xmlns:a16="http://schemas.microsoft.com/office/drawing/2014/main" id="{4083DECC-8057-44D4-7784-B77C879510C0}"/>
                  </a:ext>
                </a:extLst>
              </p:cNvPr>
              <p:cNvSpPr>
                <a:spLocks noChangeArrowheads="1"/>
              </p:cNvSpPr>
              <p:nvPr userDrawn="1"/>
            </p:nvSpPr>
            <p:spPr bwMode="ltGray">
              <a:xfrm rot="6798887">
                <a:off x="63" y="3882"/>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35" name="Rectangle 19">
                <a:extLst>
                  <a:ext uri="{FF2B5EF4-FFF2-40B4-BE49-F238E27FC236}">
                    <a16:creationId xmlns:a16="http://schemas.microsoft.com/office/drawing/2014/main" id="{825205DB-6D63-1D27-76D2-CC607FE46BD5}"/>
                  </a:ext>
                </a:extLst>
              </p:cNvPr>
              <p:cNvSpPr>
                <a:spLocks noChangeArrowheads="1"/>
              </p:cNvSpPr>
              <p:nvPr userDrawn="1"/>
            </p:nvSpPr>
            <p:spPr bwMode="ltGray">
              <a:xfrm rot="6798887">
                <a:off x="33" y="3880"/>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36" name="Rectangle 20">
                <a:extLst>
                  <a:ext uri="{FF2B5EF4-FFF2-40B4-BE49-F238E27FC236}">
                    <a16:creationId xmlns:a16="http://schemas.microsoft.com/office/drawing/2014/main" id="{1238B578-8128-E726-75A5-20B3FF7C8013}"/>
                  </a:ext>
                </a:extLst>
              </p:cNvPr>
              <p:cNvSpPr>
                <a:spLocks noChangeArrowheads="1"/>
              </p:cNvSpPr>
              <p:nvPr userDrawn="1"/>
            </p:nvSpPr>
            <p:spPr bwMode="ltGray">
              <a:xfrm rot="6798887">
                <a:off x="7" y="3874"/>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37" name="Rectangle 21">
                <a:extLst>
                  <a:ext uri="{FF2B5EF4-FFF2-40B4-BE49-F238E27FC236}">
                    <a16:creationId xmlns:a16="http://schemas.microsoft.com/office/drawing/2014/main" id="{D46350AA-7E6B-962D-78FD-BD38DE244F83}"/>
                  </a:ext>
                </a:extLst>
              </p:cNvPr>
              <p:cNvSpPr>
                <a:spLocks noChangeArrowheads="1"/>
              </p:cNvSpPr>
              <p:nvPr userDrawn="1"/>
            </p:nvSpPr>
            <p:spPr bwMode="ltGray">
              <a:xfrm rot="5999912">
                <a:off x="209" y="3884"/>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38" name="Rectangle 22">
                <a:extLst>
                  <a:ext uri="{FF2B5EF4-FFF2-40B4-BE49-F238E27FC236}">
                    <a16:creationId xmlns:a16="http://schemas.microsoft.com/office/drawing/2014/main" id="{38542F17-5E28-4C1F-25A0-B59EE03007EA}"/>
                  </a:ext>
                </a:extLst>
              </p:cNvPr>
              <p:cNvSpPr>
                <a:spLocks noChangeArrowheads="1"/>
              </p:cNvSpPr>
              <p:nvPr userDrawn="1"/>
            </p:nvSpPr>
            <p:spPr bwMode="ltGray">
              <a:xfrm rot="5999912">
                <a:off x="183" y="3888"/>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39" name="Rectangle 23">
                <a:extLst>
                  <a:ext uri="{FF2B5EF4-FFF2-40B4-BE49-F238E27FC236}">
                    <a16:creationId xmlns:a16="http://schemas.microsoft.com/office/drawing/2014/main" id="{FC0633DF-8C7E-7958-A1FC-E85B91396848}"/>
                  </a:ext>
                </a:extLst>
              </p:cNvPr>
              <p:cNvSpPr>
                <a:spLocks noChangeArrowheads="1"/>
              </p:cNvSpPr>
              <p:nvPr userDrawn="1"/>
            </p:nvSpPr>
            <p:spPr bwMode="ltGray">
              <a:xfrm rot="6250138">
                <a:off x="153" y="3888"/>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40" name="Rectangle 24">
                <a:extLst>
                  <a:ext uri="{FF2B5EF4-FFF2-40B4-BE49-F238E27FC236}">
                    <a16:creationId xmlns:a16="http://schemas.microsoft.com/office/drawing/2014/main" id="{E34C730F-F0EB-09BD-9E16-BAD4023B8749}"/>
                  </a:ext>
                </a:extLst>
              </p:cNvPr>
              <p:cNvSpPr>
                <a:spLocks noChangeArrowheads="1"/>
              </p:cNvSpPr>
              <p:nvPr userDrawn="1"/>
            </p:nvSpPr>
            <p:spPr bwMode="ltGray">
              <a:xfrm rot="6238076">
                <a:off x="123" y="3886"/>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41" name="Rectangle 25">
                <a:extLst>
                  <a:ext uri="{FF2B5EF4-FFF2-40B4-BE49-F238E27FC236}">
                    <a16:creationId xmlns:a16="http://schemas.microsoft.com/office/drawing/2014/main" id="{E9338EFA-C0DE-1AB7-B8D5-5E4FFF6A45E1}"/>
                  </a:ext>
                </a:extLst>
              </p:cNvPr>
              <p:cNvSpPr>
                <a:spLocks noChangeArrowheads="1"/>
              </p:cNvSpPr>
              <p:nvPr userDrawn="1"/>
            </p:nvSpPr>
            <p:spPr bwMode="ltGray">
              <a:xfrm rot="5380717">
                <a:off x="363" y="3868"/>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42" name="Rectangle 26">
                <a:extLst>
                  <a:ext uri="{FF2B5EF4-FFF2-40B4-BE49-F238E27FC236}">
                    <a16:creationId xmlns:a16="http://schemas.microsoft.com/office/drawing/2014/main" id="{9D7746F0-6014-2881-41CD-11CAFE68649C}"/>
                  </a:ext>
                </a:extLst>
              </p:cNvPr>
              <p:cNvSpPr>
                <a:spLocks noChangeArrowheads="1"/>
              </p:cNvSpPr>
              <p:nvPr userDrawn="1"/>
            </p:nvSpPr>
            <p:spPr bwMode="ltGray">
              <a:xfrm rot="5380717">
                <a:off x="333" y="3872"/>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43" name="Rectangle 27">
                <a:extLst>
                  <a:ext uri="{FF2B5EF4-FFF2-40B4-BE49-F238E27FC236}">
                    <a16:creationId xmlns:a16="http://schemas.microsoft.com/office/drawing/2014/main" id="{79298069-1F62-A92A-1662-13BFB856BDC2}"/>
                  </a:ext>
                </a:extLst>
              </p:cNvPr>
              <p:cNvSpPr>
                <a:spLocks noChangeArrowheads="1"/>
              </p:cNvSpPr>
              <p:nvPr userDrawn="1"/>
            </p:nvSpPr>
            <p:spPr bwMode="ltGray">
              <a:xfrm rot="5583200">
                <a:off x="303" y="3876"/>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44" name="Rectangle 28">
                <a:extLst>
                  <a:ext uri="{FF2B5EF4-FFF2-40B4-BE49-F238E27FC236}">
                    <a16:creationId xmlns:a16="http://schemas.microsoft.com/office/drawing/2014/main" id="{45EA8172-EFCE-64D3-899A-C494880F8E94}"/>
                  </a:ext>
                </a:extLst>
              </p:cNvPr>
              <p:cNvSpPr>
                <a:spLocks noChangeArrowheads="1"/>
              </p:cNvSpPr>
              <p:nvPr userDrawn="1"/>
            </p:nvSpPr>
            <p:spPr bwMode="ltGray">
              <a:xfrm rot="5737625">
                <a:off x="271" y="3882"/>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45" name="Rectangle 29">
                <a:extLst>
                  <a:ext uri="{FF2B5EF4-FFF2-40B4-BE49-F238E27FC236}">
                    <a16:creationId xmlns:a16="http://schemas.microsoft.com/office/drawing/2014/main" id="{2C522103-FE68-E600-525F-3B6DB41765F4}"/>
                  </a:ext>
                </a:extLst>
              </p:cNvPr>
              <p:cNvSpPr>
                <a:spLocks noChangeArrowheads="1"/>
              </p:cNvSpPr>
              <p:nvPr userDrawn="1"/>
            </p:nvSpPr>
            <p:spPr bwMode="ltGray">
              <a:xfrm rot="4715477">
                <a:off x="517" y="3828"/>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46" name="Rectangle 30">
                <a:extLst>
                  <a:ext uri="{FF2B5EF4-FFF2-40B4-BE49-F238E27FC236}">
                    <a16:creationId xmlns:a16="http://schemas.microsoft.com/office/drawing/2014/main" id="{7E07A4E2-0D7B-3E9E-2AD2-E60EA1CC53E5}"/>
                  </a:ext>
                </a:extLst>
              </p:cNvPr>
              <p:cNvSpPr>
                <a:spLocks noChangeArrowheads="1"/>
              </p:cNvSpPr>
              <p:nvPr userDrawn="1"/>
            </p:nvSpPr>
            <p:spPr bwMode="ltGray">
              <a:xfrm rot="4924949">
                <a:off x="486" y="3834"/>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47" name="Rectangle 31">
                <a:extLst>
                  <a:ext uri="{FF2B5EF4-FFF2-40B4-BE49-F238E27FC236}">
                    <a16:creationId xmlns:a16="http://schemas.microsoft.com/office/drawing/2014/main" id="{703D6562-BA3A-12BB-08AA-E986F33C0381}"/>
                  </a:ext>
                </a:extLst>
              </p:cNvPr>
              <p:cNvSpPr>
                <a:spLocks noChangeArrowheads="1"/>
              </p:cNvSpPr>
              <p:nvPr userDrawn="1"/>
            </p:nvSpPr>
            <p:spPr bwMode="ltGray">
              <a:xfrm rot="4924949">
                <a:off x="456" y="3848"/>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48" name="Rectangle 32">
                <a:extLst>
                  <a:ext uri="{FF2B5EF4-FFF2-40B4-BE49-F238E27FC236}">
                    <a16:creationId xmlns:a16="http://schemas.microsoft.com/office/drawing/2014/main" id="{57F02679-E216-133E-4E61-BE2EB19FCB67}"/>
                  </a:ext>
                </a:extLst>
              </p:cNvPr>
              <p:cNvSpPr>
                <a:spLocks noChangeArrowheads="1"/>
              </p:cNvSpPr>
              <p:nvPr userDrawn="1"/>
            </p:nvSpPr>
            <p:spPr bwMode="ltGray">
              <a:xfrm rot="5041352">
                <a:off x="427" y="3850"/>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49" name="Rectangle 33">
                <a:extLst>
                  <a:ext uri="{FF2B5EF4-FFF2-40B4-BE49-F238E27FC236}">
                    <a16:creationId xmlns:a16="http://schemas.microsoft.com/office/drawing/2014/main" id="{C40F4EBA-4211-53AF-BC35-CC57CD87BC12}"/>
                  </a:ext>
                </a:extLst>
              </p:cNvPr>
              <p:cNvSpPr>
                <a:spLocks noChangeArrowheads="1"/>
              </p:cNvSpPr>
              <p:nvPr userDrawn="1"/>
            </p:nvSpPr>
            <p:spPr bwMode="ltGray">
              <a:xfrm rot="3816889">
                <a:off x="664" y="3762"/>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50" name="Rectangle 34">
                <a:extLst>
                  <a:ext uri="{FF2B5EF4-FFF2-40B4-BE49-F238E27FC236}">
                    <a16:creationId xmlns:a16="http://schemas.microsoft.com/office/drawing/2014/main" id="{FC342B8A-F865-DEF4-F563-7BB54BBEF8D7}"/>
                  </a:ext>
                </a:extLst>
              </p:cNvPr>
              <p:cNvSpPr>
                <a:spLocks noChangeArrowheads="1"/>
              </p:cNvSpPr>
              <p:nvPr userDrawn="1"/>
            </p:nvSpPr>
            <p:spPr bwMode="ltGray">
              <a:xfrm rot="3816889">
                <a:off x="634" y="3780"/>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51" name="Rectangle 35">
                <a:extLst>
                  <a:ext uri="{FF2B5EF4-FFF2-40B4-BE49-F238E27FC236}">
                    <a16:creationId xmlns:a16="http://schemas.microsoft.com/office/drawing/2014/main" id="{E35062A8-CAC3-6AC8-B5F5-A735782808F9}"/>
                  </a:ext>
                </a:extLst>
              </p:cNvPr>
              <p:cNvSpPr>
                <a:spLocks noChangeArrowheads="1"/>
              </p:cNvSpPr>
              <p:nvPr userDrawn="1"/>
            </p:nvSpPr>
            <p:spPr bwMode="ltGray">
              <a:xfrm rot="4104184">
                <a:off x="606" y="3790"/>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52" name="Rectangle 36">
                <a:extLst>
                  <a:ext uri="{FF2B5EF4-FFF2-40B4-BE49-F238E27FC236}">
                    <a16:creationId xmlns:a16="http://schemas.microsoft.com/office/drawing/2014/main" id="{D323A67A-CA6F-2EE8-6A43-2C3858A715EE}"/>
                  </a:ext>
                </a:extLst>
              </p:cNvPr>
              <p:cNvSpPr>
                <a:spLocks noChangeArrowheads="1"/>
              </p:cNvSpPr>
              <p:nvPr userDrawn="1"/>
            </p:nvSpPr>
            <p:spPr bwMode="ltGray">
              <a:xfrm rot="4325343">
                <a:off x="575" y="3804"/>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53" name="Rectangle 37">
                <a:extLst>
                  <a:ext uri="{FF2B5EF4-FFF2-40B4-BE49-F238E27FC236}">
                    <a16:creationId xmlns:a16="http://schemas.microsoft.com/office/drawing/2014/main" id="{9B875C7F-184B-B332-9515-C3624E03235E}"/>
                  </a:ext>
                </a:extLst>
              </p:cNvPr>
              <p:cNvSpPr>
                <a:spLocks noChangeArrowheads="1"/>
              </p:cNvSpPr>
              <p:nvPr userDrawn="1"/>
            </p:nvSpPr>
            <p:spPr bwMode="ltGray">
              <a:xfrm rot="3368036">
                <a:off x="800" y="3682"/>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54" name="Rectangle 38">
                <a:extLst>
                  <a:ext uri="{FF2B5EF4-FFF2-40B4-BE49-F238E27FC236}">
                    <a16:creationId xmlns:a16="http://schemas.microsoft.com/office/drawing/2014/main" id="{42EE614D-E7C0-5426-C1AE-2FAE98DBE50B}"/>
                  </a:ext>
                </a:extLst>
              </p:cNvPr>
              <p:cNvSpPr>
                <a:spLocks noChangeArrowheads="1"/>
              </p:cNvSpPr>
              <p:nvPr userDrawn="1"/>
            </p:nvSpPr>
            <p:spPr bwMode="ltGray">
              <a:xfrm rot="3368036">
                <a:off x="772" y="3698"/>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55" name="Rectangle 39">
                <a:extLst>
                  <a:ext uri="{FF2B5EF4-FFF2-40B4-BE49-F238E27FC236}">
                    <a16:creationId xmlns:a16="http://schemas.microsoft.com/office/drawing/2014/main" id="{B00B742A-953A-1B35-34A8-9643AF91B438}"/>
                  </a:ext>
                </a:extLst>
              </p:cNvPr>
              <p:cNvSpPr>
                <a:spLocks noChangeArrowheads="1"/>
              </p:cNvSpPr>
              <p:nvPr userDrawn="1"/>
            </p:nvSpPr>
            <p:spPr bwMode="ltGray">
              <a:xfrm rot="3368036">
                <a:off x="746" y="3716"/>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56" name="Rectangle 40">
                <a:extLst>
                  <a:ext uri="{FF2B5EF4-FFF2-40B4-BE49-F238E27FC236}">
                    <a16:creationId xmlns:a16="http://schemas.microsoft.com/office/drawing/2014/main" id="{A7FF7E30-9B6B-049C-A592-A42719FB7344}"/>
                  </a:ext>
                </a:extLst>
              </p:cNvPr>
              <p:cNvSpPr>
                <a:spLocks noChangeArrowheads="1"/>
              </p:cNvSpPr>
              <p:nvPr userDrawn="1"/>
            </p:nvSpPr>
            <p:spPr bwMode="ltGray">
              <a:xfrm rot="3816889">
                <a:off x="717" y="3734"/>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57" name="Rectangle 41">
                <a:extLst>
                  <a:ext uri="{FF2B5EF4-FFF2-40B4-BE49-F238E27FC236}">
                    <a16:creationId xmlns:a16="http://schemas.microsoft.com/office/drawing/2014/main" id="{ABF68DB3-52F7-3DC9-390A-622A10CDDA20}"/>
                  </a:ext>
                </a:extLst>
              </p:cNvPr>
              <p:cNvSpPr>
                <a:spLocks noChangeArrowheads="1"/>
              </p:cNvSpPr>
              <p:nvPr userDrawn="1"/>
            </p:nvSpPr>
            <p:spPr bwMode="ltGray">
              <a:xfrm rot="2302266">
                <a:off x="923" y="3587"/>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58" name="Rectangle 42">
                <a:extLst>
                  <a:ext uri="{FF2B5EF4-FFF2-40B4-BE49-F238E27FC236}">
                    <a16:creationId xmlns:a16="http://schemas.microsoft.com/office/drawing/2014/main" id="{8B9E8D11-A860-8F23-C70C-A1644F5A8A7A}"/>
                  </a:ext>
                </a:extLst>
              </p:cNvPr>
              <p:cNvSpPr>
                <a:spLocks noChangeArrowheads="1"/>
              </p:cNvSpPr>
              <p:nvPr userDrawn="1"/>
            </p:nvSpPr>
            <p:spPr bwMode="ltGray">
              <a:xfrm rot="2302266">
                <a:off x="899" y="3606"/>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59" name="Rectangle 43">
                <a:extLst>
                  <a:ext uri="{FF2B5EF4-FFF2-40B4-BE49-F238E27FC236}">
                    <a16:creationId xmlns:a16="http://schemas.microsoft.com/office/drawing/2014/main" id="{2195739D-DC6F-D71A-9F07-CA5001E30383}"/>
                  </a:ext>
                </a:extLst>
              </p:cNvPr>
              <p:cNvSpPr>
                <a:spLocks noChangeArrowheads="1"/>
              </p:cNvSpPr>
              <p:nvPr userDrawn="1"/>
            </p:nvSpPr>
            <p:spPr bwMode="ltGray">
              <a:xfrm rot="2707562">
                <a:off x="876" y="3626"/>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60" name="Rectangle 44">
                <a:extLst>
                  <a:ext uri="{FF2B5EF4-FFF2-40B4-BE49-F238E27FC236}">
                    <a16:creationId xmlns:a16="http://schemas.microsoft.com/office/drawing/2014/main" id="{1466D1B1-CF6F-5D96-C9C0-F8FA08E189B1}"/>
                  </a:ext>
                </a:extLst>
              </p:cNvPr>
              <p:cNvSpPr>
                <a:spLocks noChangeArrowheads="1"/>
              </p:cNvSpPr>
              <p:nvPr userDrawn="1"/>
            </p:nvSpPr>
            <p:spPr bwMode="ltGray">
              <a:xfrm rot="2707562">
                <a:off x="850" y="3644"/>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61" name="Rectangle 45">
                <a:extLst>
                  <a:ext uri="{FF2B5EF4-FFF2-40B4-BE49-F238E27FC236}">
                    <a16:creationId xmlns:a16="http://schemas.microsoft.com/office/drawing/2014/main" id="{37C42E7C-3ECD-2C7A-4E4B-75097782FEF8}"/>
                  </a:ext>
                </a:extLst>
              </p:cNvPr>
              <p:cNvSpPr>
                <a:spLocks noChangeArrowheads="1"/>
              </p:cNvSpPr>
              <p:nvPr userDrawn="1"/>
            </p:nvSpPr>
            <p:spPr bwMode="ltGray">
              <a:xfrm rot="1525830">
                <a:off x="1027" y="3473"/>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62" name="Rectangle 46">
                <a:extLst>
                  <a:ext uri="{FF2B5EF4-FFF2-40B4-BE49-F238E27FC236}">
                    <a16:creationId xmlns:a16="http://schemas.microsoft.com/office/drawing/2014/main" id="{F611CA70-6F89-4516-1FAD-A180332336CD}"/>
                  </a:ext>
                </a:extLst>
              </p:cNvPr>
              <p:cNvSpPr>
                <a:spLocks noChangeArrowheads="1"/>
              </p:cNvSpPr>
              <p:nvPr userDrawn="1"/>
            </p:nvSpPr>
            <p:spPr bwMode="ltGray">
              <a:xfrm rot="1525830">
                <a:off x="1009" y="3497"/>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63" name="Rectangle 47">
                <a:extLst>
                  <a:ext uri="{FF2B5EF4-FFF2-40B4-BE49-F238E27FC236}">
                    <a16:creationId xmlns:a16="http://schemas.microsoft.com/office/drawing/2014/main" id="{C7D20AE2-E84A-6CAF-022C-C5B063831340}"/>
                  </a:ext>
                </a:extLst>
              </p:cNvPr>
              <p:cNvSpPr>
                <a:spLocks noChangeArrowheads="1"/>
              </p:cNvSpPr>
              <p:nvPr userDrawn="1"/>
            </p:nvSpPr>
            <p:spPr bwMode="ltGray">
              <a:xfrm rot="1788117">
                <a:off x="990" y="3519"/>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64" name="Rectangle 48">
                <a:extLst>
                  <a:ext uri="{FF2B5EF4-FFF2-40B4-BE49-F238E27FC236}">
                    <a16:creationId xmlns:a16="http://schemas.microsoft.com/office/drawing/2014/main" id="{8384E5B9-B79F-C909-A5C6-5B890340327D}"/>
                  </a:ext>
                </a:extLst>
              </p:cNvPr>
              <p:cNvSpPr>
                <a:spLocks noChangeArrowheads="1"/>
              </p:cNvSpPr>
              <p:nvPr userDrawn="1"/>
            </p:nvSpPr>
            <p:spPr bwMode="ltGray">
              <a:xfrm rot="1788117">
                <a:off x="969" y="3544"/>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65" name="Rectangle 49">
                <a:extLst>
                  <a:ext uri="{FF2B5EF4-FFF2-40B4-BE49-F238E27FC236}">
                    <a16:creationId xmlns:a16="http://schemas.microsoft.com/office/drawing/2014/main" id="{8B9209AB-75DE-C426-7C44-BDBC09BA5588}"/>
                  </a:ext>
                </a:extLst>
              </p:cNvPr>
              <p:cNvSpPr>
                <a:spLocks noChangeArrowheads="1"/>
              </p:cNvSpPr>
              <p:nvPr userDrawn="1"/>
            </p:nvSpPr>
            <p:spPr bwMode="ltGray">
              <a:xfrm rot="841630">
                <a:off x="1113" y="3355"/>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66" name="Rectangle 50">
                <a:extLst>
                  <a:ext uri="{FF2B5EF4-FFF2-40B4-BE49-F238E27FC236}">
                    <a16:creationId xmlns:a16="http://schemas.microsoft.com/office/drawing/2014/main" id="{0227074E-5F57-355A-6FFC-B44B01D90812}"/>
                  </a:ext>
                </a:extLst>
              </p:cNvPr>
              <p:cNvSpPr>
                <a:spLocks noChangeArrowheads="1"/>
              </p:cNvSpPr>
              <p:nvPr userDrawn="1"/>
            </p:nvSpPr>
            <p:spPr bwMode="ltGray">
              <a:xfrm rot="841630">
                <a:off x="1100" y="3378"/>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67" name="Rectangle 51">
                <a:extLst>
                  <a:ext uri="{FF2B5EF4-FFF2-40B4-BE49-F238E27FC236}">
                    <a16:creationId xmlns:a16="http://schemas.microsoft.com/office/drawing/2014/main" id="{38215D0E-FA65-F685-D619-CA71C4509FAB}"/>
                  </a:ext>
                </a:extLst>
              </p:cNvPr>
              <p:cNvSpPr>
                <a:spLocks noChangeArrowheads="1"/>
              </p:cNvSpPr>
              <p:nvPr userDrawn="1"/>
            </p:nvSpPr>
            <p:spPr bwMode="ltGray">
              <a:xfrm rot="1308689">
                <a:off x="1086" y="3404"/>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68" name="Rectangle 52">
                <a:extLst>
                  <a:ext uri="{FF2B5EF4-FFF2-40B4-BE49-F238E27FC236}">
                    <a16:creationId xmlns:a16="http://schemas.microsoft.com/office/drawing/2014/main" id="{CF62B287-D419-B143-F98C-1E87A5F8F287}"/>
                  </a:ext>
                </a:extLst>
              </p:cNvPr>
              <p:cNvSpPr>
                <a:spLocks noChangeArrowheads="1"/>
              </p:cNvSpPr>
              <p:nvPr userDrawn="1"/>
            </p:nvSpPr>
            <p:spPr bwMode="ltGray">
              <a:xfrm rot="1308689">
                <a:off x="1064" y="3425"/>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69" name="Rectangle 53">
                <a:extLst>
                  <a:ext uri="{FF2B5EF4-FFF2-40B4-BE49-F238E27FC236}">
                    <a16:creationId xmlns:a16="http://schemas.microsoft.com/office/drawing/2014/main" id="{611E94F0-2D22-6226-EDFF-A20D7B3D6FAC}"/>
                  </a:ext>
                </a:extLst>
              </p:cNvPr>
              <p:cNvSpPr>
                <a:spLocks noChangeArrowheads="1"/>
              </p:cNvSpPr>
              <p:nvPr userDrawn="1"/>
            </p:nvSpPr>
            <p:spPr bwMode="ltGray">
              <a:xfrm rot="469913">
                <a:off x="1172" y="3225"/>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70" name="Rectangle 54">
                <a:extLst>
                  <a:ext uri="{FF2B5EF4-FFF2-40B4-BE49-F238E27FC236}">
                    <a16:creationId xmlns:a16="http://schemas.microsoft.com/office/drawing/2014/main" id="{469BB7B8-2E1A-8B3D-FDBD-FBEBA1BD378A}"/>
                  </a:ext>
                </a:extLst>
              </p:cNvPr>
              <p:cNvSpPr>
                <a:spLocks noChangeArrowheads="1"/>
              </p:cNvSpPr>
              <p:nvPr userDrawn="1"/>
            </p:nvSpPr>
            <p:spPr bwMode="ltGray">
              <a:xfrm rot="559869">
                <a:off x="1162" y="3250"/>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71" name="Rectangle 55">
                <a:extLst>
                  <a:ext uri="{FF2B5EF4-FFF2-40B4-BE49-F238E27FC236}">
                    <a16:creationId xmlns:a16="http://schemas.microsoft.com/office/drawing/2014/main" id="{2B313312-B7E5-34A2-AAF0-60E6A038E18B}"/>
                  </a:ext>
                </a:extLst>
              </p:cNvPr>
              <p:cNvSpPr>
                <a:spLocks noChangeArrowheads="1"/>
              </p:cNvSpPr>
              <p:nvPr userDrawn="1"/>
            </p:nvSpPr>
            <p:spPr bwMode="ltGray">
              <a:xfrm rot="734079">
                <a:off x="1154" y="3276"/>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72" name="Rectangle 56">
                <a:extLst>
                  <a:ext uri="{FF2B5EF4-FFF2-40B4-BE49-F238E27FC236}">
                    <a16:creationId xmlns:a16="http://schemas.microsoft.com/office/drawing/2014/main" id="{AB9D9728-34AA-1504-554B-102C4993171A}"/>
                  </a:ext>
                </a:extLst>
              </p:cNvPr>
              <p:cNvSpPr>
                <a:spLocks noChangeArrowheads="1"/>
              </p:cNvSpPr>
              <p:nvPr userDrawn="1"/>
            </p:nvSpPr>
            <p:spPr bwMode="ltGray">
              <a:xfrm rot="734079">
                <a:off x="1141" y="3304"/>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73" name="Rectangle 57">
                <a:extLst>
                  <a:ext uri="{FF2B5EF4-FFF2-40B4-BE49-F238E27FC236}">
                    <a16:creationId xmlns:a16="http://schemas.microsoft.com/office/drawing/2014/main" id="{FDCBAF98-15EB-D9FA-D4D0-3E3B8850744D}"/>
                  </a:ext>
                </a:extLst>
              </p:cNvPr>
              <p:cNvSpPr>
                <a:spLocks noChangeArrowheads="1"/>
              </p:cNvSpPr>
              <p:nvPr userDrawn="1"/>
            </p:nvSpPr>
            <p:spPr bwMode="ltGray">
              <a:xfrm rot="-293905">
                <a:off x="1211" y="3096"/>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74" name="Rectangle 58">
                <a:extLst>
                  <a:ext uri="{FF2B5EF4-FFF2-40B4-BE49-F238E27FC236}">
                    <a16:creationId xmlns:a16="http://schemas.microsoft.com/office/drawing/2014/main" id="{56DC04DD-5BF0-6EF7-D9E7-5FF9CF661B6B}"/>
                  </a:ext>
                </a:extLst>
              </p:cNvPr>
              <p:cNvSpPr>
                <a:spLocks noChangeArrowheads="1"/>
              </p:cNvSpPr>
              <p:nvPr userDrawn="1"/>
            </p:nvSpPr>
            <p:spPr bwMode="ltGray">
              <a:xfrm rot="-8">
                <a:off x="1201" y="3122"/>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75" name="Rectangle 59">
                <a:extLst>
                  <a:ext uri="{FF2B5EF4-FFF2-40B4-BE49-F238E27FC236}">
                    <a16:creationId xmlns:a16="http://schemas.microsoft.com/office/drawing/2014/main" id="{25E67C97-8858-D766-9857-006EEDCB16F0}"/>
                  </a:ext>
                </a:extLst>
              </p:cNvPr>
              <p:cNvSpPr>
                <a:spLocks noChangeArrowheads="1"/>
              </p:cNvSpPr>
              <p:nvPr userDrawn="1"/>
            </p:nvSpPr>
            <p:spPr bwMode="ltGray">
              <a:xfrm rot="-8">
                <a:off x="1200" y="3147"/>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76" name="Rectangle 60">
                <a:extLst>
                  <a:ext uri="{FF2B5EF4-FFF2-40B4-BE49-F238E27FC236}">
                    <a16:creationId xmlns:a16="http://schemas.microsoft.com/office/drawing/2014/main" id="{F49C2AF0-5078-0160-96DA-70D112DB0DF6}"/>
                  </a:ext>
                </a:extLst>
              </p:cNvPr>
              <p:cNvSpPr>
                <a:spLocks noChangeArrowheads="1"/>
              </p:cNvSpPr>
              <p:nvPr userDrawn="1"/>
            </p:nvSpPr>
            <p:spPr bwMode="ltGray">
              <a:xfrm rot="214188">
                <a:off x="1189" y="3173"/>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77" name="Rectangle 61">
                <a:extLst>
                  <a:ext uri="{FF2B5EF4-FFF2-40B4-BE49-F238E27FC236}">
                    <a16:creationId xmlns:a16="http://schemas.microsoft.com/office/drawing/2014/main" id="{80C482E4-2E10-64BC-AC65-79AA3E5F0BD9}"/>
                  </a:ext>
                </a:extLst>
              </p:cNvPr>
              <p:cNvSpPr>
                <a:spLocks noChangeArrowheads="1"/>
              </p:cNvSpPr>
              <p:nvPr userDrawn="1"/>
            </p:nvSpPr>
            <p:spPr bwMode="ltGray">
              <a:xfrm rot="-682388">
                <a:off x="1219" y="2965"/>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78" name="Rectangle 62">
                <a:extLst>
                  <a:ext uri="{FF2B5EF4-FFF2-40B4-BE49-F238E27FC236}">
                    <a16:creationId xmlns:a16="http://schemas.microsoft.com/office/drawing/2014/main" id="{CBFFD90B-F26A-C702-5F44-15E8A37851E3}"/>
                  </a:ext>
                </a:extLst>
              </p:cNvPr>
              <p:cNvSpPr>
                <a:spLocks noChangeArrowheads="1"/>
              </p:cNvSpPr>
              <p:nvPr userDrawn="1"/>
            </p:nvSpPr>
            <p:spPr bwMode="ltGray">
              <a:xfrm rot="-480400">
                <a:off x="1220" y="2991"/>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79" name="Rectangle 63">
                <a:extLst>
                  <a:ext uri="{FF2B5EF4-FFF2-40B4-BE49-F238E27FC236}">
                    <a16:creationId xmlns:a16="http://schemas.microsoft.com/office/drawing/2014/main" id="{A90B5400-164E-787A-62C4-5C54DD67D12A}"/>
                  </a:ext>
                </a:extLst>
              </p:cNvPr>
              <p:cNvSpPr>
                <a:spLocks noChangeArrowheads="1"/>
              </p:cNvSpPr>
              <p:nvPr userDrawn="1"/>
            </p:nvSpPr>
            <p:spPr bwMode="ltGray">
              <a:xfrm rot="-480400">
                <a:off x="1220" y="3015"/>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80" name="Rectangle 64">
                <a:extLst>
                  <a:ext uri="{FF2B5EF4-FFF2-40B4-BE49-F238E27FC236}">
                    <a16:creationId xmlns:a16="http://schemas.microsoft.com/office/drawing/2014/main" id="{D9A215CC-7351-5150-861E-60C51AE1C4DD}"/>
                  </a:ext>
                </a:extLst>
              </p:cNvPr>
              <p:cNvSpPr>
                <a:spLocks noChangeArrowheads="1"/>
              </p:cNvSpPr>
              <p:nvPr userDrawn="1"/>
            </p:nvSpPr>
            <p:spPr bwMode="ltGray">
              <a:xfrm rot="-270546">
                <a:off x="1219" y="3041"/>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81" name="Rectangle 65">
                <a:extLst>
                  <a:ext uri="{FF2B5EF4-FFF2-40B4-BE49-F238E27FC236}">
                    <a16:creationId xmlns:a16="http://schemas.microsoft.com/office/drawing/2014/main" id="{7C12228D-819A-7056-41BA-E2D0EC25FE6A}"/>
                  </a:ext>
                </a:extLst>
              </p:cNvPr>
              <p:cNvSpPr>
                <a:spLocks noChangeArrowheads="1"/>
              </p:cNvSpPr>
              <p:nvPr userDrawn="1"/>
            </p:nvSpPr>
            <p:spPr bwMode="ltGray">
              <a:xfrm rot="-1132286">
                <a:off x="1207" y="2843"/>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82" name="Rectangle 66">
                <a:extLst>
                  <a:ext uri="{FF2B5EF4-FFF2-40B4-BE49-F238E27FC236}">
                    <a16:creationId xmlns:a16="http://schemas.microsoft.com/office/drawing/2014/main" id="{91728D39-FAA7-70CD-D677-18058A84641C}"/>
                  </a:ext>
                </a:extLst>
              </p:cNvPr>
              <p:cNvSpPr>
                <a:spLocks noChangeArrowheads="1"/>
              </p:cNvSpPr>
              <p:nvPr userDrawn="1"/>
            </p:nvSpPr>
            <p:spPr bwMode="ltGray">
              <a:xfrm rot="-969272">
                <a:off x="1213" y="2864"/>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83" name="Rectangle 67">
                <a:extLst>
                  <a:ext uri="{FF2B5EF4-FFF2-40B4-BE49-F238E27FC236}">
                    <a16:creationId xmlns:a16="http://schemas.microsoft.com/office/drawing/2014/main" id="{79A5C89F-41B2-635D-83F7-6F273E161A32}"/>
                  </a:ext>
                </a:extLst>
              </p:cNvPr>
              <p:cNvSpPr>
                <a:spLocks noChangeArrowheads="1"/>
              </p:cNvSpPr>
              <p:nvPr userDrawn="1"/>
            </p:nvSpPr>
            <p:spPr bwMode="ltGray">
              <a:xfrm rot="-969272">
                <a:off x="1216" y="2888"/>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84" name="Rectangle 68">
                <a:extLst>
                  <a:ext uri="{FF2B5EF4-FFF2-40B4-BE49-F238E27FC236}">
                    <a16:creationId xmlns:a16="http://schemas.microsoft.com/office/drawing/2014/main" id="{C762AA03-2D84-1491-E096-E145A68871BB}"/>
                  </a:ext>
                </a:extLst>
              </p:cNvPr>
              <p:cNvSpPr>
                <a:spLocks noChangeArrowheads="1"/>
              </p:cNvSpPr>
              <p:nvPr userDrawn="1"/>
            </p:nvSpPr>
            <p:spPr bwMode="ltGray">
              <a:xfrm rot="-806259">
                <a:off x="1219" y="2915"/>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85" name="Rectangle 69">
                <a:extLst>
                  <a:ext uri="{FF2B5EF4-FFF2-40B4-BE49-F238E27FC236}">
                    <a16:creationId xmlns:a16="http://schemas.microsoft.com/office/drawing/2014/main" id="{B65C254C-3205-B3D5-1548-1B233ABD2870}"/>
                  </a:ext>
                </a:extLst>
              </p:cNvPr>
              <p:cNvSpPr>
                <a:spLocks noChangeArrowheads="1"/>
              </p:cNvSpPr>
              <p:nvPr userDrawn="1"/>
            </p:nvSpPr>
            <p:spPr bwMode="ltGray">
              <a:xfrm rot="-1543941">
                <a:off x="1165" y="2727"/>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86" name="Rectangle 70">
                <a:extLst>
                  <a:ext uri="{FF2B5EF4-FFF2-40B4-BE49-F238E27FC236}">
                    <a16:creationId xmlns:a16="http://schemas.microsoft.com/office/drawing/2014/main" id="{40C82048-69EA-AB68-3E61-77583357741B}"/>
                  </a:ext>
                </a:extLst>
              </p:cNvPr>
              <p:cNvSpPr>
                <a:spLocks noChangeArrowheads="1"/>
              </p:cNvSpPr>
              <p:nvPr userDrawn="1"/>
            </p:nvSpPr>
            <p:spPr bwMode="ltGray">
              <a:xfrm rot="-1341953">
                <a:off x="1176" y="2752"/>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87" name="Rectangle 71">
                <a:extLst>
                  <a:ext uri="{FF2B5EF4-FFF2-40B4-BE49-F238E27FC236}">
                    <a16:creationId xmlns:a16="http://schemas.microsoft.com/office/drawing/2014/main" id="{EBBCAA9A-44EA-C0DF-C416-F14E5312E229}"/>
                  </a:ext>
                </a:extLst>
              </p:cNvPr>
              <p:cNvSpPr>
                <a:spLocks noChangeArrowheads="1"/>
              </p:cNvSpPr>
              <p:nvPr userDrawn="1"/>
            </p:nvSpPr>
            <p:spPr bwMode="ltGray">
              <a:xfrm rot="-1341953">
                <a:off x="1184" y="2775"/>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88" name="Rectangle 72">
                <a:extLst>
                  <a:ext uri="{FF2B5EF4-FFF2-40B4-BE49-F238E27FC236}">
                    <a16:creationId xmlns:a16="http://schemas.microsoft.com/office/drawing/2014/main" id="{35F0814F-CCD8-B766-7228-3F2D3DED6EAD}"/>
                  </a:ext>
                </a:extLst>
              </p:cNvPr>
              <p:cNvSpPr>
                <a:spLocks noChangeArrowheads="1"/>
              </p:cNvSpPr>
              <p:nvPr userDrawn="1"/>
            </p:nvSpPr>
            <p:spPr bwMode="ltGray">
              <a:xfrm rot="-1341953">
                <a:off x="1194" y="2795"/>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89" name="Rectangle 73">
                <a:extLst>
                  <a:ext uri="{FF2B5EF4-FFF2-40B4-BE49-F238E27FC236}">
                    <a16:creationId xmlns:a16="http://schemas.microsoft.com/office/drawing/2014/main" id="{9F5DF692-E646-1B4F-6919-0CFB87C7D5D3}"/>
                  </a:ext>
                </a:extLst>
              </p:cNvPr>
              <p:cNvSpPr>
                <a:spLocks noChangeArrowheads="1"/>
              </p:cNvSpPr>
              <p:nvPr userDrawn="1"/>
            </p:nvSpPr>
            <p:spPr bwMode="ltGray">
              <a:xfrm rot="-1928746">
                <a:off x="1101" y="2628"/>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90" name="Rectangle 74">
                <a:extLst>
                  <a:ext uri="{FF2B5EF4-FFF2-40B4-BE49-F238E27FC236}">
                    <a16:creationId xmlns:a16="http://schemas.microsoft.com/office/drawing/2014/main" id="{CC71A2FD-B4FB-BC0E-977B-A2531C7AF739}"/>
                  </a:ext>
                </a:extLst>
              </p:cNvPr>
              <p:cNvSpPr>
                <a:spLocks noChangeArrowheads="1"/>
              </p:cNvSpPr>
              <p:nvPr userDrawn="1"/>
            </p:nvSpPr>
            <p:spPr bwMode="ltGray">
              <a:xfrm rot="-1844175">
                <a:off x="1114" y="2645"/>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91" name="Rectangle 75">
                <a:extLst>
                  <a:ext uri="{FF2B5EF4-FFF2-40B4-BE49-F238E27FC236}">
                    <a16:creationId xmlns:a16="http://schemas.microsoft.com/office/drawing/2014/main" id="{074694B4-CD81-C842-86CA-83C6148C8D90}"/>
                  </a:ext>
                </a:extLst>
              </p:cNvPr>
              <p:cNvSpPr>
                <a:spLocks noChangeArrowheads="1"/>
              </p:cNvSpPr>
              <p:nvPr userDrawn="1"/>
            </p:nvSpPr>
            <p:spPr bwMode="ltGray">
              <a:xfrm rot="-1752383">
                <a:off x="1129" y="2667"/>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92" name="Rectangle 76">
                <a:extLst>
                  <a:ext uri="{FF2B5EF4-FFF2-40B4-BE49-F238E27FC236}">
                    <a16:creationId xmlns:a16="http://schemas.microsoft.com/office/drawing/2014/main" id="{01FC70EE-9395-5596-3736-6C7FF24EF181}"/>
                  </a:ext>
                </a:extLst>
              </p:cNvPr>
              <p:cNvSpPr>
                <a:spLocks noChangeArrowheads="1"/>
              </p:cNvSpPr>
              <p:nvPr userDrawn="1"/>
            </p:nvSpPr>
            <p:spPr bwMode="ltGray">
              <a:xfrm rot="-1752383">
                <a:off x="1142" y="2684"/>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93" name="Rectangle 77">
                <a:extLst>
                  <a:ext uri="{FF2B5EF4-FFF2-40B4-BE49-F238E27FC236}">
                    <a16:creationId xmlns:a16="http://schemas.microsoft.com/office/drawing/2014/main" id="{3E8866A5-6B2E-5826-E782-D1A75F531608}"/>
                  </a:ext>
                </a:extLst>
              </p:cNvPr>
              <p:cNvSpPr>
                <a:spLocks noChangeArrowheads="1"/>
              </p:cNvSpPr>
              <p:nvPr userDrawn="1"/>
            </p:nvSpPr>
            <p:spPr bwMode="ltGray">
              <a:xfrm rot="-2466736">
                <a:off x="1014" y="2538"/>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94" name="Rectangle 78">
                <a:extLst>
                  <a:ext uri="{FF2B5EF4-FFF2-40B4-BE49-F238E27FC236}">
                    <a16:creationId xmlns:a16="http://schemas.microsoft.com/office/drawing/2014/main" id="{C17AFE1D-1C28-3780-90F6-2D8F34D1DA3D}"/>
                  </a:ext>
                </a:extLst>
              </p:cNvPr>
              <p:cNvSpPr>
                <a:spLocks noChangeArrowheads="1"/>
              </p:cNvSpPr>
              <p:nvPr userDrawn="1"/>
            </p:nvSpPr>
            <p:spPr bwMode="ltGray">
              <a:xfrm rot="-2466736">
                <a:off x="1035" y="2557"/>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95" name="Rectangle 79">
                <a:extLst>
                  <a:ext uri="{FF2B5EF4-FFF2-40B4-BE49-F238E27FC236}">
                    <a16:creationId xmlns:a16="http://schemas.microsoft.com/office/drawing/2014/main" id="{719201A1-689A-DCB6-47DF-0231B76CD472}"/>
                  </a:ext>
                </a:extLst>
              </p:cNvPr>
              <p:cNvSpPr>
                <a:spLocks noChangeArrowheads="1"/>
              </p:cNvSpPr>
              <p:nvPr userDrawn="1"/>
            </p:nvSpPr>
            <p:spPr bwMode="ltGray">
              <a:xfrm rot="-2466736">
                <a:off x="1050" y="2574"/>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96" name="Rectangle 80">
                <a:extLst>
                  <a:ext uri="{FF2B5EF4-FFF2-40B4-BE49-F238E27FC236}">
                    <a16:creationId xmlns:a16="http://schemas.microsoft.com/office/drawing/2014/main" id="{C5E65120-E839-32EA-4E07-DFF41447DCC9}"/>
                  </a:ext>
                </a:extLst>
              </p:cNvPr>
              <p:cNvSpPr>
                <a:spLocks noChangeArrowheads="1"/>
              </p:cNvSpPr>
              <p:nvPr userDrawn="1"/>
            </p:nvSpPr>
            <p:spPr bwMode="ltGray">
              <a:xfrm rot="-2342866">
                <a:off x="1068" y="2590"/>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97" name="Freeform 81">
                <a:extLst>
                  <a:ext uri="{FF2B5EF4-FFF2-40B4-BE49-F238E27FC236}">
                    <a16:creationId xmlns:a16="http://schemas.microsoft.com/office/drawing/2014/main" id="{567CACC5-3554-4293-8BD0-8CE8986EB0A3}"/>
                  </a:ext>
                </a:extLst>
              </p:cNvPr>
              <p:cNvSpPr>
                <a:spLocks/>
              </p:cNvSpPr>
              <p:nvPr userDrawn="1"/>
            </p:nvSpPr>
            <p:spPr bwMode="ltGray">
              <a:xfrm>
                <a:off x="486" y="2563"/>
                <a:ext cx="180" cy="151"/>
              </a:xfrm>
              <a:custGeom>
                <a:avLst/>
                <a:gdLst>
                  <a:gd name="T0" fmla="*/ 0 w 180"/>
                  <a:gd name="T1" fmla="*/ 144 h 151"/>
                  <a:gd name="T2" fmla="*/ 28 w 180"/>
                  <a:gd name="T3" fmla="*/ 147 h 151"/>
                  <a:gd name="T4" fmla="*/ 64 w 180"/>
                  <a:gd name="T5" fmla="*/ 46 h 151"/>
                  <a:gd name="T6" fmla="*/ 94 w 180"/>
                  <a:gd name="T7" fmla="*/ 151 h 151"/>
                  <a:gd name="T8" fmla="*/ 129 w 180"/>
                  <a:gd name="T9" fmla="*/ 151 h 151"/>
                  <a:gd name="T10" fmla="*/ 180 w 180"/>
                  <a:gd name="T11" fmla="*/ 9 h 151"/>
                  <a:gd name="T12" fmla="*/ 148 w 180"/>
                  <a:gd name="T13" fmla="*/ 10 h 151"/>
                  <a:gd name="T14" fmla="*/ 112 w 180"/>
                  <a:gd name="T15" fmla="*/ 112 h 151"/>
                  <a:gd name="T16" fmla="*/ 79 w 180"/>
                  <a:gd name="T17" fmla="*/ 0 h 151"/>
                  <a:gd name="T18" fmla="*/ 48 w 180"/>
                  <a:gd name="T19" fmla="*/ 0 h 151"/>
                  <a:gd name="T20" fmla="*/ 0 w 180"/>
                  <a:gd name="T21" fmla="*/ 144 h 15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80" h="151">
                    <a:moveTo>
                      <a:pt x="0" y="144"/>
                    </a:moveTo>
                    <a:lnTo>
                      <a:pt x="28" y="147"/>
                    </a:lnTo>
                    <a:lnTo>
                      <a:pt x="64" y="46"/>
                    </a:lnTo>
                    <a:lnTo>
                      <a:pt x="94" y="151"/>
                    </a:lnTo>
                    <a:lnTo>
                      <a:pt x="129" y="151"/>
                    </a:lnTo>
                    <a:lnTo>
                      <a:pt x="180" y="9"/>
                    </a:lnTo>
                    <a:lnTo>
                      <a:pt x="148" y="10"/>
                    </a:lnTo>
                    <a:lnTo>
                      <a:pt x="112" y="112"/>
                    </a:lnTo>
                    <a:lnTo>
                      <a:pt x="79" y="0"/>
                    </a:lnTo>
                    <a:lnTo>
                      <a:pt x="48" y="0"/>
                    </a:lnTo>
                    <a:lnTo>
                      <a:pt x="0" y="14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98" name="Rectangle 82">
                <a:extLst>
                  <a:ext uri="{FF2B5EF4-FFF2-40B4-BE49-F238E27FC236}">
                    <a16:creationId xmlns:a16="http://schemas.microsoft.com/office/drawing/2014/main" id="{1F254C2F-2009-5716-3FE0-5CD40A12FF08}"/>
                  </a:ext>
                </a:extLst>
              </p:cNvPr>
              <p:cNvSpPr>
                <a:spLocks noChangeArrowheads="1"/>
              </p:cNvSpPr>
              <p:nvPr userDrawn="1"/>
            </p:nvSpPr>
            <p:spPr bwMode="ltGray">
              <a:xfrm rot="6575641">
                <a:off x="-217" y="3138"/>
                <a:ext cx="122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099" name="Rectangle 83">
                <a:extLst>
                  <a:ext uri="{FF2B5EF4-FFF2-40B4-BE49-F238E27FC236}">
                    <a16:creationId xmlns:a16="http://schemas.microsoft.com/office/drawing/2014/main" id="{6A14F7E7-D519-10EA-2FCD-06B77120EDD6}"/>
                  </a:ext>
                </a:extLst>
              </p:cNvPr>
              <p:cNvSpPr>
                <a:spLocks noChangeArrowheads="1"/>
              </p:cNvSpPr>
              <p:nvPr userDrawn="1"/>
            </p:nvSpPr>
            <p:spPr bwMode="ltGray">
              <a:xfrm rot="238799">
                <a:off x="4" y="3146"/>
                <a:ext cx="103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00" name="Rectangle 84">
                <a:extLst>
                  <a:ext uri="{FF2B5EF4-FFF2-40B4-BE49-F238E27FC236}">
                    <a16:creationId xmlns:a16="http://schemas.microsoft.com/office/drawing/2014/main" id="{01D00A95-8AEC-18BC-A889-BB261B18295B}"/>
                  </a:ext>
                </a:extLst>
              </p:cNvPr>
              <p:cNvSpPr>
                <a:spLocks noChangeArrowheads="1"/>
              </p:cNvSpPr>
              <p:nvPr userDrawn="1"/>
            </p:nvSpPr>
            <p:spPr bwMode="ltGray">
              <a:xfrm rot="-2957028">
                <a:off x="907" y="2472"/>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01" name="Rectangle 85">
                <a:extLst>
                  <a:ext uri="{FF2B5EF4-FFF2-40B4-BE49-F238E27FC236}">
                    <a16:creationId xmlns:a16="http://schemas.microsoft.com/office/drawing/2014/main" id="{0820748A-52C9-BB83-747F-F32E97BAF23D}"/>
                  </a:ext>
                </a:extLst>
              </p:cNvPr>
              <p:cNvSpPr>
                <a:spLocks noChangeArrowheads="1"/>
              </p:cNvSpPr>
              <p:nvPr userDrawn="1"/>
            </p:nvSpPr>
            <p:spPr bwMode="ltGray">
              <a:xfrm rot="-2957028">
                <a:off x="930" y="2486"/>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02" name="Rectangle 86">
                <a:extLst>
                  <a:ext uri="{FF2B5EF4-FFF2-40B4-BE49-F238E27FC236}">
                    <a16:creationId xmlns:a16="http://schemas.microsoft.com/office/drawing/2014/main" id="{04F29CE4-C649-D92C-CD68-825A2EE9AE80}"/>
                  </a:ext>
                </a:extLst>
              </p:cNvPr>
              <p:cNvSpPr>
                <a:spLocks noChangeArrowheads="1"/>
              </p:cNvSpPr>
              <p:nvPr userDrawn="1"/>
            </p:nvSpPr>
            <p:spPr bwMode="ltGray">
              <a:xfrm rot="-2957028">
                <a:off x="954" y="2497"/>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03" name="Rectangle 87">
                <a:extLst>
                  <a:ext uri="{FF2B5EF4-FFF2-40B4-BE49-F238E27FC236}">
                    <a16:creationId xmlns:a16="http://schemas.microsoft.com/office/drawing/2014/main" id="{ACDEB26D-ACEE-649B-A010-E4987587091E}"/>
                  </a:ext>
                </a:extLst>
              </p:cNvPr>
              <p:cNvSpPr>
                <a:spLocks noChangeArrowheads="1"/>
              </p:cNvSpPr>
              <p:nvPr userDrawn="1"/>
            </p:nvSpPr>
            <p:spPr bwMode="ltGray">
              <a:xfrm rot="-2661033">
                <a:off x="974" y="2509"/>
                <a:ext cx="86"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04" name="Rectangle 88">
                <a:extLst>
                  <a:ext uri="{FF2B5EF4-FFF2-40B4-BE49-F238E27FC236}">
                    <a16:creationId xmlns:a16="http://schemas.microsoft.com/office/drawing/2014/main" id="{12A5C1BD-16F6-3C9E-BC67-F2504500E52D}"/>
                  </a:ext>
                </a:extLst>
              </p:cNvPr>
              <p:cNvSpPr>
                <a:spLocks noChangeArrowheads="1"/>
              </p:cNvSpPr>
              <p:nvPr userDrawn="1"/>
            </p:nvSpPr>
            <p:spPr bwMode="ltGray">
              <a:xfrm rot="-3638503">
                <a:off x="788" y="2426"/>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05" name="Rectangle 89">
                <a:extLst>
                  <a:ext uri="{FF2B5EF4-FFF2-40B4-BE49-F238E27FC236}">
                    <a16:creationId xmlns:a16="http://schemas.microsoft.com/office/drawing/2014/main" id="{ED979093-DC6C-D33C-A38C-93D97B57233F}"/>
                  </a:ext>
                </a:extLst>
              </p:cNvPr>
              <p:cNvSpPr>
                <a:spLocks noChangeArrowheads="1"/>
              </p:cNvSpPr>
              <p:nvPr userDrawn="1"/>
            </p:nvSpPr>
            <p:spPr bwMode="ltGray">
              <a:xfrm rot="-3638503">
                <a:off x="815" y="2434"/>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06" name="Rectangle 90">
                <a:extLst>
                  <a:ext uri="{FF2B5EF4-FFF2-40B4-BE49-F238E27FC236}">
                    <a16:creationId xmlns:a16="http://schemas.microsoft.com/office/drawing/2014/main" id="{B28CA7DC-264C-AD5A-AB6C-82E0265C4B17}"/>
                  </a:ext>
                </a:extLst>
              </p:cNvPr>
              <p:cNvSpPr>
                <a:spLocks noChangeArrowheads="1"/>
              </p:cNvSpPr>
              <p:nvPr userDrawn="1"/>
            </p:nvSpPr>
            <p:spPr bwMode="ltGray">
              <a:xfrm rot="-3514633">
                <a:off x="837" y="2440"/>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07" name="Rectangle 91">
                <a:extLst>
                  <a:ext uri="{FF2B5EF4-FFF2-40B4-BE49-F238E27FC236}">
                    <a16:creationId xmlns:a16="http://schemas.microsoft.com/office/drawing/2014/main" id="{A693A7AE-4010-E151-7070-F4C0B42E294A}"/>
                  </a:ext>
                </a:extLst>
              </p:cNvPr>
              <p:cNvSpPr>
                <a:spLocks noChangeArrowheads="1"/>
              </p:cNvSpPr>
              <p:nvPr userDrawn="1"/>
            </p:nvSpPr>
            <p:spPr bwMode="ltGray">
              <a:xfrm rot="-3220799">
                <a:off x="862" y="2452"/>
                <a:ext cx="8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08" name="Rectangle 92">
                <a:extLst>
                  <a:ext uri="{FF2B5EF4-FFF2-40B4-BE49-F238E27FC236}">
                    <a16:creationId xmlns:a16="http://schemas.microsoft.com/office/drawing/2014/main" id="{8A57345D-B7B5-EA68-0CAD-FCC3EB663FF3}"/>
                  </a:ext>
                </a:extLst>
              </p:cNvPr>
              <p:cNvSpPr>
                <a:spLocks noChangeArrowheads="1"/>
              </p:cNvSpPr>
              <p:nvPr userDrawn="1"/>
            </p:nvSpPr>
            <p:spPr bwMode="ltGray">
              <a:xfrm rot="-4338250">
                <a:off x="649" y="2396"/>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09" name="Rectangle 93">
                <a:extLst>
                  <a:ext uri="{FF2B5EF4-FFF2-40B4-BE49-F238E27FC236}">
                    <a16:creationId xmlns:a16="http://schemas.microsoft.com/office/drawing/2014/main" id="{DE3D98D0-F3FD-B6A1-C243-A6380D7C927D}"/>
                  </a:ext>
                </a:extLst>
              </p:cNvPr>
              <p:cNvSpPr>
                <a:spLocks noChangeArrowheads="1"/>
              </p:cNvSpPr>
              <p:nvPr userDrawn="1"/>
            </p:nvSpPr>
            <p:spPr bwMode="ltGray">
              <a:xfrm rot="-4250359">
                <a:off x="677" y="2402"/>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10" name="Rectangle 94">
                <a:extLst>
                  <a:ext uri="{FF2B5EF4-FFF2-40B4-BE49-F238E27FC236}">
                    <a16:creationId xmlns:a16="http://schemas.microsoft.com/office/drawing/2014/main" id="{7B0B89FD-B684-C4FB-3841-A4DBF8D9E9E4}"/>
                  </a:ext>
                </a:extLst>
              </p:cNvPr>
              <p:cNvSpPr>
                <a:spLocks noChangeArrowheads="1"/>
              </p:cNvSpPr>
              <p:nvPr userDrawn="1"/>
            </p:nvSpPr>
            <p:spPr bwMode="ltGray">
              <a:xfrm rot="-4250359">
                <a:off x="708" y="2406"/>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11" name="Rectangle 95">
                <a:extLst>
                  <a:ext uri="{FF2B5EF4-FFF2-40B4-BE49-F238E27FC236}">
                    <a16:creationId xmlns:a16="http://schemas.microsoft.com/office/drawing/2014/main" id="{356F6BF7-BC29-FFD9-5D88-07BB33098A69}"/>
                  </a:ext>
                </a:extLst>
              </p:cNvPr>
              <p:cNvSpPr>
                <a:spLocks noChangeArrowheads="1"/>
              </p:cNvSpPr>
              <p:nvPr userDrawn="1"/>
            </p:nvSpPr>
            <p:spPr bwMode="ltGray">
              <a:xfrm rot="-3989246">
                <a:off x="738" y="2410"/>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12" name="Rectangle 96">
                <a:extLst>
                  <a:ext uri="{FF2B5EF4-FFF2-40B4-BE49-F238E27FC236}">
                    <a16:creationId xmlns:a16="http://schemas.microsoft.com/office/drawing/2014/main" id="{F96F13C0-81EA-FA03-7354-23712B032966}"/>
                  </a:ext>
                </a:extLst>
              </p:cNvPr>
              <p:cNvSpPr>
                <a:spLocks noChangeArrowheads="1"/>
              </p:cNvSpPr>
              <p:nvPr userDrawn="1"/>
            </p:nvSpPr>
            <p:spPr bwMode="ltGray">
              <a:xfrm rot="-4862215">
                <a:off x="503" y="2394"/>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13" name="Rectangle 97">
                <a:extLst>
                  <a:ext uri="{FF2B5EF4-FFF2-40B4-BE49-F238E27FC236}">
                    <a16:creationId xmlns:a16="http://schemas.microsoft.com/office/drawing/2014/main" id="{409253AB-FF06-34F8-9A30-7D46E098A333}"/>
                  </a:ext>
                </a:extLst>
              </p:cNvPr>
              <p:cNvSpPr>
                <a:spLocks noChangeArrowheads="1"/>
              </p:cNvSpPr>
              <p:nvPr userDrawn="1"/>
            </p:nvSpPr>
            <p:spPr bwMode="ltGray">
              <a:xfrm rot="-4673370">
                <a:off x="534" y="2392"/>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14" name="Rectangle 98">
                <a:extLst>
                  <a:ext uri="{FF2B5EF4-FFF2-40B4-BE49-F238E27FC236}">
                    <a16:creationId xmlns:a16="http://schemas.microsoft.com/office/drawing/2014/main" id="{99D428EC-7CD2-17E0-65E3-07ADC0C5B94F}"/>
                  </a:ext>
                </a:extLst>
              </p:cNvPr>
              <p:cNvSpPr>
                <a:spLocks noChangeArrowheads="1"/>
              </p:cNvSpPr>
              <p:nvPr userDrawn="1"/>
            </p:nvSpPr>
            <p:spPr bwMode="ltGray">
              <a:xfrm rot="-4646721">
                <a:off x="563" y="2390"/>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15" name="Rectangle 99">
                <a:extLst>
                  <a:ext uri="{FF2B5EF4-FFF2-40B4-BE49-F238E27FC236}">
                    <a16:creationId xmlns:a16="http://schemas.microsoft.com/office/drawing/2014/main" id="{7A3A38E4-2283-9635-FD10-06D18E36D328}"/>
                  </a:ext>
                </a:extLst>
              </p:cNvPr>
              <p:cNvSpPr>
                <a:spLocks noChangeArrowheads="1"/>
              </p:cNvSpPr>
              <p:nvPr userDrawn="1"/>
            </p:nvSpPr>
            <p:spPr bwMode="ltGray">
              <a:xfrm rot="-4580623">
                <a:off x="595" y="2390"/>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16" name="Rectangle 100">
                <a:extLst>
                  <a:ext uri="{FF2B5EF4-FFF2-40B4-BE49-F238E27FC236}">
                    <a16:creationId xmlns:a16="http://schemas.microsoft.com/office/drawing/2014/main" id="{20EFC897-CEB1-9BEB-F2EB-C7C6F0702B09}"/>
                  </a:ext>
                </a:extLst>
              </p:cNvPr>
              <p:cNvSpPr>
                <a:spLocks noChangeArrowheads="1"/>
              </p:cNvSpPr>
              <p:nvPr userDrawn="1"/>
            </p:nvSpPr>
            <p:spPr bwMode="ltGray">
              <a:xfrm rot="-5195129">
                <a:off x="355" y="2414"/>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17" name="Rectangle 101">
                <a:extLst>
                  <a:ext uri="{FF2B5EF4-FFF2-40B4-BE49-F238E27FC236}">
                    <a16:creationId xmlns:a16="http://schemas.microsoft.com/office/drawing/2014/main" id="{8A014715-92FA-D92B-5970-C03E936D9278}"/>
                  </a:ext>
                </a:extLst>
              </p:cNvPr>
              <p:cNvSpPr>
                <a:spLocks noChangeArrowheads="1"/>
              </p:cNvSpPr>
              <p:nvPr userDrawn="1"/>
            </p:nvSpPr>
            <p:spPr bwMode="ltGray">
              <a:xfrm rot="-5360484">
                <a:off x="385" y="2408"/>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18" name="Rectangle 102">
                <a:extLst>
                  <a:ext uri="{FF2B5EF4-FFF2-40B4-BE49-F238E27FC236}">
                    <a16:creationId xmlns:a16="http://schemas.microsoft.com/office/drawing/2014/main" id="{A7665840-2058-D4CB-8145-2655DF90A36C}"/>
                  </a:ext>
                </a:extLst>
              </p:cNvPr>
              <p:cNvSpPr>
                <a:spLocks noChangeArrowheads="1"/>
              </p:cNvSpPr>
              <p:nvPr userDrawn="1"/>
            </p:nvSpPr>
            <p:spPr bwMode="ltGray">
              <a:xfrm rot="-5288939">
                <a:off x="419" y="2404"/>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19" name="Rectangle 103">
                <a:extLst>
                  <a:ext uri="{FF2B5EF4-FFF2-40B4-BE49-F238E27FC236}">
                    <a16:creationId xmlns:a16="http://schemas.microsoft.com/office/drawing/2014/main" id="{022B684B-23B0-6B42-6C05-4E667513FFE2}"/>
                  </a:ext>
                </a:extLst>
              </p:cNvPr>
              <p:cNvSpPr>
                <a:spLocks noChangeArrowheads="1"/>
              </p:cNvSpPr>
              <p:nvPr userDrawn="1"/>
            </p:nvSpPr>
            <p:spPr bwMode="ltGray">
              <a:xfrm rot="-5164854">
                <a:off x="449" y="2400"/>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20" name="Rectangle 104">
                <a:extLst>
                  <a:ext uri="{FF2B5EF4-FFF2-40B4-BE49-F238E27FC236}">
                    <a16:creationId xmlns:a16="http://schemas.microsoft.com/office/drawing/2014/main" id="{ECD8C81C-9DA8-2AF4-3F9D-939E682AA388}"/>
                  </a:ext>
                </a:extLst>
              </p:cNvPr>
              <p:cNvSpPr>
                <a:spLocks noChangeArrowheads="1"/>
              </p:cNvSpPr>
              <p:nvPr userDrawn="1"/>
            </p:nvSpPr>
            <p:spPr bwMode="ltGray">
              <a:xfrm rot="-6132163">
                <a:off x="206" y="2458"/>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21" name="Rectangle 105">
                <a:extLst>
                  <a:ext uri="{FF2B5EF4-FFF2-40B4-BE49-F238E27FC236}">
                    <a16:creationId xmlns:a16="http://schemas.microsoft.com/office/drawing/2014/main" id="{852B562B-C82A-974C-DB09-AF5DACC1DF51}"/>
                  </a:ext>
                </a:extLst>
              </p:cNvPr>
              <p:cNvSpPr>
                <a:spLocks noChangeArrowheads="1"/>
              </p:cNvSpPr>
              <p:nvPr userDrawn="1"/>
            </p:nvSpPr>
            <p:spPr bwMode="ltGray">
              <a:xfrm rot="-6220433">
                <a:off x="237" y="2448"/>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22" name="Rectangle 106">
                <a:extLst>
                  <a:ext uri="{FF2B5EF4-FFF2-40B4-BE49-F238E27FC236}">
                    <a16:creationId xmlns:a16="http://schemas.microsoft.com/office/drawing/2014/main" id="{F9836842-84AE-1412-47AC-8A65C20E00B7}"/>
                  </a:ext>
                </a:extLst>
              </p:cNvPr>
              <p:cNvSpPr>
                <a:spLocks noChangeArrowheads="1"/>
              </p:cNvSpPr>
              <p:nvPr userDrawn="1"/>
            </p:nvSpPr>
            <p:spPr bwMode="ltGray">
              <a:xfrm rot="-6110943">
                <a:off x="266" y="2438"/>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23" name="Rectangle 107">
                <a:extLst>
                  <a:ext uri="{FF2B5EF4-FFF2-40B4-BE49-F238E27FC236}">
                    <a16:creationId xmlns:a16="http://schemas.microsoft.com/office/drawing/2014/main" id="{5AE1A262-4E18-F7DF-7964-8035DA197F86}"/>
                  </a:ext>
                </a:extLst>
              </p:cNvPr>
              <p:cNvSpPr>
                <a:spLocks noChangeArrowheads="1"/>
              </p:cNvSpPr>
              <p:nvPr userDrawn="1"/>
            </p:nvSpPr>
            <p:spPr bwMode="ltGray">
              <a:xfrm rot="-5919570">
                <a:off x="293" y="2426"/>
                <a:ext cx="69"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24" name="Rectangle 108">
                <a:extLst>
                  <a:ext uri="{FF2B5EF4-FFF2-40B4-BE49-F238E27FC236}">
                    <a16:creationId xmlns:a16="http://schemas.microsoft.com/office/drawing/2014/main" id="{6C48D46D-481B-4EC1-FAF5-152019173593}"/>
                  </a:ext>
                </a:extLst>
              </p:cNvPr>
              <p:cNvSpPr>
                <a:spLocks noChangeArrowheads="1"/>
              </p:cNvSpPr>
              <p:nvPr userDrawn="1"/>
            </p:nvSpPr>
            <p:spPr bwMode="ltGray">
              <a:xfrm rot="-7376291">
                <a:off x="6" y="2548"/>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25" name="Rectangle 109">
                <a:extLst>
                  <a:ext uri="{FF2B5EF4-FFF2-40B4-BE49-F238E27FC236}">
                    <a16:creationId xmlns:a16="http://schemas.microsoft.com/office/drawing/2014/main" id="{289E0B5D-E900-C4CD-4F48-8FBED7B6A2F3}"/>
                  </a:ext>
                </a:extLst>
              </p:cNvPr>
              <p:cNvSpPr>
                <a:spLocks noChangeArrowheads="1"/>
              </p:cNvSpPr>
              <p:nvPr userDrawn="1"/>
            </p:nvSpPr>
            <p:spPr bwMode="ltGray">
              <a:xfrm rot="-7168347">
                <a:off x="65" y="2516"/>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26" name="Rectangle 110">
                <a:extLst>
                  <a:ext uri="{FF2B5EF4-FFF2-40B4-BE49-F238E27FC236}">
                    <a16:creationId xmlns:a16="http://schemas.microsoft.com/office/drawing/2014/main" id="{19B4C774-560A-57A7-BC97-3DB74272ED4C}"/>
                  </a:ext>
                </a:extLst>
              </p:cNvPr>
              <p:cNvSpPr>
                <a:spLocks noChangeArrowheads="1"/>
              </p:cNvSpPr>
              <p:nvPr userDrawn="1"/>
            </p:nvSpPr>
            <p:spPr bwMode="ltGray">
              <a:xfrm rot="-6802416">
                <a:off x="92" y="2502"/>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27" name="Rectangle 111">
                <a:extLst>
                  <a:ext uri="{FF2B5EF4-FFF2-40B4-BE49-F238E27FC236}">
                    <a16:creationId xmlns:a16="http://schemas.microsoft.com/office/drawing/2014/main" id="{FFE7656F-86F3-CBA0-CDDD-D59C034A5753}"/>
                  </a:ext>
                </a:extLst>
              </p:cNvPr>
              <p:cNvSpPr>
                <a:spLocks noChangeArrowheads="1"/>
              </p:cNvSpPr>
              <p:nvPr userDrawn="1"/>
            </p:nvSpPr>
            <p:spPr bwMode="ltGray">
              <a:xfrm rot="-6802416">
                <a:off x="119" y="2492"/>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28" name="Rectangle 112">
                <a:extLst>
                  <a:ext uri="{FF2B5EF4-FFF2-40B4-BE49-F238E27FC236}">
                    <a16:creationId xmlns:a16="http://schemas.microsoft.com/office/drawing/2014/main" id="{B793FFEB-7947-30CA-94E4-134E349207FB}"/>
                  </a:ext>
                </a:extLst>
              </p:cNvPr>
              <p:cNvSpPr>
                <a:spLocks noChangeArrowheads="1"/>
              </p:cNvSpPr>
              <p:nvPr userDrawn="1"/>
            </p:nvSpPr>
            <p:spPr bwMode="ltGray">
              <a:xfrm rot="-6457704">
                <a:off x="150" y="2478"/>
                <a:ext cx="6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29" name="Rectangle 113">
                <a:extLst>
                  <a:ext uri="{FF2B5EF4-FFF2-40B4-BE49-F238E27FC236}">
                    <a16:creationId xmlns:a16="http://schemas.microsoft.com/office/drawing/2014/main" id="{CA364A02-2051-20E9-72B0-6805CB94AC09}"/>
                  </a:ext>
                </a:extLst>
              </p:cNvPr>
              <p:cNvSpPr>
                <a:spLocks noChangeArrowheads="1"/>
              </p:cNvSpPr>
              <p:nvPr userDrawn="1"/>
            </p:nvSpPr>
            <p:spPr bwMode="ltGray">
              <a:xfrm rot="-1876771">
                <a:off x="0" y="3363"/>
                <a:ext cx="7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30" name="Rectangle 114">
                <a:extLst>
                  <a:ext uri="{FF2B5EF4-FFF2-40B4-BE49-F238E27FC236}">
                    <a16:creationId xmlns:a16="http://schemas.microsoft.com/office/drawing/2014/main" id="{A8E6F977-1018-8918-646E-560F70E9A297}"/>
                  </a:ext>
                </a:extLst>
              </p:cNvPr>
              <p:cNvSpPr>
                <a:spLocks noChangeArrowheads="1"/>
              </p:cNvSpPr>
              <p:nvPr userDrawn="1"/>
            </p:nvSpPr>
            <p:spPr bwMode="ltGray">
              <a:xfrm rot="3283992">
                <a:off x="511" y="3478"/>
                <a:ext cx="242"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31" name="Rectangle 115">
                <a:extLst>
                  <a:ext uri="{FF2B5EF4-FFF2-40B4-BE49-F238E27FC236}">
                    <a16:creationId xmlns:a16="http://schemas.microsoft.com/office/drawing/2014/main" id="{C05009F1-BFDB-C29B-A1FA-4BE7DDCB2682}"/>
                  </a:ext>
                </a:extLst>
              </p:cNvPr>
              <p:cNvSpPr>
                <a:spLocks noChangeArrowheads="1"/>
              </p:cNvSpPr>
              <p:nvPr userDrawn="1"/>
            </p:nvSpPr>
            <p:spPr bwMode="ltGray">
              <a:xfrm rot="3283992">
                <a:off x="35" y="2798"/>
                <a:ext cx="242"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32" name="Rectangle 116">
                <a:extLst>
                  <a:ext uri="{FF2B5EF4-FFF2-40B4-BE49-F238E27FC236}">
                    <a16:creationId xmlns:a16="http://schemas.microsoft.com/office/drawing/2014/main" id="{4609F919-4C90-3873-2416-CE3D7146946B}"/>
                  </a:ext>
                </a:extLst>
              </p:cNvPr>
              <p:cNvSpPr>
                <a:spLocks noChangeArrowheads="1"/>
              </p:cNvSpPr>
              <p:nvPr userDrawn="1"/>
            </p:nvSpPr>
            <p:spPr bwMode="ltGray">
              <a:xfrm rot="-1876771">
                <a:off x="700" y="2851"/>
                <a:ext cx="317"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33" name="Rectangle 117">
                <a:extLst>
                  <a:ext uri="{FF2B5EF4-FFF2-40B4-BE49-F238E27FC236}">
                    <a16:creationId xmlns:a16="http://schemas.microsoft.com/office/drawing/2014/main" id="{BE6A576A-7541-8706-43FA-78A3FA43C7EF}"/>
                  </a:ext>
                </a:extLst>
              </p:cNvPr>
              <p:cNvSpPr>
                <a:spLocks noChangeArrowheads="1"/>
              </p:cNvSpPr>
              <p:nvPr userDrawn="1"/>
            </p:nvSpPr>
            <p:spPr bwMode="ltGray">
              <a:xfrm rot="5908516">
                <a:off x="200" y="3915"/>
                <a:ext cx="138"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34" name="Rectangle 118">
                <a:extLst>
                  <a:ext uri="{FF2B5EF4-FFF2-40B4-BE49-F238E27FC236}">
                    <a16:creationId xmlns:a16="http://schemas.microsoft.com/office/drawing/2014/main" id="{FA64F674-4494-B876-24DE-78BC3ACB4AE4}"/>
                  </a:ext>
                </a:extLst>
              </p:cNvPr>
              <p:cNvSpPr>
                <a:spLocks noChangeArrowheads="1"/>
              </p:cNvSpPr>
              <p:nvPr userDrawn="1"/>
            </p:nvSpPr>
            <p:spPr bwMode="ltGray">
              <a:xfrm rot="6683973">
                <a:off x="45" y="3915"/>
                <a:ext cx="144"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35" name="Rectangle 119">
                <a:extLst>
                  <a:ext uri="{FF2B5EF4-FFF2-40B4-BE49-F238E27FC236}">
                    <a16:creationId xmlns:a16="http://schemas.microsoft.com/office/drawing/2014/main" id="{70774F3F-27F6-1A8E-38D9-0EE68B6AA325}"/>
                  </a:ext>
                </a:extLst>
              </p:cNvPr>
              <p:cNvSpPr>
                <a:spLocks noChangeArrowheads="1"/>
              </p:cNvSpPr>
              <p:nvPr userDrawn="1"/>
            </p:nvSpPr>
            <p:spPr bwMode="ltGray">
              <a:xfrm rot="5245609">
                <a:off x="361" y="3893"/>
                <a:ext cx="132"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36" name="Rectangle 120">
                <a:extLst>
                  <a:ext uri="{FF2B5EF4-FFF2-40B4-BE49-F238E27FC236}">
                    <a16:creationId xmlns:a16="http://schemas.microsoft.com/office/drawing/2014/main" id="{70343505-2E8E-55CB-A57C-01562F21F367}"/>
                  </a:ext>
                </a:extLst>
              </p:cNvPr>
              <p:cNvSpPr>
                <a:spLocks noChangeArrowheads="1"/>
              </p:cNvSpPr>
              <p:nvPr userDrawn="1"/>
            </p:nvSpPr>
            <p:spPr bwMode="ltGray">
              <a:xfrm rot="4500520">
                <a:off x="522" y="3847"/>
                <a:ext cx="132"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37" name="Rectangle 121">
                <a:extLst>
                  <a:ext uri="{FF2B5EF4-FFF2-40B4-BE49-F238E27FC236}">
                    <a16:creationId xmlns:a16="http://schemas.microsoft.com/office/drawing/2014/main" id="{FDCEF173-1E69-6793-C232-01678708426F}"/>
                  </a:ext>
                </a:extLst>
              </p:cNvPr>
              <p:cNvSpPr>
                <a:spLocks noChangeArrowheads="1"/>
              </p:cNvSpPr>
              <p:nvPr userDrawn="1"/>
            </p:nvSpPr>
            <p:spPr bwMode="ltGray">
              <a:xfrm rot="3805227">
                <a:off x="670" y="3778"/>
                <a:ext cx="132"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38" name="Rectangle 122">
                <a:extLst>
                  <a:ext uri="{FF2B5EF4-FFF2-40B4-BE49-F238E27FC236}">
                    <a16:creationId xmlns:a16="http://schemas.microsoft.com/office/drawing/2014/main" id="{7434CFC0-8872-87A5-1574-8C300F312D4D}"/>
                  </a:ext>
                </a:extLst>
              </p:cNvPr>
              <p:cNvSpPr>
                <a:spLocks noChangeArrowheads="1"/>
              </p:cNvSpPr>
              <p:nvPr userDrawn="1"/>
            </p:nvSpPr>
            <p:spPr bwMode="ltGray">
              <a:xfrm rot="3060138">
                <a:off x="813" y="3688"/>
                <a:ext cx="132"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39" name="Rectangle 123">
                <a:extLst>
                  <a:ext uri="{FF2B5EF4-FFF2-40B4-BE49-F238E27FC236}">
                    <a16:creationId xmlns:a16="http://schemas.microsoft.com/office/drawing/2014/main" id="{7C366CBA-1F26-D851-7812-8782AEF8BADA}"/>
                  </a:ext>
                </a:extLst>
              </p:cNvPr>
              <p:cNvSpPr>
                <a:spLocks noChangeArrowheads="1"/>
              </p:cNvSpPr>
              <p:nvPr userDrawn="1"/>
            </p:nvSpPr>
            <p:spPr bwMode="ltGray">
              <a:xfrm rot="2090281">
                <a:off x="938" y="3582"/>
                <a:ext cx="132"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40" name="Rectangle 124">
                <a:extLst>
                  <a:ext uri="{FF2B5EF4-FFF2-40B4-BE49-F238E27FC236}">
                    <a16:creationId xmlns:a16="http://schemas.microsoft.com/office/drawing/2014/main" id="{8AEBF1E9-B4AA-CC7B-6080-84F6BD0ED41D}"/>
                  </a:ext>
                </a:extLst>
              </p:cNvPr>
              <p:cNvSpPr>
                <a:spLocks noChangeArrowheads="1"/>
              </p:cNvSpPr>
              <p:nvPr userDrawn="1"/>
            </p:nvSpPr>
            <p:spPr bwMode="ltGray">
              <a:xfrm rot="-7168347">
                <a:off x="-18" y="2506"/>
                <a:ext cx="132"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41" name="Rectangle 125">
                <a:extLst>
                  <a:ext uri="{FF2B5EF4-FFF2-40B4-BE49-F238E27FC236}">
                    <a16:creationId xmlns:a16="http://schemas.microsoft.com/office/drawing/2014/main" id="{39D843AA-B0E3-0A31-CEF2-EAFD10147323}"/>
                  </a:ext>
                </a:extLst>
              </p:cNvPr>
              <p:cNvSpPr>
                <a:spLocks noChangeArrowheads="1"/>
              </p:cNvSpPr>
              <p:nvPr userDrawn="1"/>
            </p:nvSpPr>
            <p:spPr bwMode="ltGray">
              <a:xfrm rot="-6406501">
                <a:off x="136" y="2433"/>
                <a:ext cx="132"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42" name="Rectangle 126">
                <a:extLst>
                  <a:ext uri="{FF2B5EF4-FFF2-40B4-BE49-F238E27FC236}">
                    <a16:creationId xmlns:a16="http://schemas.microsoft.com/office/drawing/2014/main" id="{96327902-686B-FF5C-DCE6-4CF6773E3D83}"/>
                  </a:ext>
                </a:extLst>
              </p:cNvPr>
              <p:cNvSpPr>
                <a:spLocks noChangeArrowheads="1"/>
              </p:cNvSpPr>
              <p:nvPr userDrawn="1"/>
            </p:nvSpPr>
            <p:spPr bwMode="ltGray">
              <a:xfrm rot="-4970620">
                <a:off x="447" y="2364"/>
                <a:ext cx="138"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43" name="Rectangle 127">
                <a:extLst>
                  <a:ext uri="{FF2B5EF4-FFF2-40B4-BE49-F238E27FC236}">
                    <a16:creationId xmlns:a16="http://schemas.microsoft.com/office/drawing/2014/main" id="{91715E8E-410E-1ED3-6AE6-4C9F33592B65}"/>
                  </a:ext>
                </a:extLst>
              </p:cNvPr>
              <p:cNvSpPr>
                <a:spLocks noChangeArrowheads="1"/>
              </p:cNvSpPr>
              <p:nvPr userDrawn="1"/>
            </p:nvSpPr>
            <p:spPr bwMode="ltGray">
              <a:xfrm rot="-4298502">
                <a:off x="597" y="2360"/>
                <a:ext cx="150"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44" name="Rectangle 128">
                <a:extLst>
                  <a:ext uri="{FF2B5EF4-FFF2-40B4-BE49-F238E27FC236}">
                    <a16:creationId xmlns:a16="http://schemas.microsoft.com/office/drawing/2014/main" id="{CC640AA5-E4E5-5679-1BEF-F1C0D605F5D0}"/>
                  </a:ext>
                </a:extLst>
              </p:cNvPr>
              <p:cNvSpPr>
                <a:spLocks noChangeArrowheads="1"/>
              </p:cNvSpPr>
              <p:nvPr userDrawn="1"/>
            </p:nvSpPr>
            <p:spPr bwMode="ltGray">
              <a:xfrm rot="-3676305">
                <a:off x="739" y="2386"/>
                <a:ext cx="155"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45" name="Rectangle 129">
                <a:extLst>
                  <a:ext uri="{FF2B5EF4-FFF2-40B4-BE49-F238E27FC236}">
                    <a16:creationId xmlns:a16="http://schemas.microsoft.com/office/drawing/2014/main" id="{A677D6F7-346C-C980-F901-D81A17F4D7DF}"/>
                  </a:ext>
                </a:extLst>
              </p:cNvPr>
              <p:cNvSpPr>
                <a:spLocks noChangeArrowheads="1"/>
              </p:cNvSpPr>
              <p:nvPr userDrawn="1"/>
            </p:nvSpPr>
            <p:spPr bwMode="ltGray">
              <a:xfrm rot="-3188616">
                <a:off x="869" y="2430"/>
                <a:ext cx="167"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46" name="Rectangle 130">
                <a:extLst>
                  <a:ext uri="{FF2B5EF4-FFF2-40B4-BE49-F238E27FC236}">
                    <a16:creationId xmlns:a16="http://schemas.microsoft.com/office/drawing/2014/main" id="{341D37F5-6B11-98A1-DDEB-DECC34D83D13}"/>
                  </a:ext>
                </a:extLst>
              </p:cNvPr>
              <p:cNvSpPr>
                <a:spLocks noChangeArrowheads="1"/>
              </p:cNvSpPr>
              <p:nvPr userDrawn="1"/>
            </p:nvSpPr>
            <p:spPr bwMode="ltGray">
              <a:xfrm rot="-2610246">
                <a:off x="984" y="2497"/>
                <a:ext cx="167"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47" name="Rectangle 131">
                <a:extLst>
                  <a:ext uri="{FF2B5EF4-FFF2-40B4-BE49-F238E27FC236}">
                    <a16:creationId xmlns:a16="http://schemas.microsoft.com/office/drawing/2014/main" id="{0DC4A099-5784-CB8F-40B7-665E586FB19F}"/>
                  </a:ext>
                </a:extLst>
              </p:cNvPr>
              <p:cNvSpPr>
                <a:spLocks noChangeArrowheads="1"/>
              </p:cNvSpPr>
              <p:nvPr userDrawn="1"/>
            </p:nvSpPr>
            <p:spPr bwMode="ltGray">
              <a:xfrm rot="-2190008">
                <a:off x="1075" y="2585"/>
                <a:ext cx="173"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48" name="Rectangle 132">
                <a:extLst>
                  <a:ext uri="{FF2B5EF4-FFF2-40B4-BE49-F238E27FC236}">
                    <a16:creationId xmlns:a16="http://schemas.microsoft.com/office/drawing/2014/main" id="{DD7EBC9B-AF48-724A-9BBA-B920796CDF09}"/>
                  </a:ext>
                </a:extLst>
              </p:cNvPr>
              <p:cNvSpPr>
                <a:spLocks noChangeArrowheads="1"/>
              </p:cNvSpPr>
              <p:nvPr userDrawn="1"/>
            </p:nvSpPr>
            <p:spPr bwMode="ltGray">
              <a:xfrm rot="-1728558">
                <a:off x="1147" y="2688"/>
                <a:ext cx="167"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49" name="Rectangle 133">
                <a:extLst>
                  <a:ext uri="{FF2B5EF4-FFF2-40B4-BE49-F238E27FC236}">
                    <a16:creationId xmlns:a16="http://schemas.microsoft.com/office/drawing/2014/main" id="{F2C601C0-38D2-E781-73EB-1AA057B6E3B5}"/>
                  </a:ext>
                </a:extLst>
              </p:cNvPr>
              <p:cNvSpPr>
                <a:spLocks noChangeArrowheads="1"/>
              </p:cNvSpPr>
              <p:nvPr userDrawn="1"/>
            </p:nvSpPr>
            <p:spPr bwMode="ltGray">
              <a:xfrm rot="-1172118">
                <a:off x="1198" y="2805"/>
                <a:ext cx="167"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50" name="Rectangle 134">
                <a:extLst>
                  <a:ext uri="{FF2B5EF4-FFF2-40B4-BE49-F238E27FC236}">
                    <a16:creationId xmlns:a16="http://schemas.microsoft.com/office/drawing/2014/main" id="{67938966-0ADB-79F6-F41E-512A58294399}"/>
                  </a:ext>
                </a:extLst>
              </p:cNvPr>
              <p:cNvSpPr>
                <a:spLocks noChangeArrowheads="1"/>
              </p:cNvSpPr>
              <p:nvPr userDrawn="1"/>
            </p:nvSpPr>
            <p:spPr bwMode="ltGray">
              <a:xfrm rot="-753845">
                <a:off x="1218" y="2930"/>
                <a:ext cx="167"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51" name="Rectangle 135">
                <a:extLst>
                  <a:ext uri="{FF2B5EF4-FFF2-40B4-BE49-F238E27FC236}">
                    <a16:creationId xmlns:a16="http://schemas.microsoft.com/office/drawing/2014/main" id="{50FE00C4-3F3D-61AF-5C4C-D83B64D747BB}"/>
                  </a:ext>
                </a:extLst>
              </p:cNvPr>
              <p:cNvSpPr>
                <a:spLocks noChangeArrowheads="1"/>
              </p:cNvSpPr>
              <p:nvPr userDrawn="1"/>
            </p:nvSpPr>
            <p:spPr bwMode="ltGray">
              <a:xfrm rot="-287823">
                <a:off x="1213" y="3066"/>
                <a:ext cx="167"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52" name="Rectangle 136">
                <a:extLst>
                  <a:ext uri="{FF2B5EF4-FFF2-40B4-BE49-F238E27FC236}">
                    <a16:creationId xmlns:a16="http://schemas.microsoft.com/office/drawing/2014/main" id="{3819CF5B-1C33-F77F-63E4-93EB5C0CF532}"/>
                  </a:ext>
                </a:extLst>
              </p:cNvPr>
              <p:cNvSpPr>
                <a:spLocks noChangeArrowheads="1"/>
              </p:cNvSpPr>
              <p:nvPr userDrawn="1"/>
            </p:nvSpPr>
            <p:spPr bwMode="ltGray">
              <a:xfrm rot="696741">
                <a:off x="1126" y="3337"/>
                <a:ext cx="150"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53" name="Rectangle 137">
                <a:extLst>
                  <a:ext uri="{FF2B5EF4-FFF2-40B4-BE49-F238E27FC236}">
                    <a16:creationId xmlns:a16="http://schemas.microsoft.com/office/drawing/2014/main" id="{97ABD534-6C33-6FBD-9683-79FB4D9C56BE}"/>
                  </a:ext>
                </a:extLst>
              </p:cNvPr>
              <p:cNvSpPr>
                <a:spLocks noChangeArrowheads="1"/>
              </p:cNvSpPr>
              <p:nvPr userDrawn="1"/>
            </p:nvSpPr>
            <p:spPr bwMode="ltGray">
              <a:xfrm rot="1529990">
                <a:off x="1041" y="3465"/>
                <a:ext cx="140"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54" name="Freeform 138">
                <a:extLst>
                  <a:ext uri="{FF2B5EF4-FFF2-40B4-BE49-F238E27FC236}">
                    <a16:creationId xmlns:a16="http://schemas.microsoft.com/office/drawing/2014/main" id="{C6ECA58B-DA0B-9E20-525A-1E5B49FC986A}"/>
                  </a:ext>
                </a:extLst>
              </p:cNvPr>
              <p:cNvSpPr>
                <a:spLocks/>
              </p:cNvSpPr>
              <p:nvPr userDrawn="1"/>
            </p:nvSpPr>
            <p:spPr bwMode="ltGray">
              <a:xfrm>
                <a:off x="850" y="3136"/>
                <a:ext cx="204" cy="120"/>
              </a:xfrm>
              <a:custGeom>
                <a:avLst/>
                <a:gdLst>
                  <a:gd name="T0" fmla="*/ 168 w 204"/>
                  <a:gd name="T1" fmla="*/ 120 h 120"/>
                  <a:gd name="T2" fmla="*/ 204 w 204"/>
                  <a:gd name="T3" fmla="*/ 12 h 120"/>
                  <a:gd name="T4" fmla="*/ 42 w 204"/>
                  <a:gd name="T5" fmla="*/ 0 h 120"/>
                  <a:gd name="T6" fmla="*/ 0 w 204"/>
                  <a:gd name="T7" fmla="*/ 108 h 120"/>
                  <a:gd name="T8" fmla="*/ 30 w 204"/>
                  <a:gd name="T9" fmla="*/ 114 h 120"/>
                  <a:gd name="T10" fmla="*/ 60 w 204"/>
                  <a:gd name="T11" fmla="*/ 30 h 120"/>
                  <a:gd name="T12" fmla="*/ 102 w 204"/>
                  <a:gd name="T13" fmla="*/ 36 h 120"/>
                  <a:gd name="T14" fmla="*/ 78 w 204"/>
                  <a:gd name="T15" fmla="*/ 108 h 120"/>
                  <a:gd name="T16" fmla="*/ 102 w 204"/>
                  <a:gd name="T17" fmla="*/ 108 h 120"/>
                  <a:gd name="T18" fmla="*/ 132 w 204"/>
                  <a:gd name="T19" fmla="*/ 36 h 120"/>
                  <a:gd name="T20" fmla="*/ 162 w 204"/>
                  <a:gd name="T21" fmla="*/ 36 h 120"/>
                  <a:gd name="T22" fmla="*/ 138 w 204"/>
                  <a:gd name="T23" fmla="*/ 114 h 120"/>
                  <a:gd name="T24" fmla="*/ 168 w 204"/>
                  <a:gd name="T25" fmla="*/ 120 h 1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04" h="120">
                    <a:moveTo>
                      <a:pt x="168" y="120"/>
                    </a:moveTo>
                    <a:lnTo>
                      <a:pt x="204" y="12"/>
                    </a:lnTo>
                    <a:lnTo>
                      <a:pt x="42" y="0"/>
                    </a:lnTo>
                    <a:lnTo>
                      <a:pt x="0" y="108"/>
                    </a:lnTo>
                    <a:lnTo>
                      <a:pt x="30" y="114"/>
                    </a:lnTo>
                    <a:lnTo>
                      <a:pt x="60" y="30"/>
                    </a:lnTo>
                    <a:lnTo>
                      <a:pt x="102" y="36"/>
                    </a:lnTo>
                    <a:lnTo>
                      <a:pt x="78" y="108"/>
                    </a:lnTo>
                    <a:lnTo>
                      <a:pt x="102" y="108"/>
                    </a:lnTo>
                    <a:lnTo>
                      <a:pt x="132" y="36"/>
                    </a:lnTo>
                    <a:lnTo>
                      <a:pt x="162" y="36"/>
                    </a:lnTo>
                    <a:lnTo>
                      <a:pt x="138" y="114"/>
                    </a:lnTo>
                    <a:lnTo>
                      <a:pt x="168" y="12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5" name="Freeform 139">
                <a:extLst>
                  <a:ext uri="{FF2B5EF4-FFF2-40B4-BE49-F238E27FC236}">
                    <a16:creationId xmlns:a16="http://schemas.microsoft.com/office/drawing/2014/main" id="{8D257D95-64F5-E737-C2C8-486AAAA6D18B}"/>
                  </a:ext>
                </a:extLst>
              </p:cNvPr>
              <p:cNvSpPr>
                <a:spLocks/>
              </p:cNvSpPr>
              <p:nvPr userDrawn="1"/>
            </p:nvSpPr>
            <p:spPr bwMode="ltGray">
              <a:xfrm>
                <a:off x="19" y="2722"/>
                <a:ext cx="90" cy="78"/>
              </a:xfrm>
              <a:custGeom>
                <a:avLst/>
                <a:gdLst>
                  <a:gd name="T0" fmla="*/ 66 w 90"/>
                  <a:gd name="T1" fmla="*/ 36 h 78"/>
                  <a:gd name="T2" fmla="*/ 66 w 90"/>
                  <a:gd name="T3" fmla="*/ 36 h 78"/>
                  <a:gd name="T4" fmla="*/ 18 w 90"/>
                  <a:gd name="T5" fmla="*/ 24 h 78"/>
                  <a:gd name="T6" fmla="*/ 0 w 90"/>
                  <a:gd name="T7" fmla="*/ 30 h 78"/>
                  <a:gd name="T8" fmla="*/ 36 w 90"/>
                  <a:gd name="T9" fmla="*/ 78 h 78"/>
                  <a:gd name="T10" fmla="*/ 48 w 90"/>
                  <a:gd name="T11" fmla="*/ 72 h 78"/>
                  <a:gd name="T12" fmla="*/ 24 w 90"/>
                  <a:gd name="T13" fmla="*/ 36 h 78"/>
                  <a:gd name="T14" fmla="*/ 24 w 90"/>
                  <a:gd name="T15" fmla="*/ 36 h 78"/>
                  <a:gd name="T16" fmla="*/ 72 w 90"/>
                  <a:gd name="T17" fmla="*/ 54 h 78"/>
                  <a:gd name="T18" fmla="*/ 90 w 90"/>
                  <a:gd name="T19" fmla="*/ 42 h 78"/>
                  <a:gd name="T20" fmla="*/ 54 w 90"/>
                  <a:gd name="T21" fmla="*/ 0 h 78"/>
                  <a:gd name="T22" fmla="*/ 42 w 90"/>
                  <a:gd name="T23" fmla="*/ 6 h 78"/>
                  <a:gd name="T24" fmla="*/ 66 w 90"/>
                  <a:gd name="T25" fmla="*/ 36 h 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78">
                    <a:moveTo>
                      <a:pt x="66" y="36"/>
                    </a:moveTo>
                    <a:lnTo>
                      <a:pt x="66" y="36"/>
                    </a:lnTo>
                    <a:lnTo>
                      <a:pt x="18" y="24"/>
                    </a:lnTo>
                    <a:lnTo>
                      <a:pt x="0" y="30"/>
                    </a:lnTo>
                    <a:lnTo>
                      <a:pt x="36" y="78"/>
                    </a:lnTo>
                    <a:lnTo>
                      <a:pt x="48" y="72"/>
                    </a:lnTo>
                    <a:lnTo>
                      <a:pt x="24" y="36"/>
                    </a:lnTo>
                    <a:lnTo>
                      <a:pt x="72" y="54"/>
                    </a:lnTo>
                    <a:lnTo>
                      <a:pt x="90" y="42"/>
                    </a:lnTo>
                    <a:lnTo>
                      <a:pt x="54" y="0"/>
                    </a:lnTo>
                    <a:lnTo>
                      <a:pt x="42" y="6"/>
                    </a:lnTo>
                    <a:lnTo>
                      <a:pt x="6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6" name="Freeform 140">
                <a:extLst>
                  <a:ext uri="{FF2B5EF4-FFF2-40B4-BE49-F238E27FC236}">
                    <a16:creationId xmlns:a16="http://schemas.microsoft.com/office/drawing/2014/main" id="{CF8B6690-5149-6B56-CCC4-8BE683EBCD56}"/>
                  </a:ext>
                </a:extLst>
              </p:cNvPr>
              <p:cNvSpPr>
                <a:spLocks/>
              </p:cNvSpPr>
              <p:nvPr userDrawn="1"/>
            </p:nvSpPr>
            <p:spPr bwMode="ltGray">
              <a:xfrm>
                <a:off x="97" y="2651"/>
                <a:ext cx="101" cy="89"/>
              </a:xfrm>
              <a:custGeom>
                <a:avLst/>
                <a:gdLst>
                  <a:gd name="T0" fmla="*/ 54 w 101"/>
                  <a:gd name="T1" fmla="*/ 89 h 89"/>
                  <a:gd name="T2" fmla="*/ 65 w 101"/>
                  <a:gd name="T3" fmla="*/ 83 h 89"/>
                  <a:gd name="T4" fmla="*/ 48 w 101"/>
                  <a:gd name="T5" fmla="*/ 35 h 89"/>
                  <a:gd name="T6" fmla="*/ 89 w 101"/>
                  <a:gd name="T7" fmla="*/ 65 h 89"/>
                  <a:gd name="T8" fmla="*/ 101 w 101"/>
                  <a:gd name="T9" fmla="*/ 59 h 89"/>
                  <a:gd name="T10" fmla="*/ 83 w 101"/>
                  <a:gd name="T11" fmla="*/ 0 h 89"/>
                  <a:gd name="T12" fmla="*/ 71 w 101"/>
                  <a:gd name="T13" fmla="*/ 12 h 89"/>
                  <a:gd name="T14" fmla="*/ 83 w 101"/>
                  <a:gd name="T15" fmla="*/ 41 h 89"/>
                  <a:gd name="T16" fmla="*/ 48 w 101"/>
                  <a:gd name="T17" fmla="*/ 23 h 89"/>
                  <a:gd name="T18" fmla="*/ 36 w 101"/>
                  <a:gd name="T19" fmla="*/ 29 h 89"/>
                  <a:gd name="T20" fmla="*/ 45 w 101"/>
                  <a:gd name="T21" fmla="*/ 68 h 89"/>
                  <a:gd name="T22" fmla="*/ 18 w 101"/>
                  <a:gd name="T23" fmla="*/ 41 h 89"/>
                  <a:gd name="T24" fmla="*/ 0 w 101"/>
                  <a:gd name="T25" fmla="*/ 53 h 89"/>
                  <a:gd name="T26" fmla="*/ 54 w 101"/>
                  <a:gd name="T27" fmla="*/ 89 h 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1" h="89">
                    <a:moveTo>
                      <a:pt x="54" y="89"/>
                    </a:moveTo>
                    <a:lnTo>
                      <a:pt x="65" y="83"/>
                    </a:lnTo>
                    <a:lnTo>
                      <a:pt x="48" y="35"/>
                    </a:lnTo>
                    <a:lnTo>
                      <a:pt x="89" y="65"/>
                    </a:lnTo>
                    <a:lnTo>
                      <a:pt x="101" y="59"/>
                    </a:lnTo>
                    <a:lnTo>
                      <a:pt x="83" y="0"/>
                    </a:lnTo>
                    <a:lnTo>
                      <a:pt x="71" y="12"/>
                    </a:lnTo>
                    <a:lnTo>
                      <a:pt x="83" y="41"/>
                    </a:lnTo>
                    <a:lnTo>
                      <a:pt x="48" y="23"/>
                    </a:lnTo>
                    <a:lnTo>
                      <a:pt x="36" y="29"/>
                    </a:lnTo>
                    <a:lnTo>
                      <a:pt x="45" y="68"/>
                    </a:lnTo>
                    <a:lnTo>
                      <a:pt x="18" y="41"/>
                    </a:lnTo>
                    <a:lnTo>
                      <a:pt x="0" y="53"/>
                    </a:lnTo>
                    <a:lnTo>
                      <a:pt x="54" y="8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7" name="Freeform 141">
                <a:extLst>
                  <a:ext uri="{FF2B5EF4-FFF2-40B4-BE49-F238E27FC236}">
                    <a16:creationId xmlns:a16="http://schemas.microsoft.com/office/drawing/2014/main" id="{C7D3F8B5-CFDC-D22F-235E-DB5604248AEC}"/>
                  </a:ext>
                </a:extLst>
              </p:cNvPr>
              <p:cNvSpPr>
                <a:spLocks/>
              </p:cNvSpPr>
              <p:nvPr userDrawn="1"/>
            </p:nvSpPr>
            <p:spPr bwMode="ltGray">
              <a:xfrm>
                <a:off x="677" y="3502"/>
                <a:ext cx="83" cy="78"/>
              </a:xfrm>
              <a:custGeom>
                <a:avLst/>
                <a:gdLst>
                  <a:gd name="T0" fmla="*/ 36 w 83"/>
                  <a:gd name="T1" fmla="*/ 78 h 78"/>
                  <a:gd name="T2" fmla="*/ 83 w 83"/>
                  <a:gd name="T3" fmla="*/ 48 h 78"/>
                  <a:gd name="T4" fmla="*/ 54 w 83"/>
                  <a:gd name="T5" fmla="*/ 0 h 78"/>
                  <a:gd name="T6" fmla="*/ 0 w 83"/>
                  <a:gd name="T7" fmla="*/ 30 h 78"/>
                  <a:gd name="T8" fmla="*/ 6 w 83"/>
                  <a:gd name="T9" fmla="*/ 36 h 78"/>
                  <a:gd name="T10" fmla="*/ 42 w 83"/>
                  <a:gd name="T11" fmla="*/ 18 h 78"/>
                  <a:gd name="T12" fmla="*/ 54 w 83"/>
                  <a:gd name="T13" fmla="*/ 30 h 78"/>
                  <a:gd name="T14" fmla="*/ 24 w 83"/>
                  <a:gd name="T15" fmla="*/ 48 h 78"/>
                  <a:gd name="T16" fmla="*/ 30 w 83"/>
                  <a:gd name="T17" fmla="*/ 54 h 78"/>
                  <a:gd name="T18" fmla="*/ 60 w 83"/>
                  <a:gd name="T19" fmla="*/ 36 h 78"/>
                  <a:gd name="T20" fmla="*/ 66 w 83"/>
                  <a:gd name="T21" fmla="*/ 48 h 78"/>
                  <a:gd name="T22" fmla="*/ 30 w 83"/>
                  <a:gd name="T23" fmla="*/ 66 h 78"/>
                  <a:gd name="T24" fmla="*/ 36 w 83"/>
                  <a:gd name="T25" fmla="*/ 78 h 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3" h="78">
                    <a:moveTo>
                      <a:pt x="36" y="78"/>
                    </a:moveTo>
                    <a:lnTo>
                      <a:pt x="83" y="48"/>
                    </a:lnTo>
                    <a:lnTo>
                      <a:pt x="54" y="0"/>
                    </a:lnTo>
                    <a:lnTo>
                      <a:pt x="0" y="30"/>
                    </a:lnTo>
                    <a:lnTo>
                      <a:pt x="6" y="36"/>
                    </a:lnTo>
                    <a:lnTo>
                      <a:pt x="42" y="18"/>
                    </a:lnTo>
                    <a:lnTo>
                      <a:pt x="54" y="30"/>
                    </a:lnTo>
                    <a:lnTo>
                      <a:pt x="24" y="48"/>
                    </a:lnTo>
                    <a:lnTo>
                      <a:pt x="30" y="54"/>
                    </a:lnTo>
                    <a:lnTo>
                      <a:pt x="60" y="36"/>
                    </a:lnTo>
                    <a:lnTo>
                      <a:pt x="66" y="48"/>
                    </a:lnTo>
                    <a:lnTo>
                      <a:pt x="30" y="66"/>
                    </a:lnTo>
                    <a:lnTo>
                      <a:pt x="36" y="7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8" name="Freeform 142">
                <a:extLst>
                  <a:ext uri="{FF2B5EF4-FFF2-40B4-BE49-F238E27FC236}">
                    <a16:creationId xmlns:a16="http://schemas.microsoft.com/office/drawing/2014/main" id="{7D0C32E9-5712-2A2C-514F-88C539F65B21}"/>
                  </a:ext>
                </a:extLst>
              </p:cNvPr>
              <p:cNvSpPr>
                <a:spLocks/>
              </p:cNvSpPr>
              <p:nvPr userDrawn="1"/>
            </p:nvSpPr>
            <p:spPr bwMode="ltGray">
              <a:xfrm>
                <a:off x="940" y="2782"/>
                <a:ext cx="90" cy="72"/>
              </a:xfrm>
              <a:custGeom>
                <a:avLst/>
                <a:gdLst>
                  <a:gd name="T0" fmla="*/ 90 w 90"/>
                  <a:gd name="T1" fmla="*/ 30 h 72"/>
                  <a:gd name="T2" fmla="*/ 66 w 90"/>
                  <a:gd name="T3" fmla="*/ 0 h 72"/>
                  <a:gd name="T4" fmla="*/ 0 w 90"/>
                  <a:gd name="T5" fmla="*/ 36 h 72"/>
                  <a:gd name="T6" fmla="*/ 24 w 90"/>
                  <a:gd name="T7" fmla="*/ 72 h 72"/>
                  <a:gd name="T8" fmla="*/ 36 w 90"/>
                  <a:gd name="T9" fmla="*/ 66 h 72"/>
                  <a:gd name="T10" fmla="*/ 18 w 90"/>
                  <a:gd name="T11" fmla="*/ 42 h 72"/>
                  <a:gd name="T12" fmla="*/ 36 w 90"/>
                  <a:gd name="T13" fmla="*/ 30 h 72"/>
                  <a:gd name="T14" fmla="*/ 54 w 90"/>
                  <a:gd name="T15" fmla="*/ 54 h 72"/>
                  <a:gd name="T16" fmla="*/ 60 w 90"/>
                  <a:gd name="T17" fmla="*/ 48 h 72"/>
                  <a:gd name="T18" fmla="*/ 48 w 90"/>
                  <a:gd name="T19" fmla="*/ 24 h 72"/>
                  <a:gd name="T20" fmla="*/ 60 w 90"/>
                  <a:gd name="T21" fmla="*/ 12 h 72"/>
                  <a:gd name="T22" fmla="*/ 78 w 90"/>
                  <a:gd name="T23" fmla="*/ 42 h 72"/>
                  <a:gd name="T24" fmla="*/ 90 w 90"/>
                  <a:gd name="T25" fmla="*/ 30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72">
                    <a:moveTo>
                      <a:pt x="90" y="30"/>
                    </a:moveTo>
                    <a:lnTo>
                      <a:pt x="66" y="0"/>
                    </a:lnTo>
                    <a:lnTo>
                      <a:pt x="0" y="36"/>
                    </a:lnTo>
                    <a:lnTo>
                      <a:pt x="24" y="72"/>
                    </a:lnTo>
                    <a:lnTo>
                      <a:pt x="36" y="66"/>
                    </a:lnTo>
                    <a:lnTo>
                      <a:pt x="18" y="42"/>
                    </a:lnTo>
                    <a:lnTo>
                      <a:pt x="36" y="30"/>
                    </a:lnTo>
                    <a:lnTo>
                      <a:pt x="54" y="54"/>
                    </a:lnTo>
                    <a:lnTo>
                      <a:pt x="60" y="48"/>
                    </a:lnTo>
                    <a:lnTo>
                      <a:pt x="48" y="24"/>
                    </a:lnTo>
                    <a:lnTo>
                      <a:pt x="60" y="12"/>
                    </a:lnTo>
                    <a:lnTo>
                      <a:pt x="78" y="42"/>
                    </a:lnTo>
                    <a:lnTo>
                      <a:pt x="90" y="3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9" name="Freeform 143">
                <a:extLst>
                  <a:ext uri="{FF2B5EF4-FFF2-40B4-BE49-F238E27FC236}">
                    <a16:creationId xmlns:a16="http://schemas.microsoft.com/office/drawing/2014/main" id="{0DB90A80-86A9-4A13-32AB-DB0B57F11408}"/>
                  </a:ext>
                </a:extLst>
              </p:cNvPr>
              <p:cNvSpPr>
                <a:spLocks/>
              </p:cNvSpPr>
              <p:nvPr userDrawn="1"/>
            </p:nvSpPr>
            <p:spPr bwMode="ltGray">
              <a:xfrm>
                <a:off x="898" y="2716"/>
                <a:ext cx="90" cy="84"/>
              </a:xfrm>
              <a:custGeom>
                <a:avLst/>
                <a:gdLst>
                  <a:gd name="T0" fmla="*/ 42 w 90"/>
                  <a:gd name="T1" fmla="*/ 60 h 84"/>
                  <a:gd name="T2" fmla="*/ 42 w 90"/>
                  <a:gd name="T3" fmla="*/ 60 h 84"/>
                  <a:gd name="T4" fmla="*/ 72 w 90"/>
                  <a:gd name="T5" fmla="*/ 12 h 84"/>
                  <a:gd name="T6" fmla="*/ 66 w 90"/>
                  <a:gd name="T7" fmla="*/ 0 h 84"/>
                  <a:gd name="T8" fmla="*/ 0 w 90"/>
                  <a:gd name="T9" fmla="*/ 42 h 84"/>
                  <a:gd name="T10" fmla="*/ 6 w 90"/>
                  <a:gd name="T11" fmla="*/ 54 h 84"/>
                  <a:gd name="T12" fmla="*/ 54 w 90"/>
                  <a:gd name="T13" fmla="*/ 24 h 84"/>
                  <a:gd name="T14" fmla="*/ 54 w 90"/>
                  <a:gd name="T15" fmla="*/ 24 h 84"/>
                  <a:gd name="T16" fmla="*/ 18 w 90"/>
                  <a:gd name="T17" fmla="*/ 72 h 84"/>
                  <a:gd name="T18" fmla="*/ 24 w 90"/>
                  <a:gd name="T19" fmla="*/ 84 h 84"/>
                  <a:gd name="T20" fmla="*/ 90 w 90"/>
                  <a:gd name="T21" fmla="*/ 42 h 84"/>
                  <a:gd name="T22" fmla="*/ 84 w 90"/>
                  <a:gd name="T23" fmla="*/ 30 h 84"/>
                  <a:gd name="T24" fmla="*/ 42 w 90"/>
                  <a:gd name="T25" fmla="*/ 60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84">
                    <a:moveTo>
                      <a:pt x="42" y="60"/>
                    </a:moveTo>
                    <a:lnTo>
                      <a:pt x="42" y="60"/>
                    </a:lnTo>
                    <a:lnTo>
                      <a:pt x="72" y="12"/>
                    </a:lnTo>
                    <a:lnTo>
                      <a:pt x="66" y="0"/>
                    </a:lnTo>
                    <a:lnTo>
                      <a:pt x="0" y="42"/>
                    </a:lnTo>
                    <a:lnTo>
                      <a:pt x="6" y="54"/>
                    </a:lnTo>
                    <a:lnTo>
                      <a:pt x="54" y="24"/>
                    </a:lnTo>
                    <a:lnTo>
                      <a:pt x="18" y="72"/>
                    </a:lnTo>
                    <a:lnTo>
                      <a:pt x="24" y="84"/>
                    </a:lnTo>
                    <a:lnTo>
                      <a:pt x="90" y="42"/>
                    </a:lnTo>
                    <a:lnTo>
                      <a:pt x="84" y="30"/>
                    </a:lnTo>
                    <a:lnTo>
                      <a:pt x="42" y="6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0" name="Freeform 144">
                <a:extLst>
                  <a:ext uri="{FF2B5EF4-FFF2-40B4-BE49-F238E27FC236}">
                    <a16:creationId xmlns:a16="http://schemas.microsoft.com/office/drawing/2014/main" id="{D0951978-6987-0DD6-94C7-34D394B75CB8}"/>
                  </a:ext>
                </a:extLst>
              </p:cNvPr>
              <p:cNvSpPr>
                <a:spLocks/>
              </p:cNvSpPr>
              <p:nvPr userDrawn="1"/>
            </p:nvSpPr>
            <p:spPr bwMode="ltGray">
              <a:xfrm>
                <a:off x="7" y="3837"/>
                <a:ext cx="6" cy="12"/>
              </a:xfrm>
              <a:custGeom>
                <a:avLst/>
                <a:gdLst>
                  <a:gd name="T0" fmla="*/ 6 w 6"/>
                  <a:gd name="T1" fmla="*/ 0 h 12"/>
                  <a:gd name="T2" fmla="*/ 6 w 6"/>
                  <a:gd name="T3" fmla="*/ 0 h 12"/>
                  <a:gd name="T4" fmla="*/ 0 w 6"/>
                  <a:gd name="T5" fmla="*/ 0 h 12"/>
                  <a:gd name="T6" fmla="*/ 0 w 6"/>
                  <a:gd name="T7" fmla="*/ 0 h 12"/>
                  <a:gd name="T8" fmla="*/ 0 w 6"/>
                  <a:gd name="T9" fmla="*/ 12 h 12"/>
                  <a:gd name="T10" fmla="*/ 6 w 6"/>
                  <a:gd name="T11" fmla="*/ 0 h 12"/>
                  <a:gd name="T12" fmla="*/ 6 w 6"/>
                  <a:gd name="T13" fmla="*/ 0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2">
                    <a:moveTo>
                      <a:pt x="6" y="0"/>
                    </a:moveTo>
                    <a:lnTo>
                      <a:pt x="6" y="0"/>
                    </a:lnTo>
                    <a:lnTo>
                      <a:pt x="0" y="0"/>
                    </a:lnTo>
                    <a:lnTo>
                      <a:pt x="0" y="12"/>
                    </a:lnTo>
                    <a:lnTo>
                      <a:pt x="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1" name="Freeform 145">
                <a:extLst>
                  <a:ext uri="{FF2B5EF4-FFF2-40B4-BE49-F238E27FC236}">
                    <a16:creationId xmlns:a16="http://schemas.microsoft.com/office/drawing/2014/main" id="{A931A23C-B546-2C97-B728-77766BB4D7D1}"/>
                  </a:ext>
                </a:extLst>
              </p:cNvPr>
              <p:cNvSpPr>
                <a:spLocks/>
              </p:cNvSpPr>
              <p:nvPr userDrawn="1"/>
            </p:nvSpPr>
            <p:spPr bwMode="ltGray">
              <a:xfrm>
                <a:off x="7" y="2555"/>
                <a:ext cx="30" cy="48"/>
              </a:xfrm>
              <a:custGeom>
                <a:avLst/>
                <a:gdLst>
                  <a:gd name="T0" fmla="*/ 18 w 30"/>
                  <a:gd name="T1" fmla="*/ 48 h 48"/>
                  <a:gd name="T2" fmla="*/ 18 w 30"/>
                  <a:gd name="T3" fmla="*/ 48 h 48"/>
                  <a:gd name="T4" fmla="*/ 30 w 30"/>
                  <a:gd name="T5" fmla="*/ 42 h 48"/>
                  <a:gd name="T6" fmla="*/ 0 w 30"/>
                  <a:gd name="T7" fmla="*/ 0 h 48"/>
                  <a:gd name="T8" fmla="*/ 0 w 30"/>
                  <a:gd name="T9" fmla="*/ 24 h 48"/>
                  <a:gd name="T10" fmla="*/ 18 w 30"/>
                  <a:gd name="T11" fmla="*/ 48 h 48"/>
                  <a:gd name="T12" fmla="*/ 18 w 30"/>
                  <a:gd name="T13" fmla="*/ 48 h 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48">
                    <a:moveTo>
                      <a:pt x="18" y="48"/>
                    </a:moveTo>
                    <a:lnTo>
                      <a:pt x="18" y="48"/>
                    </a:lnTo>
                    <a:lnTo>
                      <a:pt x="30" y="42"/>
                    </a:lnTo>
                    <a:lnTo>
                      <a:pt x="0" y="0"/>
                    </a:lnTo>
                    <a:lnTo>
                      <a:pt x="0" y="24"/>
                    </a:lnTo>
                    <a:lnTo>
                      <a:pt x="18" y="4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2" name="Freeform 146">
                <a:extLst>
                  <a:ext uri="{FF2B5EF4-FFF2-40B4-BE49-F238E27FC236}">
                    <a16:creationId xmlns:a16="http://schemas.microsoft.com/office/drawing/2014/main" id="{65AEF333-6732-D973-E9FE-73004771DBF0}"/>
                  </a:ext>
                </a:extLst>
              </p:cNvPr>
              <p:cNvSpPr>
                <a:spLocks/>
              </p:cNvSpPr>
              <p:nvPr userDrawn="1"/>
            </p:nvSpPr>
            <p:spPr bwMode="ltGray">
              <a:xfrm>
                <a:off x="7" y="3843"/>
                <a:ext cx="36" cy="66"/>
              </a:xfrm>
              <a:custGeom>
                <a:avLst/>
                <a:gdLst>
                  <a:gd name="T0" fmla="*/ 36 w 36"/>
                  <a:gd name="T1" fmla="*/ 0 h 66"/>
                  <a:gd name="T2" fmla="*/ 24 w 36"/>
                  <a:gd name="T3" fmla="*/ 0 h 66"/>
                  <a:gd name="T4" fmla="*/ 24 w 36"/>
                  <a:gd name="T5" fmla="*/ 0 h 66"/>
                  <a:gd name="T6" fmla="*/ 0 w 36"/>
                  <a:gd name="T7" fmla="*/ 36 h 66"/>
                  <a:gd name="T8" fmla="*/ 0 w 36"/>
                  <a:gd name="T9" fmla="*/ 66 h 66"/>
                  <a:gd name="T10" fmla="*/ 36 w 36"/>
                  <a:gd name="T11" fmla="*/ 0 h 66"/>
                  <a:gd name="T12" fmla="*/ 36 w 36"/>
                  <a:gd name="T13" fmla="*/ 0 h 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66">
                    <a:moveTo>
                      <a:pt x="36" y="0"/>
                    </a:moveTo>
                    <a:lnTo>
                      <a:pt x="24" y="0"/>
                    </a:lnTo>
                    <a:lnTo>
                      <a:pt x="0" y="36"/>
                    </a:lnTo>
                    <a:lnTo>
                      <a:pt x="0" y="66"/>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3" name="Rectangle 147">
                <a:extLst>
                  <a:ext uri="{FF2B5EF4-FFF2-40B4-BE49-F238E27FC236}">
                    <a16:creationId xmlns:a16="http://schemas.microsoft.com/office/drawing/2014/main" id="{F7FB26C9-3851-6576-4029-533E9CA4489E}"/>
                  </a:ext>
                </a:extLst>
              </p:cNvPr>
              <p:cNvSpPr>
                <a:spLocks noChangeArrowheads="1"/>
              </p:cNvSpPr>
              <p:nvPr userDrawn="1"/>
            </p:nvSpPr>
            <p:spPr bwMode="ltGray">
              <a:xfrm rot="244926">
                <a:off x="1177" y="3201"/>
                <a:ext cx="161"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64" name="Rectangle 148">
                <a:extLst>
                  <a:ext uri="{FF2B5EF4-FFF2-40B4-BE49-F238E27FC236}">
                    <a16:creationId xmlns:a16="http://schemas.microsoft.com/office/drawing/2014/main" id="{0600A67B-A3BB-78D4-AE64-B66D1AEE10DC}"/>
                  </a:ext>
                </a:extLst>
              </p:cNvPr>
              <p:cNvSpPr>
                <a:spLocks noChangeArrowheads="1"/>
              </p:cNvSpPr>
              <p:nvPr userDrawn="1"/>
            </p:nvSpPr>
            <p:spPr bwMode="ltGray">
              <a:xfrm rot="-5598588">
                <a:off x="290" y="2386"/>
                <a:ext cx="138" cy="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endParaRPr lang="en-US" altLang="en-US"/>
              </a:p>
            </p:txBody>
          </p:sp>
          <p:sp>
            <p:nvSpPr>
              <p:cNvPr id="1165" name="Freeform 149">
                <a:extLst>
                  <a:ext uri="{FF2B5EF4-FFF2-40B4-BE49-F238E27FC236}">
                    <a16:creationId xmlns:a16="http://schemas.microsoft.com/office/drawing/2014/main" id="{06DB4180-D9BD-9196-6056-3547E012AB65}"/>
                  </a:ext>
                </a:extLst>
              </p:cNvPr>
              <p:cNvSpPr>
                <a:spLocks/>
              </p:cNvSpPr>
              <p:nvPr userDrawn="1"/>
            </p:nvSpPr>
            <p:spPr bwMode="ltGray">
              <a:xfrm>
                <a:off x="139" y="3573"/>
                <a:ext cx="144" cy="154"/>
              </a:xfrm>
              <a:custGeom>
                <a:avLst/>
                <a:gdLst>
                  <a:gd name="T0" fmla="*/ 0 w 144"/>
                  <a:gd name="T1" fmla="*/ 102 h 154"/>
                  <a:gd name="T2" fmla="*/ 59 w 144"/>
                  <a:gd name="T3" fmla="*/ 154 h 154"/>
                  <a:gd name="T4" fmla="*/ 117 w 144"/>
                  <a:gd name="T5" fmla="*/ 120 h 154"/>
                  <a:gd name="T6" fmla="*/ 62 w 144"/>
                  <a:gd name="T7" fmla="*/ 55 h 154"/>
                  <a:gd name="T8" fmla="*/ 104 w 144"/>
                  <a:gd name="T9" fmla="*/ 34 h 154"/>
                  <a:gd name="T10" fmla="*/ 117 w 144"/>
                  <a:gd name="T11" fmla="*/ 53 h 154"/>
                  <a:gd name="T12" fmla="*/ 141 w 144"/>
                  <a:gd name="T13" fmla="*/ 47 h 154"/>
                  <a:gd name="T14" fmla="*/ 97 w 144"/>
                  <a:gd name="T15" fmla="*/ 2 h 154"/>
                  <a:gd name="T16" fmla="*/ 36 w 144"/>
                  <a:gd name="T17" fmla="*/ 33 h 154"/>
                  <a:gd name="T18" fmla="*/ 90 w 144"/>
                  <a:gd name="T19" fmla="*/ 107 h 154"/>
                  <a:gd name="T20" fmla="*/ 28 w 144"/>
                  <a:gd name="T21" fmla="*/ 101 h 154"/>
                  <a:gd name="T22" fmla="*/ 0 w 144"/>
                  <a:gd name="T23" fmla="*/ 102 h 1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54">
                    <a:moveTo>
                      <a:pt x="0" y="102"/>
                    </a:moveTo>
                    <a:cubicBezTo>
                      <a:pt x="6" y="140"/>
                      <a:pt x="25" y="154"/>
                      <a:pt x="59" y="154"/>
                    </a:cubicBezTo>
                    <a:cubicBezTo>
                      <a:pt x="111" y="152"/>
                      <a:pt x="106" y="130"/>
                      <a:pt x="117" y="120"/>
                    </a:cubicBezTo>
                    <a:cubicBezTo>
                      <a:pt x="119" y="61"/>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6" name="Freeform 150">
                <a:extLst>
                  <a:ext uri="{FF2B5EF4-FFF2-40B4-BE49-F238E27FC236}">
                    <a16:creationId xmlns:a16="http://schemas.microsoft.com/office/drawing/2014/main" id="{ECE43AC0-F7E7-7465-4157-62809D827038}"/>
                  </a:ext>
                </a:extLst>
              </p:cNvPr>
              <p:cNvSpPr>
                <a:spLocks/>
              </p:cNvSpPr>
              <p:nvPr userDrawn="1"/>
            </p:nvSpPr>
            <p:spPr bwMode="ltGray">
              <a:xfrm rot="-2857037">
                <a:off x="619" y="3550"/>
                <a:ext cx="68" cy="69"/>
              </a:xfrm>
              <a:custGeom>
                <a:avLst/>
                <a:gdLst>
                  <a:gd name="T0" fmla="*/ 0 w 144"/>
                  <a:gd name="T1" fmla="*/ 102 h 154"/>
                  <a:gd name="T2" fmla="*/ 59 w 144"/>
                  <a:gd name="T3" fmla="*/ 154 h 154"/>
                  <a:gd name="T4" fmla="*/ 117 w 144"/>
                  <a:gd name="T5" fmla="*/ 120 h 154"/>
                  <a:gd name="T6" fmla="*/ 62 w 144"/>
                  <a:gd name="T7" fmla="*/ 55 h 154"/>
                  <a:gd name="T8" fmla="*/ 104 w 144"/>
                  <a:gd name="T9" fmla="*/ 34 h 154"/>
                  <a:gd name="T10" fmla="*/ 117 w 144"/>
                  <a:gd name="T11" fmla="*/ 53 h 154"/>
                  <a:gd name="T12" fmla="*/ 141 w 144"/>
                  <a:gd name="T13" fmla="*/ 47 h 154"/>
                  <a:gd name="T14" fmla="*/ 97 w 144"/>
                  <a:gd name="T15" fmla="*/ 2 h 154"/>
                  <a:gd name="T16" fmla="*/ 36 w 144"/>
                  <a:gd name="T17" fmla="*/ 33 h 154"/>
                  <a:gd name="T18" fmla="*/ 90 w 144"/>
                  <a:gd name="T19" fmla="*/ 107 h 154"/>
                  <a:gd name="T20" fmla="*/ 28 w 144"/>
                  <a:gd name="T21" fmla="*/ 101 h 154"/>
                  <a:gd name="T22" fmla="*/ 0 w 144"/>
                  <a:gd name="T23" fmla="*/ 102 h 1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54">
                    <a:moveTo>
                      <a:pt x="0" y="102"/>
                    </a:moveTo>
                    <a:cubicBezTo>
                      <a:pt x="6" y="140"/>
                      <a:pt x="25" y="154"/>
                      <a:pt x="59" y="154"/>
                    </a:cubicBezTo>
                    <a:cubicBezTo>
                      <a:pt x="111" y="152"/>
                      <a:pt x="106" y="130"/>
                      <a:pt x="117" y="120"/>
                    </a:cubicBezTo>
                    <a:cubicBezTo>
                      <a:pt x="113" y="47"/>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943" name="Freeform 151">
                <a:extLst>
                  <a:ext uri="{FF2B5EF4-FFF2-40B4-BE49-F238E27FC236}">
                    <a16:creationId xmlns:a16="http://schemas.microsoft.com/office/drawing/2014/main" id="{536915A3-4C28-2576-4BBB-3E52121DCE97}"/>
                  </a:ext>
                </a:extLst>
              </p:cNvPr>
              <p:cNvSpPr>
                <a:spLocks/>
              </p:cNvSpPr>
              <p:nvPr userDrawn="1"/>
            </p:nvSpPr>
            <p:spPr bwMode="ltGray">
              <a:xfrm>
                <a:off x="235" y="2503"/>
                <a:ext cx="348" cy="1272"/>
              </a:xfrm>
              <a:custGeom>
                <a:avLst/>
                <a:gdLst/>
                <a:ahLst/>
                <a:cxnLst>
                  <a:cxn ang="0">
                    <a:pos x="0" y="0"/>
                  </a:cxn>
                  <a:cxn ang="0">
                    <a:pos x="287" y="582"/>
                  </a:cxn>
                  <a:cxn ang="0">
                    <a:pos x="348" y="1272"/>
                  </a:cxn>
                  <a:cxn ang="0">
                    <a:pos x="54" y="676"/>
                  </a:cxn>
                  <a:cxn ang="0">
                    <a:pos x="0" y="0"/>
                  </a:cxn>
                </a:cxnLst>
                <a:rect l="0" t="0" r="r" b="b"/>
                <a:pathLst>
                  <a:path w="348" h="1272">
                    <a:moveTo>
                      <a:pt x="0" y="0"/>
                    </a:moveTo>
                    <a:lnTo>
                      <a:pt x="287" y="582"/>
                    </a:lnTo>
                    <a:lnTo>
                      <a:pt x="348" y="1272"/>
                    </a:lnTo>
                    <a:lnTo>
                      <a:pt x="54" y="676"/>
                    </a:lnTo>
                    <a:lnTo>
                      <a:pt x="0" y="0"/>
                    </a:lnTo>
                    <a:close/>
                  </a:path>
                </a:pathLst>
              </a:custGeom>
              <a:gradFill rotWithShape="0">
                <a:gsLst>
                  <a:gs pos="0">
                    <a:schemeClr val="bg2"/>
                  </a:gs>
                  <a:gs pos="100000">
                    <a:schemeClr val="bg2">
                      <a:gamma/>
                      <a:shade val="96863"/>
                      <a:invGamma/>
                    </a:schemeClr>
                  </a:gs>
                </a:gsLst>
                <a:lin ang="18900000" scaled="1"/>
              </a:gradFill>
              <a:ln w="9525" cap="flat" cmpd="sng">
                <a:noFill/>
                <a:prstDash val="solid"/>
                <a:round/>
                <a:headEnd type="none" w="med" len="med"/>
                <a:tailEnd type="none" w="med" len="med"/>
              </a:ln>
              <a:effectLst/>
            </p:spPr>
            <p:txBody>
              <a:bodyPr/>
              <a:lstStyle/>
              <a:p>
                <a:pPr>
                  <a:defRPr/>
                </a:pPr>
                <a:endParaRPr lang="en-US"/>
              </a:p>
            </p:txBody>
          </p:sp>
          <p:sp>
            <p:nvSpPr>
              <p:cNvPr id="33944" name="Oval 152">
                <a:extLst>
                  <a:ext uri="{FF2B5EF4-FFF2-40B4-BE49-F238E27FC236}">
                    <a16:creationId xmlns:a16="http://schemas.microsoft.com/office/drawing/2014/main" id="{9BC4CF23-E239-772C-2BC0-827D53A3E812}"/>
                  </a:ext>
                </a:extLst>
              </p:cNvPr>
              <p:cNvSpPr>
                <a:spLocks noChangeArrowheads="1"/>
              </p:cNvSpPr>
              <p:nvPr userDrawn="1"/>
            </p:nvSpPr>
            <p:spPr bwMode="ltGray">
              <a:xfrm rot="-1684349">
                <a:off x="296" y="3047"/>
                <a:ext cx="221" cy="174"/>
              </a:xfrm>
              <a:prstGeom prst="ellipse">
                <a:avLst/>
              </a:prstGeom>
              <a:gradFill rotWithShape="0">
                <a:gsLst>
                  <a:gs pos="0">
                    <a:schemeClr val="bg2">
                      <a:gamma/>
                      <a:shade val="90980"/>
                      <a:invGamma/>
                    </a:schemeClr>
                  </a:gs>
                  <a:gs pos="50000">
                    <a:schemeClr val="bg2"/>
                  </a:gs>
                  <a:gs pos="100000">
                    <a:schemeClr val="bg2">
                      <a:gamma/>
                      <a:shade val="90980"/>
                      <a:invGamma/>
                    </a:schemeClr>
                  </a:gs>
                </a:gsLst>
                <a:lin ang="18900000" scaled="1"/>
              </a:gradFill>
              <a:ln w="9525">
                <a:noFill/>
                <a:round/>
                <a:headEnd/>
                <a:tailEnd/>
              </a:ln>
              <a:effectLst/>
            </p:spPr>
            <p:txBody>
              <a:bodyPr/>
              <a:lstStyle/>
              <a:p>
                <a:pPr>
                  <a:defRPr/>
                </a:pPr>
                <a:endParaRPr lang="en-US"/>
              </a:p>
            </p:txBody>
          </p:sp>
        </p:grpSp>
      </p:grpSp>
      <p:sp>
        <p:nvSpPr>
          <p:cNvPr id="33945" name="Rectangle 153">
            <a:extLst>
              <a:ext uri="{FF2B5EF4-FFF2-40B4-BE49-F238E27FC236}">
                <a16:creationId xmlns:a16="http://schemas.microsoft.com/office/drawing/2014/main" id="{4DB0610E-9DA7-54F5-3CAD-6A88F6CA1D40}"/>
              </a:ext>
            </a:extLst>
          </p:cNvPr>
          <p:cNvSpPr>
            <a:spLocks noGrp="1" noRot="1" noChangeArrowheads="1"/>
          </p:cNvSpPr>
          <p:nvPr>
            <p:ph type="title"/>
          </p:nvPr>
        </p:nvSpPr>
        <p:spPr bwMode="auto">
          <a:xfrm>
            <a:off x="301625" y="228600"/>
            <a:ext cx="854075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33946" name="Rectangle 154">
            <a:extLst>
              <a:ext uri="{FF2B5EF4-FFF2-40B4-BE49-F238E27FC236}">
                <a16:creationId xmlns:a16="http://schemas.microsoft.com/office/drawing/2014/main" id="{166DC241-0456-96A8-AD86-FC1DD05F67C8}"/>
              </a:ext>
            </a:extLst>
          </p:cNvPr>
          <p:cNvSpPr>
            <a:spLocks noGrp="1" noChangeArrowheads="1"/>
          </p:cNvSpPr>
          <p:nvPr>
            <p:ph type="dt" sz="half" idx="2"/>
          </p:nvPr>
        </p:nvSpPr>
        <p:spPr bwMode="auto">
          <a:xfrm>
            <a:off x="301625"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latin typeface="Arial" charset="0"/>
              </a:defRPr>
            </a:lvl1pPr>
          </a:lstStyle>
          <a:p>
            <a:pPr>
              <a:defRPr/>
            </a:pPr>
            <a:endParaRPr lang="en-US"/>
          </a:p>
        </p:txBody>
      </p:sp>
      <p:sp>
        <p:nvSpPr>
          <p:cNvPr id="33947" name="Rectangle 155">
            <a:extLst>
              <a:ext uri="{FF2B5EF4-FFF2-40B4-BE49-F238E27FC236}">
                <a16:creationId xmlns:a16="http://schemas.microsoft.com/office/drawing/2014/main" id="{F922595E-F7C4-D6EE-2629-A6656D47B8EA}"/>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atin typeface="Arial" charset="0"/>
              </a:defRPr>
            </a:lvl1pPr>
          </a:lstStyle>
          <a:p>
            <a:pPr>
              <a:defRPr/>
            </a:pPr>
            <a:endParaRPr lang="en-US"/>
          </a:p>
        </p:txBody>
      </p:sp>
      <p:sp>
        <p:nvSpPr>
          <p:cNvPr id="33948" name="Rectangle 156">
            <a:extLst>
              <a:ext uri="{FF2B5EF4-FFF2-40B4-BE49-F238E27FC236}">
                <a16:creationId xmlns:a16="http://schemas.microsoft.com/office/drawing/2014/main" id="{5F2007DA-4835-8787-CE7F-2D2D5189648B}"/>
              </a:ext>
            </a:extLst>
          </p:cNvPr>
          <p:cNvSpPr>
            <a:spLocks noGrp="1" noChangeArrowheads="1"/>
          </p:cNvSpPr>
          <p:nvPr>
            <p:ph type="sldNum" sz="quarter" idx="4"/>
          </p:nvPr>
        </p:nvSpPr>
        <p:spPr bwMode="auto">
          <a:xfrm>
            <a:off x="6553200"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latin typeface="Arial" panose="020B0604020202020204" pitchFamily="34" charset="0"/>
              </a:defRPr>
            </a:lvl1pPr>
          </a:lstStyle>
          <a:p>
            <a:fld id="{F3671A03-BEAC-4990-9F30-A8A946705664}" type="slidenum">
              <a:rPr lang="en-US" altLang="en-US"/>
              <a:pPr/>
              <a:t>‹#›</a:t>
            </a:fld>
            <a:endParaRPr lang="en-US" altLang="en-US"/>
          </a:p>
        </p:txBody>
      </p:sp>
      <p:sp>
        <p:nvSpPr>
          <p:cNvPr id="33949" name="Rectangle 157">
            <a:extLst>
              <a:ext uri="{FF2B5EF4-FFF2-40B4-BE49-F238E27FC236}">
                <a16:creationId xmlns:a16="http://schemas.microsoft.com/office/drawing/2014/main" id="{AD9B62C3-11A1-2BFB-42A2-B776E2AFB894}"/>
              </a:ext>
            </a:extLst>
          </p:cNvPr>
          <p:cNvSpPr>
            <a:spLocks noGrp="1" noRot="1" noChangeArrowheads="1"/>
          </p:cNvSpPr>
          <p:nvPr>
            <p:ph type="body" idx="1"/>
          </p:nvPr>
        </p:nvSpPr>
        <p:spPr bwMode="auto">
          <a:xfrm>
            <a:off x="301625" y="1600200"/>
            <a:ext cx="8540750" cy="44989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714"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80000"/>
        <a:buFont typeface="Arial" panose="020B0604020202020204" pitchFamily="34" charset="0"/>
        <a:buChar char="►"/>
        <a:defRPr sz="3200">
          <a:solidFill>
            <a:schemeClr val="tx1"/>
          </a:solidFill>
          <a:effectLst>
            <a:outerShdw blurRad="38100" dist="38100" dir="2700000" algn="tl">
              <a:srgbClr val="FFFFFF"/>
            </a:outerShdw>
          </a:effectLst>
          <a:latin typeface="+mn-lt"/>
          <a:ea typeface="+mn-ea"/>
          <a:cs typeface="+mn-cs"/>
        </a:defRPr>
      </a:lvl1pPr>
      <a:lvl2pPr marL="742950" indent="-285750" algn="l" rtl="0" eaLnBrk="0" fontAlgn="base" hangingPunct="0">
        <a:spcBef>
          <a:spcPct val="20000"/>
        </a:spcBef>
        <a:spcAft>
          <a:spcPct val="0"/>
        </a:spcAft>
        <a:buClr>
          <a:schemeClr val="folHlink"/>
        </a:buClr>
        <a:buFont typeface="Wingdings" panose="05000000000000000000" pitchFamily="2" charset="2"/>
        <a:buChar char="§"/>
        <a:defRPr sz="2800">
          <a:solidFill>
            <a:schemeClr val="tx1"/>
          </a:solidFill>
          <a:effectLst>
            <a:outerShdw blurRad="38100" dist="38100" dir="2700000" algn="tl">
              <a:srgbClr val="FFFFFF"/>
            </a:outerShdw>
          </a:effectLst>
          <a:latin typeface="+mn-lt"/>
        </a:defRPr>
      </a:lvl2pPr>
      <a:lvl3pPr marL="1143000" indent="-228600" algn="l" rtl="0" eaLnBrk="0" fontAlgn="base" hangingPunct="0">
        <a:spcBef>
          <a:spcPct val="20000"/>
        </a:spcBef>
        <a:spcAft>
          <a:spcPct val="0"/>
        </a:spcAft>
        <a:buClr>
          <a:schemeClr val="hlink"/>
        </a:buClr>
        <a:buSzPct val="80000"/>
        <a:buFont typeface="Arial" panose="020B0604020202020204" pitchFamily="34" charset="0"/>
        <a:buChar char="►"/>
        <a:defRPr sz="2400">
          <a:solidFill>
            <a:schemeClr val="tx1"/>
          </a:solidFill>
          <a:effectLst>
            <a:outerShdw blurRad="38100" dist="38100" dir="2700000" algn="tl">
              <a:srgbClr val="FFFFFF"/>
            </a:outerShdw>
          </a:effectLst>
          <a:latin typeface="+mn-lt"/>
        </a:defRPr>
      </a:lvl3pPr>
      <a:lvl4pPr marL="1600200" indent="-228600" algn="l" rtl="0" eaLnBrk="0" fontAlgn="base" hangingPunct="0">
        <a:spcBef>
          <a:spcPct val="20000"/>
        </a:spcBef>
        <a:spcAft>
          <a:spcPct val="0"/>
        </a:spcAft>
        <a:buClr>
          <a:schemeClr val="folHlink"/>
        </a:buClr>
        <a:buFont typeface="Wingdings" panose="05000000000000000000" pitchFamily="2" charset="2"/>
        <a:buChar char="§"/>
        <a:defRPr sz="2000">
          <a:solidFill>
            <a:schemeClr val="tx1"/>
          </a:solidFill>
          <a:effectLst>
            <a:outerShdw blurRad="38100" dist="38100" dir="2700000" algn="tl">
              <a:srgbClr val="FFFFFF"/>
            </a:outerShdw>
          </a:effectLst>
          <a:latin typeface="+mn-lt"/>
        </a:defRPr>
      </a:lvl4pPr>
      <a:lvl5pPr marL="2057400" indent="-228600" algn="l" rtl="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effectLst>
            <a:outerShdw blurRad="38100" dist="38100" dir="2700000" algn="tl">
              <a:srgbClr val="FFFFFF"/>
            </a:outerShdw>
          </a:effectLst>
          <a:latin typeface="+mn-lt"/>
        </a:defRPr>
      </a:lvl5pPr>
      <a:lvl6pPr marL="25146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FFFFFF"/>
            </a:outerShdw>
          </a:effectLst>
          <a:latin typeface="+mn-lt"/>
        </a:defRPr>
      </a:lvl6pPr>
      <a:lvl7pPr marL="29718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FFFFFF"/>
            </a:outerShdw>
          </a:effectLst>
          <a:latin typeface="+mn-lt"/>
        </a:defRPr>
      </a:lvl7pPr>
      <a:lvl8pPr marL="34290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FFFFFF"/>
            </a:outerShdw>
          </a:effectLst>
          <a:latin typeface="+mn-lt"/>
        </a:defRPr>
      </a:lvl8pPr>
      <a:lvl9pPr marL="38862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FFFFFF"/>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icmje.org/"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7.nationalacademies.org/cosepup/"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onlineethics.org/index.html" TargetMode="External"/><Relationship Id="rId5" Type="http://schemas.openxmlformats.org/officeDocument/2006/relationships/hyperlink" Target="http://www.pitt.edu/~survival" TargetMode="External"/><Relationship Id="rId4" Type="http://schemas.openxmlformats.org/officeDocument/2006/relationships/hyperlink" Target="http://newton.nap.edu/openbook/0309051967/html/index.html"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www.now.org/nnt/01-96/nih.html"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www.nih.gov/news/NIH-Record/10_21_97/story03.htm"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msnbc.msn.com/id/12749497/" TargetMode="External"/><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1.jpeg"/><Relationship Id="rId4" Type="http://schemas.openxmlformats.org/officeDocument/2006/relationships/hyperlink" Target="http://www.sciencemag.org/cgi/content/full/311/5759/335b"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6E1F64BD-097D-B4B3-C130-94454E3D0B38}"/>
              </a:ext>
            </a:extLst>
          </p:cNvPr>
          <p:cNvSpPr>
            <a:spLocks noGrp="1" noChangeArrowheads="1"/>
          </p:cNvSpPr>
          <p:nvPr>
            <p:ph type="ctrTitle"/>
          </p:nvPr>
        </p:nvSpPr>
        <p:spPr/>
        <p:txBody>
          <a:bodyPr/>
          <a:lstStyle/>
          <a:p>
            <a:pPr eaLnBrk="1" hangingPunct="1">
              <a:defRPr/>
            </a:pPr>
            <a:r>
              <a:rPr lang="en-US"/>
              <a:t>Overview of Ethics in Science….</a:t>
            </a:r>
          </a:p>
        </p:txBody>
      </p:sp>
      <p:sp>
        <p:nvSpPr>
          <p:cNvPr id="2051" name="Rectangle 3">
            <a:extLst>
              <a:ext uri="{FF2B5EF4-FFF2-40B4-BE49-F238E27FC236}">
                <a16:creationId xmlns:a16="http://schemas.microsoft.com/office/drawing/2014/main" id="{798C9AFD-C459-DD7B-A903-2147311F4047}"/>
              </a:ext>
            </a:extLst>
          </p:cNvPr>
          <p:cNvSpPr>
            <a:spLocks noGrp="1" noChangeArrowheads="1"/>
          </p:cNvSpPr>
          <p:nvPr>
            <p:ph type="subTitle" idx="1"/>
          </p:nvPr>
        </p:nvSpPr>
        <p:spPr/>
        <p:txBody>
          <a:bodyPr/>
          <a:lstStyle/>
          <a:p>
            <a:pPr eaLnBrk="1" hangingPunct="1">
              <a:defRPr/>
            </a:pPr>
            <a:r>
              <a:rPr lang="en-US"/>
              <a:t>Dr. Gail P. Taylor</a:t>
            </a:r>
          </a:p>
          <a:p>
            <a:pPr eaLnBrk="1" hangingPunct="1">
              <a:defRPr/>
            </a:pPr>
            <a:r>
              <a:rPr lang="en-US"/>
              <a:t>UTSA MBRS-RISE/MARC-U*STAR Programs</a:t>
            </a:r>
          </a:p>
        </p:txBody>
      </p:sp>
      <p:sp>
        <p:nvSpPr>
          <p:cNvPr id="3076" name="TextBox 2">
            <a:extLst>
              <a:ext uri="{FF2B5EF4-FFF2-40B4-BE49-F238E27FC236}">
                <a16:creationId xmlns:a16="http://schemas.microsoft.com/office/drawing/2014/main" id="{E08A630D-6967-CF98-344F-9F617105643F}"/>
              </a:ext>
            </a:extLst>
          </p:cNvPr>
          <p:cNvSpPr txBox="1">
            <a:spLocks noChangeArrowheads="1"/>
          </p:cNvSpPr>
          <p:nvPr/>
        </p:nvSpPr>
        <p:spPr bwMode="auto">
          <a:xfrm>
            <a:off x="8229600" y="6477000"/>
            <a:ext cx="8001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r>
              <a:rPr lang="en-US" altLang="en-US" sz="800">
                <a:solidFill>
                  <a:srgbClr val="FFFFFF"/>
                </a:solidFill>
              </a:rPr>
              <a:t>06/02/2009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FD6FAE29-1AC6-295C-7825-E274C9D4329D}"/>
              </a:ext>
            </a:extLst>
          </p:cNvPr>
          <p:cNvSpPr>
            <a:spLocks noGrp="1" noRot="1" noChangeArrowheads="1"/>
          </p:cNvSpPr>
          <p:nvPr>
            <p:ph type="title"/>
          </p:nvPr>
        </p:nvSpPr>
        <p:spPr>
          <a:xfrm>
            <a:off x="301625" y="152400"/>
            <a:ext cx="8540750" cy="762000"/>
          </a:xfrm>
        </p:spPr>
        <p:txBody>
          <a:bodyPr/>
          <a:lstStyle/>
          <a:p>
            <a:pPr eaLnBrk="1" hangingPunct="1">
              <a:defRPr/>
            </a:pPr>
            <a:r>
              <a:rPr lang="en-US" sz="4000"/>
              <a:t>Where Problems Arise w Authorship</a:t>
            </a:r>
          </a:p>
        </p:txBody>
      </p:sp>
      <p:sp>
        <p:nvSpPr>
          <p:cNvPr id="84995" name="Rectangle 3">
            <a:extLst>
              <a:ext uri="{FF2B5EF4-FFF2-40B4-BE49-F238E27FC236}">
                <a16:creationId xmlns:a16="http://schemas.microsoft.com/office/drawing/2014/main" id="{A90D2BC5-54B1-CD4E-3DE5-FB5B0A8946FC}"/>
              </a:ext>
            </a:extLst>
          </p:cNvPr>
          <p:cNvSpPr>
            <a:spLocks noGrp="1" noRot="1" noChangeArrowheads="1"/>
          </p:cNvSpPr>
          <p:nvPr>
            <p:ph type="body" idx="1"/>
          </p:nvPr>
        </p:nvSpPr>
        <p:spPr>
          <a:xfrm>
            <a:off x="301625" y="1295400"/>
            <a:ext cx="8540750" cy="5334000"/>
          </a:xfrm>
        </p:spPr>
        <p:txBody>
          <a:bodyPr/>
          <a:lstStyle/>
          <a:p>
            <a:pPr eaLnBrk="1" hangingPunct="1">
              <a:buFont typeface="Arial" charset="0"/>
              <a:buChar char="►"/>
              <a:defRPr/>
            </a:pPr>
            <a:r>
              <a:rPr lang="en-US"/>
              <a:t>Who is qualified to be an author?</a:t>
            </a:r>
          </a:p>
          <a:p>
            <a:pPr lvl="1" eaLnBrk="1" hangingPunct="1">
              <a:defRPr/>
            </a:pPr>
            <a:r>
              <a:rPr lang="en-US"/>
              <a:t>Left out?</a:t>
            </a:r>
          </a:p>
          <a:p>
            <a:pPr lvl="1" eaLnBrk="1" hangingPunct="1">
              <a:defRPr/>
            </a:pPr>
            <a:r>
              <a:rPr lang="en-US"/>
              <a:t>Too many included?</a:t>
            </a:r>
          </a:p>
          <a:p>
            <a:pPr eaLnBrk="1" hangingPunct="1">
              <a:buFont typeface="Arial" charset="0"/>
              <a:buChar char="►"/>
              <a:defRPr/>
            </a:pPr>
            <a:r>
              <a:rPr lang="en-US"/>
              <a:t>What is the order of authors?</a:t>
            </a:r>
          </a:p>
          <a:p>
            <a:pPr eaLnBrk="1" hangingPunct="1">
              <a:buFont typeface="Arial" charset="0"/>
              <a:buChar char="►"/>
              <a:defRPr/>
            </a:pPr>
            <a:r>
              <a:rPr lang="en-US"/>
              <a:t>Number vs Quality of pubs</a:t>
            </a:r>
          </a:p>
          <a:p>
            <a:pPr eaLnBrk="1" hangingPunct="1">
              <a:buFont typeface="Arial" charset="0"/>
              <a:buChar char="►"/>
              <a:defRPr/>
            </a:pPr>
            <a:r>
              <a:rPr lang="en-US"/>
              <a:t>Same data, multiple journals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43C6A4FB-8932-DD01-0A86-98CF02FB8765}"/>
              </a:ext>
            </a:extLst>
          </p:cNvPr>
          <p:cNvSpPr>
            <a:spLocks noGrp="1" noRot="1" noChangeArrowheads="1"/>
          </p:cNvSpPr>
          <p:nvPr>
            <p:ph type="title"/>
          </p:nvPr>
        </p:nvSpPr>
        <p:spPr>
          <a:xfrm>
            <a:off x="542925" y="309563"/>
            <a:ext cx="8058150" cy="1016000"/>
          </a:xfrm>
        </p:spPr>
        <p:txBody>
          <a:bodyPr/>
          <a:lstStyle/>
          <a:p>
            <a:pPr eaLnBrk="1" hangingPunct="1">
              <a:defRPr/>
            </a:pPr>
            <a:r>
              <a:rPr lang="en-US" sz="4000"/>
              <a:t>International Council of Medical Journal Editors</a:t>
            </a:r>
          </a:p>
        </p:txBody>
      </p:sp>
      <p:sp>
        <p:nvSpPr>
          <p:cNvPr id="70659" name="Rectangle 3">
            <a:extLst>
              <a:ext uri="{FF2B5EF4-FFF2-40B4-BE49-F238E27FC236}">
                <a16:creationId xmlns:a16="http://schemas.microsoft.com/office/drawing/2014/main" id="{705BAD25-2748-9DEB-CDE3-05B9BD7B63A6}"/>
              </a:ext>
            </a:extLst>
          </p:cNvPr>
          <p:cNvSpPr>
            <a:spLocks noGrp="1" noRot="1" noChangeArrowheads="1"/>
          </p:cNvSpPr>
          <p:nvPr>
            <p:ph type="body" idx="1"/>
          </p:nvPr>
        </p:nvSpPr>
        <p:spPr/>
        <p:txBody>
          <a:bodyPr/>
          <a:lstStyle/>
          <a:p>
            <a:pPr eaLnBrk="1" hangingPunct="1">
              <a:lnSpc>
                <a:spcPct val="90000"/>
              </a:lnSpc>
              <a:buFont typeface="Arial" charset="0"/>
              <a:buChar char="►"/>
              <a:defRPr/>
            </a:pPr>
            <a:r>
              <a:rPr lang="en-US" sz="2800" dirty="0">
                <a:hlinkClick r:id="rId3"/>
              </a:rPr>
              <a:t>http://www.icmje.org</a:t>
            </a:r>
            <a:r>
              <a:rPr lang="en-US" sz="2800" dirty="0"/>
              <a:t> </a:t>
            </a:r>
          </a:p>
          <a:p>
            <a:pPr eaLnBrk="1" hangingPunct="1">
              <a:lnSpc>
                <a:spcPct val="90000"/>
              </a:lnSpc>
              <a:buFont typeface="Arial" charset="0"/>
              <a:buChar char="►"/>
              <a:defRPr/>
            </a:pPr>
            <a:r>
              <a:rPr lang="en-US" sz="2400" dirty="0"/>
              <a:t>Authorship credit should be based on </a:t>
            </a:r>
            <a:r>
              <a:rPr lang="en-US" sz="2400" dirty="0">
                <a:solidFill>
                  <a:srgbClr val="FFCC00"/>
                </a:solidFill>
                <a:effectLst>
                  <a:outerShdw blurRad="38100" dist="38100" dir="2700000" algn="tl">
                    <a:srgbClr val="000000"/>
                  </a:outerShdw>
                </a:effectLst>
              </a:rPr>
              <a:t>ALL</a:t>
            </a:r>
          </a:p>
          <a:p>
            <a:pPr lvl="1" eaLnBrk="1" hangingPunct="1">
              <a:lnSpc>
                <a:spcPct val="90000"/>
              </a:lnSpc>
              <a:defRPr/>
            </a:pPr>
            <a:r>
              <a:rPr lang="en-US" sz="2000" dirty="0"/>
              <a:t> 1) substantial contributions to conception and design, or acquisition of data, or analysis and interpretation of data; </a:t>
            </a:r>
          </a:p>
          <a:p>
            <a:pPr lvl="1" eaLnBrk="1" hangingPunct="1">
              <a:lnSpc>
                <a:spcPct val="90000"/>
              </a:lnSpc>
              <a:defRPr/>
            </a:pPr>
            <a:r>
              <a:rPr lang="en-US" sz="2000" dirty="0"/>
              <a:t>2) drafting the article or revising it critically for important intellectual content; </a:t>
            </a:r>
          </a:p>
          <a:p>
            <a:pPr lvl="1" eaLnBrk="1" hangingPunct="1">
              <a:lnSpc>
                <a:spcPct val="90000"/>
              </a:lnSpc>
              <a:defRPr/>
            </a:pPr>
            <a:r>
              <a:rPr lang="en-US" sz="2000" dirty="0"/>
              <a:t>3) final approval of the version to be published. Authors should meet conditions 1, 2, and 3.</a:t>
            </a:r>
          </a:p>
          <a:p>
            <a:pPr>
              <a:buFont typeface="Arial" charset="0"/>
              <a:buChar char="►"/>
              <a:defRPr/>
            </a:pPr>
            <a:r>
              <a:rPr lang="en-US" sz="2000" dirty="0"/>
              <a:t>Acquisition of funding, collection of data, or general supervision of the research group alone does not constitute authorship. </a:t>
            </a:r>
          </a:p>
          <a:p>
            <a:pPr>
              <a:buFont typeface="Arial" charset="0"/>
              <a:buChar char="►"/>
              <a:defRPr/>
            </a:pPr>
            <a:r>
              <a:rPr lang="en-US" sz="2000"/>
              <a:t>Each </a:t>
            </a:r>
            <a:r>
              <a:rPr lang="en-US" sz="2000" dirty="0"/>
              <a:t>author should have participated sufficiently in the work to take public responsibility for appropriate portions of the content. </a:t>
            </a:r>
          </a:p>
          <a:p>
            <a:pPr lvl="1" eaLnBrk="1" hangingPunct="1">
              <a:lnSpc>
                <a:spcPct val="90000"/>
              </a:lnSpc>
              <a:defRPr/>
            </a:pPr>
            <a:endParaRPr lang="en-US" sz="2400" dirty="0"/>
          </a:p>
          <a:p>
            <a:pPr lvl="1" eaLnBrk="1" hangingPunct="1">
              <a:lnSpc>
                <a:spcPct val="90000"/>
              </a:lnSpc>
              <a:defRPr/>
            </a:pPr>
            <a:endParaRPr lang="en-US" sz="2400" dirty="0"/>
          </a:p>
          <a:p>
            <a:pPr lvl="1" eaLnBrk="1" hangingPunct="1">
              <a:lnSpc>
                <a:spcPct val="90000"/>
              </a:lnSpc>
              <a:buFont typeface="Wingdings" panose="05000000000000000000" pitchFamily="2" charset="2"/>
              <a:buNone/>
              <a:defRPr/>
            </a:pPr>
            <a:endParaRPr lang="en-US"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DF057FFD-A8E3-516E-5DB3-6E0765AB0915}"/>
              </a:ext>
            </a:extLst>
          </p:cNvPr>
          <p:cNvSpPr>
            <a:spLocks noGrp="1" noRot="1" noChangeArrowheads="1"/>
          </p:cNvSpPr>
          <p:nvPr>
            <p:ph type="title"/>
          </p:nvPr>
        </p:nvSpPr>
        <p:spPr/>
        <p:txBody>
          <a:bodyPr/>
          <a:lstStyle/>
          <a:p>
            <a:pPr eaLnBrk="1" hangingPunct="1">
              <a:defRPr/>
            </a:pPr>
            <a:r>
              <a:rPr lang="en-US"/>
              <a:t>Number and Quality of Pubs</a:t>
            </a:r>
          </a:p>
        </p:txBody>
      </p:sp>
      <p:sp>
        <p:nvSpPr>
          <p:cNvPr id="86019" name="Rectangle 3">
            <a:extLst>
              <a:ext uri="{FF2B5EF4-FFF2-40B4-BE49-F238E27FC236}">
                <a16:creationId xmlns:a16="http://schemas.microsoft.com/office/drawing/2014/main" id="{308CD36E-2733-8B53-3B52-CA474426548C}"/>
              </a:ext>
            </a:extLst>
          </p:cNvPr>
          <p:cNvSpPr>
            <a:spLocks noGrp="1" noRot="1" noChangeArrowheads="1"/>
          </p:cNvSpPr>
          <p:nvPr>
            <p:ph type="body" idx="1"/>
          </p:nvPr>
        </p:nvSpPr>
        <p:spPr/>
        <p:txBody>
          <a:bodyPr/>
          <a:lstStyle/>
          <a:p>
            <a:pPr eaLnBrk="1" hangingPunct="1">
              <a:buFont typeface="Arial" charset="0"/>
              <a:buChar char="►"/>
              <a:defRPr/>
            </a:pPr>
            <a:r>
              <a:rPr lang="en-US"/>
              <a:t>Least Publishable Unit</a:t>
            </a:r>
          </a:p>
          <a:p>
            <a:pPr lvl="1" eaLnBrk="1" hangingPunct="1">
              <a:defRPr/>
            </a:pPr>
            <a:r>
              <a:rPr lang="en-US"/>
              <a:t>Scientific Papers tell a story…</a:t>
            </a:r>
          </a:p>
          <a:p>
            <a:pPr lvl="2" eaLnBrk="1" hangingPunct="1">
              <a:buFont typeface="Arial" charset="0"/>
              <a:buChar char="►"/>
              <a:defRPr/>
            </a:pPr>
            <a:r>
              <a:rPr lang="en-US"/>
              <a:t>How much of a story is needed?</a:t>
            </a:r>
          </a:p>
          <a:p>
            <a:pPr lvl="2" eaLnBrk="1" hangingPunct="1">
              <a:buFont typeface="Arial" charset="0"/>
              <a:buChar char="►"/>
              <a:defRPr/>
            </a:pPr>
            <a:r>
              <a:rPr lang="en-US"/>
              <a:t>Can we split and have two pubs?</a:t>
            </a:r>
          </a:p>
          <a:p>
            <a:pPr lvl="2" eaLnBrk="1" hangingPunct="1">
              <a:buFont typeface="Arial" charset="0"/>
              <a:buChar char="►"/>
              <a:defRPr/>
            </a:pPr>
            <a:endParaRPr lang="en-US"/>
          </a:p>
          <a:p>
            <a:pPr eaLnBrk="1" hangingPunct="1">
              <a:buFont typeface="Arial" charset="0"/>
              <a:buChar char="►"/>
              <a:defRPr/>
            </a:pPr>
            <a:r>
              <a:rPr lang="en-US"/>
              <a:t>Publishing same data in multiple papers</a:t>
            </a:r>
          </a:p>
          <a:p>
            <a:pPr lvl="1" eaLnBrk="1" hangingPunct="1">
              <a:defRPr/>
            </a:pPr>
            <a:r>
              <a:rPr lang="en-US"/>
              <a:t>Less ethical</a:t>
            </a:r>
          </a:p>
          <a:p>
            <a:pPr lvl="1" eaLnBrk="1" hangingPunct="1">
              <a:defRPr/>
            </a:pPr>
            <a:r>
              <a:rPr lang="en-US"/>
              <a:t>Frowned upon – reputation issue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86A7D752-129F-71F6-A69D-70A3A7B1E7A6}"/>
              </a:ext>
            </a:extLst>
          </p:cNvPr>
          <p:cNvSpPr>
            <a:spLocks noGrp="1" noRot="1" noChangeArrowheads="1"/>
          </p:cNvSpPr>
          <p:nvPr>
            <p:ph type="title"/>
          </p:nvPr>
        </p:nvSpPr>
        <p:spPr/>
        <p:txBody>
          <a:bodyPr/>
          <a:lstStyle/>
          <a:p>
            <a:pPr eaLnBrk="1" hangingPunct="1">
              <a:defRPr/>
            </a:pPr>
            <a:r>
              <a:rPr lang="en-US" sz="4000"/>
              <a:t>Data Integrity and “Errors” in the Literature…</a:t>
            </a:r>
          </a:p>
        </p:txBody>
      </p:sp>
      <p:sp>
        <p:nvSpPr>
          <p:cNvPr id="36867" name="Rectangle 3">
            <a:extLst>
              <a:ext uri="{FF2B5EF4-FFF2-40B4-BE49-F238E27FC236}">
                <a16:creationId xmlns:a16="http://schemas.microsoft.com/office/drawing/2014/main" id="{039084E3-E950-A6DC-5A67-954B7A084593}"/>
              </a:ext>
            </a:extLst>
          </p:cNvPr>
          <p:cNvSpPr>
            <a:spLocks noGrp="1" noRot="1" noChangeArrowheads="1"/>
          </p:cNvSpPr>
          <p:nvPr>
            <p:ph type="body" idx="1"/>
          </p:nvPr>
        </p:nvSpPr>
        <p:spPr>
          <a:xfrm>
            <a:off x="301625" y="1600200"/>
            <a:ext cx="8540750" cy="4953000"/>
          </a:xfrm>
        </p:spPr>
        <p:txBody>
          <a:bodyPr/>
          <a:lstStyle/>
          <a:p>
            <a:pPr eaLnBrk="1" hangingPunct="1">
              <a:lnSpc>
                <a:spcPct val="80000"/>
              </a:lnSpc>
              <a:buFont typeface="Arial" charset="0"/>
              <a:buChar char="►"/>
              <a:defRPr/>
            </a:pPr>
            <a:r>
              <a:rPr lang="en-US" sz="1800"/>
              <a:t>All scientific results (and especially interpretations) must be seen as susceptible to error</a:t>
            </a:r>
          </a:p>
          <a:p>
            <a:pPr eaLnBrk="1" hangingPunct="1">
              <a:lnSpc>
                <a:spcPct val="80000"/>
              </a:lnSpc>
              <a:buFont typeface="Arial" charset="0"/>
              <a:buChar char="►"/>
              <a:defRPr/>
            </a:pPr>
            <a:r>
              <a:rPr lang="en-US" sz="1800"/>
              <a:t>May show up in any publication</a:t>
            </a:r>
          </a:p>
          <a:p>
            <a:pPr eaLnBrk="1" hangingPunct="1">
              <a:lnSpc>
                <a:spcPct val="80000"/>
              </a:lnSpc>
              <a:buFont typeface="Arial" charset="0"/>
              <a:buChar char="►"/>
              <a:defRPr/>
            </a:pPr>
            <a:r>
              <a:rPr lang="en-US" sz="1800"/>
              <a:t>Often difficult to prove causality</a:t>
            </a:r>
          </a:p>
          <a:p>
            <a:pPr eaLnBrk="1" hangingPunct="1">
              <a:lnSpc>
                <a:spcPct val="80000"/>
              </a:lnSpc>
              <a:buFont typeface="Arial" charset="0"/>
              <a:buChar char="►"/>
              <a:defRPr/>
            </a:pPr>
            <a:endParaRPr lang="en-US" sz="1800"/>
          </a:p>
          <a:p>
            <a:pPr eaLnBrk="1" hangingPunct="1">
              <a:lnSpc>
                <a:spcPct val="80000"/>
              </a:lnSpc>
              <a:buFont typeface="Arial" charset="0"/>
              <a:buChar char="►"/>
              <a:defRPr/>
            </a:pPr>
            <a:r>
              <a:rPr lang="en-US" sz="1800"/>
              <a:t>Honest Errors (lowest concern)</a:t>
            </a:r>
          </a:p>
          <a:p>
            <a:pPr lvl="1" eaLnBrk="1" hangingPunct="1">
              <a:lnSpc>
                <a:spcPct val="80000"/>
              </a:lnSpc>
              <a:defRPr/>
            </a:pPr>
            <a:r>
              <a:rPr lang="en-US" sz="1600"/>
              <a:t>Reagents wrong</a:t>
            </a:r>
          </a:p>
          <a:p>
            <a:pPr lvl="1" eaLnBrk="1" hangingPunct="1">
              <a:lnSpc>
                <a:spcPct val="80000"/>
              </a:lnSpc>
              <a:defRPr/>
            </a:pPr>
            <a:r>
              <a:rPr lang="en-US" sz="1600"/>
              <a:t>Wrong use of machine</a:t>
            </a:r>
          </a:p>
          <a:p>
            <a:pPr lvl="1" eaLnBrk="1" hangingPunct="1">
              <a:lnSpc>
                <a:spcPct val="80000"/>
              </a:lnSpc>
              <a:defRPr/>
            </a:pPr>
            <a:r>
              <a:rPr lang="en-US" sz="1600"/>
              <a:t>Mathematics</a:t>
            </a:r>
          </a:p>
          <a:p>
            <a:pPr lvl="1" eaLnBrk="1" hangingPunct="1">
              <a:lnSpc>
                <a:spcPct val="80000"/>
              </a:lnSpc>
              <a:defRPr/>
            </a:pPr>
            <a:r>
              <a:rPr lang="en-US" sz="1600"/>
              <a:t>Wrong interpretations</a:t>
            </a:r>
          </a:p>
          <a:p>
            <a:pPr eaLnBrk="1" hangingPunct="1">
              <a:lnSpc>
                <a:spcPct val="80000"/>
              </a:lnSpc>
              <a:buFont typeface="Arial" charset="0"/>
              <a:buChar char="►"/>
              <a:defRPr/>
            </a:pPr>
            <a:r>
              <a:rPr lang="en-US" sz="1800"/>
              <a:t>Negligence (greater concern)</a:t>
            </a:r>
          </a:p>
          <a:p>
            <a:pPr lvl="1" eaLnBrk="1" hangingPunct="1">
              <a:lnSpc>
                <a:spcPct val="80000"/>
              </a:lnSpc>
              <a:defRPr/>
            </a:pPr>
            <a:r>
              <a:rPr lang="en-US" sz="1600"/>
              <a:t>Haste</a:t>
            </a:r>
          </a:p>
          <a:p>
            <a:pPr lvl="1" eaLnBrk="1" hangingPunct="1">
              <a:lnSpc>
                <a:spcPct val="80000"/>
              </a:lnSpc>
              <a:defRPr/>
            </a:pPr>
            <a:r>
              <a:rPr lang="en-US" sz="1600"/>
              <a:t>Inattention</a:t>
            </a:r>
          </a:p>
          <a:p>
            <a:pPr lvl="1" eaLnBrk="1" hangingPunct="1">
              <a:lnSpc>
                <a:spcPct val="80000"/>
              </a:lnSpc>
              <a:defRPr/>
            </a:pPr>
            <a:r>
              <a:rPr lang="en-US" sz="1600"/>
              <a:t>Carelessness</a:t>
            </a:r>
          </a:p>
          <a:p>
            <a:pPr lvl="1" eaLnBrk="1" hangingPunct="1">
              <a:lnSpc>
                <a:spcPct val="80000"/>
              </a:lnSpc>
              <a:defRPr/>
            </a:pPr>
            <a:r>
              <a:rPr lang="en-US" sz="1600"/>
              <a:t>Publishing same results in multiple journals</a:t>
            </a:r>
          </a:p>
          <a:p>
            <a:pPr eaLnBrk="1" hangingPunct="1">
              <a:lnSpc>
                <a:spcPct val="80000"/>
              </a:lnSpc>
              <a:buFont typeface="Arial" charset="0"/>
              <a:buChar char="►"/>
              <a:defRPr/>
            </a:pPr>
            <a:r>
              <a:rPr lang="en-US" sz="1800"/>
              <a:t>Misconduct…(Very high concern)</a:t>
            </a:r>
          </a:p>
          <a:p>
            <a:pPr eaLnBrk="1" hangingPunct="1">
              <a:lnSpc>
                <a:spcPct val="80000"/>
              </a:lnSpc>
              <a:buFont typeface="Arial" charset="0"/>
              <a:buChar char="►"/>
              <a:defRPr/>
            </a:pPr>
            <a:endParaRPr lang="en-US" sz="1800"/>
          </a:p>
          <a:p>
            <a:pPr eaLnBrk="1" hangingPunct="1">
              <a:lnSpc>
                <a:spcPct val="80000"/>
              </a:lnSpc>
              <a:buFont typeface="Arial" charset="0"/>
              <a:buChar char="►"/>
              <a:defRPr/>
            </a:pPr>
            <a:r>
              <a:rPr lang="en-US" sz="1800"/>
              <a:t>These all make it into the literature/publications</a:t>
            </a:r>
          </a:p>
          <a:p>
            <a:pPr lvl="1" eaLnBrk="1" hangingPunct="1">
              <a:lnSpc>
                <a:spcPct val="80000"/>
              </a:lnSpc>
              <a:defRPr/>
            </a:pPr>
            <a:endParaRPr lang="en-US" sz="16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86138BB7-A42F-F9A5-A4B3-4FF5C7026C65}"/>
              </a:ext>
            </a:extLst>
          </p:cNvPr>
          <p:cNvSpPr>
            <a:spLocks noGrp="1" noRot="1" noChangeArrowheads="1"/>
          </p:cNvSpPr>
          <p:nvPr>
            <p:ph type="title"/>
          </p:nvPr>
        </p:nvSpPr>
        <p:spPr>
          <a:xfrm>
            <a:off x="304800" y="228600"/>
            <a:ext cx="8540750" cy="762000"/>
          </a:xfrm>
        </p:spPr>
        <p:txBody>
          <a:bodyPr/>
          <a:lstStyle/>
          <a:p>
            <a:pPr eaLnBrk="1" hangingPunct="1">
              <a:defRPr/>
            </a:pPr>
            <a:r>
              <a:rPr lang="en-US" sz="4000"/>
              <a:t>Problematic Activities – Usually Not Misconduct</a:t>
            </a:r>
          </a:p>
        </p:txBody>
      </p:sp>
      <p:sp>
        <p:nvSpPr>
          <p:cNvPr id="56323" name="Rectangle 3">
            <a:extLst>
              <a:ext uri="{FF2B5EF4-FFF2-40B4-BE49-F238E27FC236}">
                <a16:creationId xmlns:a16="http://schemas.microsoft.com/office/drawing/2014/main" id="{CABA487F-3FF9-08B3-7F15-2C64739C912B}"/>
              </a:ext>
            </a:extLst>
          </p:cNvPr>
          <p:cNvSpPr>
            <a:spLocks noGrp="1" noRot="1" noChangeArrowheads="1"/>
          </p:cNvSpPr>
          <p:nvPr>
            <p:ph type="body" sz="half" idx="1"/>
          </p:nvPr>
        </p:nvSpPr>
        <p:spPr>
          <a:xfrm>
            <a:off x="304800" y="1371600"/>
            <a:ext cx="8153400" cy="4498975"/>
          </a:xfrm>
        </p:spPr>
        <p:txBody>
          <a:bodyPr/>
          <a:lstStyle/>
          <a:p>
            <a:pPr eaLnBrk="1" hangingPunct="1">
              <a:buFont typeface="Arial" charset="0"/>
              <a:buChar char="►"/>
              <a:defRPr/>
            </a:pPr>
            <a:r>
              <a:rPr lang="en-US" sz="2800"/>
              <a:t>Doing things that make your data fit a pre-existing notion</a:t>
            </a:r>
          </a:p>
          <a:p>
            <a:pPr eaLnBrk="1" hangingPunct="1">
              <a:buFont typeface="Arial" charset="0"/>
              <a:buChar char="►"/>
              <a:defRPr/>
            </a:pPr>
            <a:r>
              <a:rPr lang="en-US" sz="2800"/>
              <a:t>Often is NOT intentional</a:t>
            </a:r>
          </a:p>
          <a:p>
            <a:pPr lvl="1" eaLnBrk="1" hangingPunct="1">
              <a:defRPr/>
            </a:pPr>
            <a:r>
              <a:rPr lang="en-US" sz="2400"/>
              <a:t>Asking leading questions</a:t>
            </a:r>
          </a:p>
          <a:p>
            <a:pPr lvl="1" eaLnBrk="1" hangingPunct="1">
              <a:defRPr/>
            </a:pPr>
            <a:r>
              <a:rPr lang="en-US" sz="2400"/>
              <a:t>Cooking data – choosing data that fits idea…</a:t>
            </a:r>
          </a:p>
          <a:p>
            <a:pPr lvl="2" eaLnBrk="1" hangingPunct="1">
              <a:buFont typeface="Arial" charset="0"/>
              <a:buChar char="►"/>
              <a:defRPr/>
            </a:pPr>
            <a:r>
              <a:rPr lang="en-US" sz="2000"/>
              <a:t>Never throw away datapoints</a:t>
            </a:r>
          </a:p>
          <a:p>
            <a:pPr lvl="2" eaLnBrk="1" hangingPunct="1">
              <a:buFont typeface="Arial" charset="0"/>
              <a:buChar char="►"/>
              <a:defRPr/>
            </a:pPr>
            <a:r>
              <a:rPr lang="en-US" sz="2000"/>
              <a:t>If there is a problem during expt, write down.</a:t>
            </a:r>
          </a:p>
          <a:p>
            <a:pPr lvl="3" eaLnBrk="1" hangingPunct="1">
              <a:defRPr/>
            </a:pPr>
            <a:r>
              <a:rPr lang="en-US" sz="1800"/>
              <a:t>Could be used to justify non-inclusion</a:t>
            </a:r>
          </a:p>
          <a:p>
            <a:pPr lvl="3" eaLnBrk="1" hangingPunct="1">
              <a:defRPr/>
            </a:pPr>
            <a:r>
              <a:rPr lang="en-US" sz="1800"/>
              <a:t>Always let your mentor decide</a:t>
            </a:r>
          </a:p>
        </p:txBody>
      </p:sp>
      <p:pic>
        <p:nvPicPr>
          <p:cNvPr id="16388" name="Picture 4" descr="datacooking">
            <a:extLst>
              <a:ext uri="{FF2B5EF4-FFF2-40B4-BE49-F238E27FC236}">
                <a16:creationId xmlns:a16="http://schemas.microsoft.com/office/drawing/2014/main" id="{1DCD3A2A-CD03-84BD-485D-A45427748F39}"/>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334000" y="4905375"/>
            <a:ext cx="3505200" cy="1876425"/>
          </a:xfr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ABE3B4B4-15E9-05F9-198C-B48C34A3743E}"/>
              </a:ext>
            </a:extLst>
          </p:cNvPr>
          <p:cNvSpPr>
            <a:spLocks noGrp="1" noRot="1" noChangeArrowheads="1"/>
          </p:cNvSpPr>
          <p:nvPr>
            <p:ph type="title"/>
          </p:nvPr>
        </p:nvSpPr>
        <p:spPr/>
        <p:txBody>
          <a:bodyPr/>
          <a:lstStyle/>
          <a:p>
            <a:pPr eaLnBrk="1" hangingPunct="1">
              <a:defRPr/>
            </a:pPr>
            <a:r>
              <a:rPr lang="en-US"/>
              <a:t>Types of Misconduct</a:t>
            </a:r>
          </a:p>
        </p:txBody>
      </p:sp>
      <p:sp>
        <p:nvSpPr>
          <p:cNvPr id="8195" name="Rectangle 3">
            <a:extLst>
              <a:ext uri="{FF2B5EF4-FFF2-40B4-BE49-F238E27FC236}">
                <a16:creationId xmlns:a16="http://schemas.microsoft.com/office/drawing/2014/main" id="{70FAF8A1-5256-8748-4CFA-6E1AF4CBCEA0}"/>
              </a:ext>
            </a:extLst>
          </p:cNvPr>
          <p:cNvSpPr>
            <a:spLocks noGrp="1" noRot="1" noChangeArrowheads="1"/>
          </p:cNvSpPr>
          <p:nvPr>
            <p:ph type="body" idx="1"/>
          </p:nvPr>
        </p:nvSpPr>
        <p:spPr>
          <a:xfrm>
            <a:off x="301625" y="1600200"/>
            <a:ext cx="8540750" cy="4953000"/>
          </a:xfrm>
        </p:spPr>
        <p:txBody>
          <a:bodyPr/>
          <a:lstStyle/>
          <a:p>
            <a:pPr eaLnBrk="1" hangingPunct="1">
              <a:lnSpc>
                <a:spcPct val="80000"/>
              </a:lnSpc>
              <a:buFont typeface="Arial" charset="0"/>
              <a:buChar char="►"/>
              <a:defRPr/>
            </a:pPr>
            <a:r>
              <a:rPr lang="en-US" sz="2400" dirty="0"/>
              <a:t>Fabrication - making up data or results</a:t>
            </a:r>
          </a:p>
          <a:p>
            <a:pPr eaLnBrk="1" hangingPunct="1">
              <a:lnSpc>
                <a:spcPct val="80000"/>
              </a:lnSpc>
              <a:buFont typeface="Arial" charset="0"/>
              <a:buChar char="►"/>
              <a:defRPr/>
            </a:pPr>
            <a:r>
              <a:rPr lang="en-US" sz="2400" dirty="0"/>
              <a:t>Falsification - changing or misreporting data or results</a:t>
            </a:r>
          </a:p>
          <a:p>
            <a:pPr eaLnBrk="1" hangingPunct="1">
              <a:lnSpc>
                <a:spcPct val="80000"/>
              </a:lnSpc>
              <a:buFont typeface="Arial" charset="0"/>
              <a:buChar char="►"/>
              <a:defRPr/>
            </a:pPr>
            <a:r>
              <a:rPr lang="en-US" sz="2400" dirty="0"/>
              <a:t>Plagiarism - and using the ideas or words of another person without giving appropriate credit</a:t>
            </a:r>
          </a:p>
          <a:p>
            <a:pPr eaLnBrk="1" hangingPunct="1">
              <a:lnSpc>
                <a:spcPct val="80000"/>
              </a:lnSpc>
              <a:buFont typeface="Arial" charset="0"/>
              <a:buChar char="►"/>
              <a:defRPr/>
            </a:pPr>
            <a:r>
              <a:rPr lang="en-US" sz="2400" dirty="0"/>
              <a:t>or other practices that deviate commonly accepted practices within the scientific community for proposing, conducting, or reporting research.</a:t>
            </a:r>
          </a:p>
          <a:p>
            <a:pPr eaLnBrk="1" hangingPunct="1">
              <a:lnSpc>
                <a:spcPct val="80000"/>
              </a:lnSpc>
              <a:buFont typeface="Arial" charset="0"/>
              <a:buChar char="►"/>
              <a:defRPr/>
            </a:pPr>
            <a:endParaRPr lang="en-US" sz="2400" dirty="0"/>
          </a:p>
          <a:p>
            <a:pPr eaLnBrk="1" hangingPunct="1">
              <a:lnSpc>
                <a:spcPct val="80000"/>
              </a:lnSpc>
              <a:buFont typeface="Arial" charset="0"/>
              <a:buChar char="►"/>
              <a:defRPr/>
            </a:pPr>
            <a:r>
              <a:rPr lang="en-US" sz="2400" dirty="0"/>
              <a:t>Broad impact!</a:t>
            </a:r>
          </a:p>
          <a:p>
            <a:pPr eaLnBrk="1" hangingPunct="1">
              <a:lnSpc>
                <a:spcPct val="80000"/>
              </a:lnSpc>
              <a:buFont typeface="Arial" charset="0"/>
              <a:buChar char="►"/>
              <a:defRPr/>
            </a:pPr>
            <a:endParaRPr lang="en-US" sz="2400" dirty="0"/>
          </a:p>
          <a:p>
            <a:pPr eaLnBrk="1" hangingPunct="1">
              <a:lnSpc>
                <a:spcPct val="80000"/>
              </a:lnSpc>
              <a:buFont typeface="Arial" charset="0"/>
              <a:buChar char="►"/>
              <a:defRPr/>
            </a:pPr>
            <a:r>
              <a:rPr lang="en-US" sz="2400" dirty="0"/>
              <a:t>UTSA Handbook: </a:t>
            </a:r>
            <a:r>
              <a:rPr lang="en-US" sz="1800" dirty="0">
                <a:solidFill>
                  <a:srgbClr val="00B050"/>
                </a:solidFill>
              </a:rPr>
              <a:t>http://www.utsa.edu/grants/Research%20Related%20Policies%20-%20Section%202.htm</a:t>
            </a:r>
            <a:br>
              <a:rPr lang="en-US" sz="2400" dirty="0"/>
            </a:br>
            <a:endParaRPr lang="en-US"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2A379EBB-EA4D-37E2-3C57-8E9CC3DD6FD0}"/>
              </a:ext>
            </a:extLst>
          </p:cNvPr>
          <p:cNvSpPr>
            <a:spLocks noGrp="1" noRot="1" noChangeArrowheads="1"/>
          </p:cNvSpPr>
          <p:nvPr>
            <p:ph type="title"/>
          </p:nvPr>
        </p:nvSpPr>
        <p:spPr/>
        <p:txBody>
          <a:bodyPr/>
          <a:lstStyle/>
          <a:p>
            <a:pPr eaLnBrk="1" hangingPunct="1">
              <a:defRPr/>
            </a:pPr>
            <a:r>
              <a:rPr lang="en-US"/>
              <a:t>Fabrication/Falsification</a:t>
            </a:r>
          </a:p>
        </p:txBody>
      </p:sp>
      <p:sp>
        <p:nvSpPr>
          <p:cNvPr id="54275" name="Rectangle 3">
            <a:extLst>
              <a:ext uri="{FF2B5EF4-FFF2-40B4-BE49-F238E27FC236}">
                <a16:creationId xmlns:a16="http://schemas.microsoft.com/office/drawing/2014/main" id="{6DD818C6-5423-5526-33AF-5E1ECA011A01}"/>
              </a:ext>
            </a:extLst>
          </p:cNvPr>
          <p:cNvSpPr>
            <a:spLocks noGrp="1" noRot="1" noChangeArrowheads="1"/>
          </p:cNvSpPr>
          <p:nvPr>
            <p:ph type="body" idx="1"/>
          </p:nvPr>
        </p:nvSpPr>
        <p:spPr/>
        <p:txBody>
          <a:bodyPr/>
          <a:lstStyle/>
          <a:p>
            <a:pPr eaLnBrk="1" hangingPunct="1">
              <a:buFont typeface="Arial" charset="0"/>
              <a:buChar char="►"/>
              <a:defRPr/>
            </a:pPr>
            <a:r>
              <a:rPr lang="en-US"/>
              <a:t>Creating data</a:t>
            </a:r>
          </a:p>
          <a:p>
            <a:pPr eaLnBrk="1" hangingPunct="1">
              <a:buFont typeface="Arial" charset="0"/>
              <a:buChar char="►"/>
              <a:defRPr/>
            </a:pPr>
            <a:r>
              <a:rPr lang="en-US"/>
              <a:t>Changing data</a:t>
            </a:r>
          </a:p>
          <a:p>
            <a:pPr eaLnBrk="1" hangingPunct="1">
              <a:buFont typeface="Arial" charset="0"/>
              <a:buChar char="►"/>
              <a:defRPr/>
            </a:pPr>
            <a:r>
              <a:rPr lang="en-US"/>
              <a:t>Intentionally ignoring data</a:t>
            </a:r>
          </a:p>
          <a:p>
            <a:pPr eaLnBrk="1" hangingPunct="1">
              <a:buFont typeface="Arial" charset="0"/>
              <a:buChar char="►"/>
              <a:defRPr/>
            </a:pPr>
            <a:r>
              <a:rPr lang="en-US"/>
              <a:t>Inflating numbers</a:t>
            </a:r>
          </a:p>
          <a:p>
            <a:pPr eaLnBrk="1" hangingPunct="1">
              <a:buFont typeface="Arial" charset="0"/>
              <a:buChar char="►"/>
              <a:defRPr/>
            </a:pPr>
            <a:r>
              <a:rPr lang="en-US"/>
              <a:t>Inflating # of research papers</a:t>
            </a:r>
          </a:p>
          <a:p>
            <a:pPr lvl="1" eaLnBrk="1" hangingPunct="1">
              <a:defRPr/>
            </a:pPr>
            <a:r>
              <a:rPr lang="en-US"/>
              <a:t>Submitted…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99F5642D-F1B4-0E5A-B259-27742E03647A}"/>
              </a:ext>
            </a:extLst>
          </p:cNvPr>
          <p:cNvSpPr>
            <a:spLocks noGrp="1" noRot="1" noChangeArrowheads="1"/>
          </p:cNvSpPr>
          <p:nvPr>
            <p:ph type="title"/>
          </p:nvPr>
        </p:nvSpPr>
        <p:spPr/>
        <p:txBody>
          <a:bodyPr/>
          <a:lstStyle/>
          <a:p>
            <a:pPr eaLnBrk="1" hangingPunct="1">
              <a:defRPr/>
            </a:pPr>
            <a:r>
              <a:rPr lang="en-US"/>
              <a:t>Plagiarism</a:t>
            </a:r>
          </a:p>
        </p:txBody>
      </p:sp>
      <p:sp>
        <p:nvSpPr>
          <p:cNvPr id="53251" name="Rectangle 3">
            <a:extLst>
              <a:ext uri="{FF2B5EF4-FFF2-40B4-BE49-F238E27FC236}">
                <a16:creationId xmlns:a16="http://schemas.microsoft.com/office/drawing/2014/main" id="{6C893DB9-8C5C-7F96-6351-4E856E7A1E09}"/>
              </a:ext>
            </a:extLst>
          </p:cNvPr>
          <p:cNvSpPr>
            <a:spLocks noGrp="1" noRot="1" noChangeArrowheads="1"/>
          </p:cNvSpPr>
          <p:nvPr>
            <p:ph type="body" idx="1"/>
          </p:nvPr>
        </p:nvSpPr>
        <p:spPr/>
        <p:txBody>
          <a:bodyPr/>
          <a:lstStyle/>
          <a:p>
            <a:pPr eaLnBrk="1" hangingPunct="1">
              <a:buFont typeface="Arial" charset="0"/>
              <a:buChar char="►"/>
              <a:defRPr/>
            </a:pPr>
            <a:r>
              <a:rPr lang="en-US"/>
              <a:t>Be very careful!</a:t>
            </a:r>
          </a:p>
          <a:p>
            <a:pPr eaLnBrk="1" hangingPunct="1">
              <a:buFont typeface="Arial" charset="0"/>
              <a:buChar char="►"/>
              <a:defRPr/>
            </a:pPr>
            <a:r>
              <a:rPr lang="en-US"/>
              <a:t>Must reference others’ ideas and data</a:t>
            </a:r>
          </a:p>
          <a:p>
            <a:pPr eaLnBrk="1" hangingPunct="1">
              <a:buFont typeface="Arial" charset="0"/>
              <a:buChar char="►"/>
              <a:defRPr/>
            </a:pPr>
            <a:r>
              <a:rPr lang="en-US"/>
              <a:t>Put others’ words in quotation marks</a:t>
            </a:r>
          </a:p>
          <a:p>
            <a:pPr eaLnBrk="1" hangingPunct="1">
              <a:buFont typeface="Arial" charset="0"/>
              <a:buChar char="►"/>
              <a:defRPr/>
            </a:pPr>
            <a:r>
              <a:rPr lang="en-US"/>
              <a:t>Must NOT pull text out of other pubs and incorporate!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A1682648-DFE4-BC6F-6267-9832AC933550}"/>
              </a:ext>
            </a:extLst>
          </p:cNvPr>
          <p:cNvSpPr>
            <a:spLocks noGrp="1" noRot="1" noChangeArrowheads="1"/>
          </p:cNvSpPr>
          <p:nvPr>
            <p:ph type="title"/>
          </p:nvPr>
        </p:nvSpPr>
        <p:spPr/>
        <p:txBody>
          <a:bodyPr/>
          <a:lstStyle/>
          <a:p>
            <a:pPr eaLnBrk="1" hangingPunct="1">
              <a:defRPr/>
            </a:pPr>
            <a:r>
              <a:rPr lang="en-US" sz="4000"/>
              <a:t>Misconduct Leads to Other Problems</a:t>
            </a:r>
          </a:p>
        </p:txBody>
      </p:sp>
      <p:sp>
        <p:nvSpPr>
          <p:cNvPr id="51203" name="Rectangle 3">
            <a:extLst>
              <a:ext uri="{FF2B5EF4-FFF2-40B4-BE49-F238E27FC236}">
                <a16:creationId xmlns:a16="http://schemas.microsoft.com/office/drawing/2014/main" id="{7937A384-83A5-AF84-FA9A-67764FF51BC0}"/>
              </a:ext>
            </a:extLst>
          </p:cNvPr>
          <p:cNvSpPr>
            <a:spLocks noGrp="1" noRot="1" noChangeArrowheads="1"/>
          </p:cNvSpPr>
          <p:nvPr>
            <p:ph type="body" idx="1"/>
          </p:nvPr>
        </p:nvSpPr>
        <p:spPr/>
        <p:txBody>
          <a:bodyPr/>
          <a:lstStyle/>
          <a:p>
            <a:pPr eaLnBrk="1" hangingPunct="1">
              <a:buFont typeface="Arial" charset="0"/>
              <a:buChar char="►"/>
              <a:defRPr/>
            </a:pPr>
            <a:r>
              <a:rPr lang="en-US"/>
              <a:t>Cover-ups of misconduct</a:t>
            </a:r>
          </a:p>
          <a:p>
            <a:pPr eaLnBrk="1" hangingPunct="1">
              <a:buFont typeface="Arial" charset="0"/>
              <a:buChar char="►"/>
              <a:defRPr/>
            </a:pPr>
            <a:r>
              <a:rPr lang="en-US"/>
              <a:t>Reprisals against whistleblowers</a:t>
            </a:r>
          </a:p>
          <a:p>
            <a:pPr eaLnBrk="1" hangingPunct="1">
              <a:buFont typeface="Arial" charset="0"/>
              <a:buChar char="►"/>
              <a:defRPr/>
            </a:pPr>
            <a:r>
              <a:rPr lang="en-US"/>
              <a:t>Malicious allegations of misconduct</a:t>
            </a:r>
          </a:p>
          <a:p>
            <a:pPr eaLnBrk="1" hangingPunct="1">
              <a:buFont typeface="Arial" charset="0"/>
              <a:buChar char="►"/>
              <a:defRPr/>
            </a:pPr>
            <a:r>
              <a:rPr lang="en-US"/>
              <a:t>False accusation</a:t>
            </a:r>
          </a:p>
          <a:p>
            <a:pPr lvl="1" eaLnBrk="1" hangingPunct="1">
              <a:defRPr/>
            </a:pPr>
            <a:r>
              <a:rPr lang="en-US"/>
              <a:t>Blame your postdoc…</a:t>
            </a:r>
          </a:p>
          <a:p>
            <a:pPr eaLnBrk="1" hangingPunct="1">
              <a:buFont typeface="Arial" charset="0"/>
              <a:buChar char="►"/>
              <a:defRPr/>
            </a:pPr>
            <a:r>
              <a:rPr lang="en-US"/>
              <a:t>Violations of due process in handling complaints of misconduct in science.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BE478A0F-C7CA-0CF6-2840-A27E076CDF39}"/>
              </a:ext>
            </a:extLst>
          </p:cNvPr>
          <p:cNvSpPr>
            <a:spLocks noGrp="1" noRot="1" noChangeArrowheads="1"/>
          </p:cNvSpPr>
          <p:nvPr>
            <p:ph type="title"/>
          </p:nvPr>
        </p:nvSpPr>
        <p:spPr>
          <a:xfrm>
            <a:off x="301625" y="76200"/>
            <a:ext cx="8540750" cy="685800"/>
          </a:xfrm>
        </p:spPr>
        <p:txBody>
          <a:bodyPr/>
          <a:lstStyle/>
          <a:p>
            <a:pPr eaLnBrk="1" hangingPunct="1">
              <a:defRPr/>
            </a:pPr>
            <a:r>
              <a:rPr lang="en-US" sz="4000"/>
              <a:t>Lesser Offenses - </a:t>
            </a:r>
          </a:p>
        </p:txBody>
      </p:sp>
      <p:sp>
        <p:nvSpPr>
          <p:cNvPr id="90115" name="Rectangle 3">
            <a:extLst>
              <a:ext uri="{FF2B5EF4-FFF2-40B4-BE49-F238E27FC236}">
                <a16:creationId xmlns:a16="http://schemas.microsoft.com/office/drawing/2014/main" id="{D738BB83-7CAF-AF42-B389-01A85206C2F8}"/>
              </a:ext>
            </a:extLst>
          </p:cNvPr>
          <p:cNvSpPr>
            <a:spLocks noGrp="1" noRot="1" noChangeArrowheads="1"/>
          </p:cNvSpPr>
          <p:nvPr>
            <p:ph type="body" idx="1"/>
          </p:nvPr>
        </p:nvSpPr>
        <p:spPr>
          <a:xfrm>
            <a:off x="301625" y="1219200"/>
            <a:ext cx="8540750" cy="5257800"/>
          </a:xfrm>
        </p:spPr>
        <p:txBody>
          <a:bodyPr/>
          <a:lstStyle/>
          <a:p>
            <a:pPr eaLnBrk="1" hangingPunct="1">
              <a:buFont typeface="Arial" charset="0"/>
              <a:buChar char="►"/>
              <a:defRPr/>
            </a:pPr>
            <a:r>
              <a:rPr lang="en-US" sz="2800"/>
              <a:t>Not Sharing Information</a:t>
            </a:r>
          </a:p>
          <a:p>
            <a:pPr lvl="1" eaLnBrk="1" hangingPunct="1">
              <a:defRPr/>
            </a:pPr>
            <a:r>
              <a:rPr lang="en-US" sz="2400"/>
              <a:t>Science hypothetically “open” for sharing info</a:t>
            </a:r>
          </a:p>
          <a:p>
            <a:pPr lvl="1" eaLnBrk="1" hangingPunct="1">
              <a:defRPr/>
            </a:pPr>
            <a:r>
              <a:rPr lang="en-US" sz="2400"/>
              <a:t>Sharing is required for progress</a:t>
            </a:r>
          </a:p>
          <a:p>
            <a:pPr lvl="1" eaLnBrk="1" hangingPunct="1">
              <a:defRPr/>
            </a:pPr>
            <a:r>
              <a:rPr lang="en-US" sz="2400"/>
              <a:t>Idea/experiment theft can occur</a:t>
            </a:r>
          </a:p>
          <a:p>
            <a:pPr lvl="2" eaLnBrk="1" hangingPunct="1">
              <a:buFont typeface="Arial" charset="0"/>
              <a:buChar char="►"/>
              <a:defRPr/>
            </a:pPr>
            <a:r>
              <a:rPr lang="en-US" sz="2000"/>
              <a:t>Small lab vs “factor”</a:t>
            </a:r>
          </a:p>
          <a:p>
            <a:pPr lvl="2" eaLnBrk="1" hangingPunct="1">
              <a:buFont typeface="Arial" charset="0"/>
              <a:buChar char="►"/>
              <a:defRPr/>
            </a:pPr>
            <a:r>
              <a:rPr lang="en-US" sz="2000"/>
              <a:t>Extremely hard to prove</a:t>
            </a:r>
          </a:p>
          <a:p>
            <a:pPr lvl="2" eaLnBrk="1" hangingPunct="1">
              <a:buFont typeface="Arial" charset="0"/>
              <a:buChar char="►"/>
              <a:defRPr/>
            </a:pPr>
            <a:r>
              <a:rPr lang="en-US" sz="2000"/>
              <a:t>May protect due to financial or prestige pressure</a:t>
            </a:r>
          </a:p>
          <a:p>
            <a:pPr lvl="1" eaLnBrk="1" hangingPunct="1">
              <a:defRPr/>
            </a:pPr>
            <a:r>
              <a:rPr lang="en-US" sz="2400"/>
              <a:t>What happens with secrecy comes in?</a:t>
            </a:r>
          </a:p>
          <a:p>
            <a:pPr lvl="2" eaLnBrk="1" hangingPunct="1">
              <a:buFont typeface="Arial" charset="0"/>
              <a:buChar char="►"/>
              <a:defRPr/>
            </a:pPr>
            <a:r>
              <a:rPr lang="en-US" sz="2000"/>
              <a:t>Don’t share at conferences…</a:t>
            </a:r>
          </a:p>
          <a:p>
            <a:pPr lvl="2" eaLnBrk="1" hangingPunct="1">
              <a:buFont typeface="Arial" charset="0"/>
              <a:buChar char="►"/>
              <a:defRPr/>
            </a:pPr>
            <a:r>
              <a:rPr lang="en-US" sz="2000"/>
              <a:t>Many researchers doing similar experiments</a:t>
            </a:r>
          </a:p>
          <a:p>
            <a:pPr eaLnBrk="1" hangingPunct="1">
              <a:buFont typeface="Arial" charset="0"/>
              <a:buChar char="►"/>
              <a:defRPr/>
            </a:pPr>
            <a:r>
              <a:rPr lang="en-US" sz="2800"/>
              <a:t>NIH – if publish paper, must bank the sequence</a:t>
            </a:r>
          </a:p>
          <a:p>
            <a:pPr eaLnBrk="1" hangingPunct="1">
              <a:buFont typeface="Arial" charset="0"/>
              <a:buChar char="►"/>
              <a:defRPr/>
            </a:pPr>
            <a:r>
              <a:rPr lang="en-US" sz="2800"/>
              <a:t>Federal – provisional patents</a:t>
            </a:r>
          </a:p>
          <a:p>
            <a:pPr lvl="2" eaLnBrk="1" hangingPunct="1">
              <a:buFont typeface="Arial" charset="0"/>
              <a:buChar char="►"/>
              <a:defRPr/>
            </a:pPr>
            <a:endParaRPr lang="en-US" sz="20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3E3E3501-1212-818C-38F4-08516C56B4DF}"/>
              </a:ext>
            </a:extLst>
          </p:cNvPr>
          <p:cNvSpPr>
            <a:spLocks noGrp="1" noRot="1" noChangeArrowheads="1"/>
          </p:cNvSpPr>
          <p:nvPr>
            <p:ph type="title"/>
          </p:nvPr>
        </p:nvSpPr>
        <p:spPr>
          <a:xfrm>
            <a:off x="301625" y="0"/>
            <a:ext cx="8540750" cy="838200"/>
          </a:xfrm>
        </p:spPr>
        <p:txBody>
          <a:bodyPr/>
          <a:lstStyle/>
          <a:p>
            <a:pPr eaLnBrk="1" hangingPunct="1">
              <a:defRPr/>
            </a:pPr>
            <a:r>
              <a:rPr lang="en-US"/>
              <a:t>Sources</a:t>
            </a:r>
          </a:p>
        </p:txBody>
      </p:sp>
      <p:sp>
        <p:nvSpPr>
          <p:cNvPr id="9219" name="Rectangle 3">
            <a:extLst>
              <a:ext uri="{FF2B5EF4-FFF2-40B4-BE49-F238E27FC236}">
                <a16:creationId xmlns:a16="http://schemas.microsoft.com/office/drawing/2014/main" id="{FEE49926-66D2-4254-0858-9674D4722329}"/>
              </a:ext>
            </a:extLst>
          </p:cNvPr>
          <p:cNvSpPr>
            <a:spLocks noGrp="1" noRot="1" noChangeArrowheads="1"/>
          </p:cNvSpPr>
          <p:nvPr>
            <p:ph type="body" idx="1"/>
          </p:nvPr>
        </p:nvSpPr>
        <p:spPr>
          <a:xfrm>
            <a:off x="301625" y="1066800"/>
            <a:ext cx="8540750" cy="5032375"/>
          </a:xfrm>
        </p:spPr>
        <p:txBody>
          <a:bodyPr/>
          <a:lstStyle/>
          <a:p>
            <a:pPr eaLnBrk="1" hangingPunct="1">
              <a:lnSpc>
                <a:spcPct val="90000"/>
              </a:lnSpc>
              <a:buFont typeface="Arial" charset="0"/>
              <a:buChar char="►"/>
              <a:defRPr/>
            </a:pPr>
            <a:r>
              <a:rPr lang="en-US" sz="2000" i="1"/>
              <a:t>On Being a Scientist: Responsible Conduct in Research</a:t>
            </a:r>
            <a:r>
              <a:rPr lang="en-US" sz="2000"/>
              <a:t>, Second Edition (1995)  Committee on Science, Engineering, and Public Policy (</a:t>
            </a:r>
            <a:r>
              <a:rPr lang="en-US" sz="2000">
                <a:hlinkClick r:id="rId3"/>
              </a:rPr>
              <a:t>COSEPUP</a:t>
            </a:r>
            <a:r>
              <a:rPr lang="en-US" sz="2000"/>
              <a:t>)</a:t>
            </a:r>
          </a:p>
          <a:p>
            <a:pPr lvl="1" eaLnBrk="1" hangingPunct="1">
              <a:lnSpc>
                <a:spcPct val="90000"/>
              </a:lnSpc>
              <a:defRPr/>
            </a:pPr>
            <a:r>
              <a:rPr lang="en-US" sz="2000">
                <a:hlinkClick r:id="rId4"/>
              </a:rPr>
              <a:t>http://newton.nap.edu/openbook/0309051967/html/index.html</a:t>
            </a:r>
            <a:endParaRPr lang="en-US" sz="2000"/>
          </a:p>
          <a:p>
            <a:pPr lvl="1" eaLnBrk="1" hangingPunct="1">
              <a:lnSpc>
                <a:spcPct val="90000"/>
              </a:lnSpc>
              <a:buFont typeface="Wingdings" panose="05000000000000000000" pitchFamily="2" charset="2"/>
              <a:buNone/>
              <a:defRPr/>
            </a:pPr>
            <a:endParaRPr lang="en-US" sz="2000"/>
          </a:p>
          <a:p>
            <a:pPr eaLnBrk="1" hangingPunct="1">
              <a:lnSpc>
                <a:spcPct val="90000"/>
              </a:lnSpc>
              <a:buFont typeface="Arial" charset="0"/>
              <a:buChar char="►"/>
              <a:defRPr/>
            </a:pPr>
            <a:r>
              <a:rPr lang="en-US" sz="2000">
                <a:effectLst/>
              </a:rPr>
              <a:t>Beth Fischer and Michael Zigmond, Survival Skills and Ethics Program</a:t>
            </a:r>
          </a:p>
          <a:p>
            <a:pPr lvl="1" eaLnBrk="1" hangingPunct="1">
              <a:lnSpc>
                <a:spcPct val="90000"/>
              </a:lnSpc>
              <a:defRPr/>
            </a:pPr>
            <a:r>
              <a:rPr lang="en-US" sz="2000">
                <a:effectLst/>
                <a:hlinkClick r:id="rId5"/>
              </a:rPr>
              <a:t>http://www.pitt.edu/~survival</a:t>
            </a:r>
            <a:endParaRPr lang="en-US" sz="2000">
              <a:effectLst/>
            </a:endParaRPr>
          </a:p>
          <a:p>
            <a:pPr lvl="1" eaLnBrk="1" hangingPunct="1">
              <a:lnSpc>
                <a:spcPct val="90000"/>
              </a:lnSpc>
              <a:defRPr/>
            </a:pPr>
            <a:endParaRPr lang="en-US" sz="2000">
              <a:effectLst/>
            </a:endParaRPr>
          </a:p>
          <a:p>
            <a:pPr eaLnBrk="1" hangingPunct="1">
              <a:lnSpc>
                <a:spcPct val="90000"/>
              </a:lnSpc>
              <a:buFont typeface="Arial" charset="0"/>
              <a:buChar char="►"/>
              <a:defRPr/>
            </a:pPr>
            <a:r>
              <a:rPr lang="en-US" sz="2000"/>
              <a:t>Beyond the Beakers:  SMART Advice for Entering Graduate Programs in the Sciences and Engineering. Gayle R. Slaughter, Ph.D.  Baylor College of Medicine/National Science Foundation.  2005</a:t>
            </a:r>
          </a:p>
          <a:p>
            <a:pPr eaLnBrk="1" hangingPunct="1">
              <a:lnSpc>
                <a:spcPct val="90000"/>
              </a:lnSpc>
              <a:buFont typeface="Arial" charset="0"/>
              <a:buChar char="►"/>
              <a:defRPr/>
            </a:pPr>
            <a:endParaRPr lang="en-US" sz="2000"/>
          </a:p>
          <a:p>
            <a:pPr eaLnBrk="1" hangingPunct="1">
              <a:lnSpc>
                <a:spcPct val="90000"/>
              </a:lnSpc>
              <a:buFont typeface="Arial" charset="0"/>
              <a:buChar char="►"/>
              <a:defRPr/>
            </a:pPr>
            <a:r>
              <a:rPr lang="en-US" sz="2000"/>
              <a:t>Onlineethics.org –Published by the Online Ethics Center for Engineering and Science. Case Western Reserve University.</a:t>
            </a:r>
          </a:p>
          <a:p>
            <a:pPr lvl="1" eaLnBrk="1" hangingPunct="1">
              <a:lnSpc>
                <a:spcPct val="90000"/>
              </a:lnSpc>
              <a:defRPr/>
            </a:pPr>
            <a:r>
              <a:rPr lang="en-US" sz="2000">
                <a:hlinkClick r:id="rId6"/>
              </a:rPr>
              <a:t>http://onlineethics.org/index.html</a:t>
            </a:r>
            <a:endParaRPr lang="en-US" sz="2000"/>
          </a:p>
          <a:p>
            <a:pPr lvl="1" eaLnBrk="1" hangingPunct="1">
              <a:lnSpc>
                <a:spcPct val="90000"/>
              </a:lnSpc>
              <a:defRPr/>
            </a:pPr>
            <a:endParaRPr lang="en-US" sz="20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8ED59FBA-2183-2D5E-DD9F-CCADD164127E}"/>
              </a:ext>
            </a:extLst>
          </p:cNvPr>
          <p:cNvSpPr>
            <a:spLocks noGrp="1" noRot="1" noChangeArrowheads="1"/>
          </p:cNvSpPr>
          <p:nvPr>
            <p:ph type="title"/>
          </p:nvPr>
        </p:nvSpPr>
        <p:spPr/>
        <p:txBody>
          <a:bodyPr/>
          <a:lstStyle/>
          <a:p>
            <a:pPr eaLnBrk="1" hangingPunct="1">
              <a:defRPr/>
            </a:pPr>
            <a:r>
              <a:rPr lang="en-US" sz="4000"/>
              <a:t>Lesser Offenses - Conflicts of Interest</a:t>
            </a:r>
          </a:p>
        </p:txBody>
      </p:sp>
      <p:sp>
        <p:nvSpPr>
          <p:cNvPr id="3075" name="Rectangle 3">
            <a:extLst>
              <a:ext uri="{FF2B5EF4-FFF2-40B4-BE49-F238E27FC236}">
                <a16:creationId xmlns:a16="http://schemas.microsoft.com/office/drawing/2014/main" id="{9E7353B4-C9E9-B8E1-17DE-133D9ECD98DE}"/>
              </a:ext>
            </a:extLst>
          </p:cNvPr>
          <p:cNvSpPr>
            <a:spLocks noGrp="1" noRot="1" noChangeArrowheads="1"/>
          </p:cNvSpPr>
          <p:nvPr>
            <p:ph type="body" idx="1"/>
          </p:nvPr>
        </p:nvSpPr>
        <p:spPr/>
        <p:txBody>
          <a:bodyPr/>
          <a:lstStyle/>
          <a:p>
            <a:pPr eaLnBrk="1" hangingPunct="1">
              <a:buFont typeface="Arial" charset="0"/>
              <a:buChar char="►"/>
              <a:defRPr/>
            </a:pPr>
            <a:r>
              <a:rPr lang="en-US"/>
              <a:t>A circumstance that has possibility of influencing professional judgment</a:t>
            </a:r>
          </a:p>
          <a:p>
            <a:pPr lvl="1" eaLnBrk="1" hangingPunct="1">
              <a:defRPr/>
            </a:pPr>
            <a:r>
              <a:rPr lang="en-US"/>
              <a:t>Owning stock in a Co., for whom you are doing critical research</a:t>
            </a:r>
          </a:p>
          <a:p>
            <a:pPr lvl="1" eaLnBrk="1" hangingPunct="1">
              <a:defRPr/>
            </a:pPr>
            <a:r>
              <a:rPr lang="en-US"/>
              <a:t>Smoking study funded by Tobacco Co.</a:t>
            </a:r>
          </a:p>
          <a:p>
            <a:pPr lvl="1" eaLnBrk="1" hangingPunct="1">
              <a:defRPr/>
            </a:pPr>
            <a:r>
              <a:rPr lang="en-US"/>
              <a:t>Reviewing manuscripts one step beyond your own work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D3911C2C-7319-B227-41DF-652DA897B1E1}"/>
              </a:ext>
            </a:extLst>
          </p:cNvPr>
          <p:cNvSpPr>
            <a:spLocks noGrp="1" noRot="1" noChangeArrowheads="1"/>
          </p:cNvSpPr>
          <p:nvPr>
            <p:ph type="title"/>
          </p:nvPr>
        </p:nvSpPr>
        <p:spPr>
          <a:xfrm>
            <a:off x="457200" y="0"/>
            <a:ext cx="8229600" cy="1143000"/>
          </a:xfrm>
        </p:spPr>
        <p:txBody>
          <a:bodyPr/>
          <a:lstStyle/>
          <a:p>
            <a:pPr eaLnBrk="1" hangingPunct="1">
              <a:defRPr/>
            </a:pPr>
            <a:r>
              <a:rPr lang="en-US"/>
              <a:t>UTSA Conflict of Interest Policy</a:t>
            </a:r>
          </a:p>
        </p:txBody>
      </p:sp>
      <p:sp>
        <p:nvSpPr>
          <p:cNvPr id="7171" name="Rectangle 3">
            <a:extLst>
              <a:ext uri="{FF2B5EF4-FFF2-40B4-BE49-F238E27FC236}">
                <a16:creationId xmlns:a16="http://schemas.microsoft.com/office/drawing/2014/main" id="{523885FE-1633-89ED-852F-A9A4377CF6B1}"/>
              </a:ext>
            </a:extLst>
          </p:cNvPr>
          <p:cNvSpPr>
            <a:spLocks noGrp="1" noRot="1" noChangeArrowheads="1"/>
          </p:cNvSpPr>
          <p:nvPr>
            <p:ph type="body" idx="1"/>
          </p:nvPr>
        </p:nvSpPr>
        <p:spPr>
          <a:xfrm>
            <a:off x="457200" y="1219200"/>
            <a:ext cx="8229600" cy="5257800"/>
          </a:xfrm>
        </p:spPr>
        <p:txBody>
          <a:bodyPr/>
          <a:lstStyle/>
          <a:p>
            <a:pPr eaLnBrk="1" hangingPunct="1">
              <a:lnSpc>
                <a:spcPct val="80000"/>
              </a:lnSpc>
              <a:buFont typeface="Arial" charset="0"/>
              <a:buChar char="►"/>
              <a:defRPr/>
            </a:pPr>
            <a:r>
              <a:rPr lang="en-US" sz="1600" b="1" i="1"/>
              <a:t>Each PI </a:t>
            </a:r>
            <a:r>
              <a:rPr lang="en-US" sz="1600"/>
              <a:t> </a:t>
            </a:r>
            <a:r>
              <a:rPr lang="en-US" sz="1600" i="1"/>
              <a:t>shall</a:t>
            </a:r>
            <a:r>
              <a:rPr lang="en-US" sz="1600"/>
              <a:t> </a:t>
            </a:r>
            <a:r>
              <a:rPr lang="en-US" sz="1600" i="1"/>
              <a:t>submit to the</a:t>
            </a:r>
            <a:r>
              <a:rPr lang="en-US" sz="1600"/>
              <a:t> </a:t>
            </a:r>
            <a:r>
              <a:rPr lang="en-US" sz="1600" i="1"/>
              <a:t>Office of Research Development,</a:t>
            </a:r>
            <a:r>
              <a:rPr lang="en-US" sz="1600"/>
              <a:t> a financial disclosure statement listing all Significant Financial Interests of the Investigator (and those of the investigator's spouse and dependent children) that would reasonably appear to be affected by the research or educational activities proposed for funding, including interests in entities whose financial interests would reasonably appear to be affected by such activities. </a:t>
            </a:r>
          </a:p>
          <a:p>
            <a:pPr eaLnBrk="1" hangingPunct="1">
              <a:lnSpc>
                <a:spcPct val="80000"/>
              </a:lnSpc>
              <a:buFont typeface="Arial" charset="0"/>
              <a:buChar char="►"/>
              <a:defRPr/>
            </a:pPr>
            <a:endParaRPr lang="en-US" sz="1600" b="1" i="1"/>
          </a:p>
          <a:p>
            <a:pPr eaLnBrk="1" hangingPunct="1">
              <a:lnSpc>
                <a:spcPct val="80000"/>
              </a:lnSpc>
              <a:buFont typeface="Arial" charset="0"/>
              <a:buChar char="►"/>
              <a:defRPr/>
            </a:pPr>
            <a:r>
              <a:rPr lang="en-US" sz="1600" b="1" i="1"/>
              <a:t>Significant Financial Interests.</a:t>
            </a:r>
            <a:r>
              <a:rPr lang="en-US" sz="1600"/>
              <a:t> </a:t>
            </a:r>
          </a:p>
          <a:p>
            <a:pPr eaLnBrk="1" hangingPunct="1">
              <a:lnSpc>
                <a:spcPct val="80000"/>
              </a:lnSpc>
              <a:buFont typeface="Arial" charset="0"/>
              <a:buChar char="►"/>
              <a:defRPr/>
            </a:pPr>
            <a:r>
              <a:rPr lang="en-US" sz="1600"/>
              <a:t>Anything of monetary value including </a:t>
            </a:r>
          </a:p>
          <a:p>
            <a:pPr lvl="1" eaLnBrk="1" hangingPunct="1">
              <a:lnSpc>
                <a:spcPct val="80000"/>
              </a:lnSpc>
              <a:defRPr/>
            </a:pPr>
            <a:r>
              <a:rPr lang="en-US" sz="1400"/>
              <a:t>salary or other payments for services (e.g., consulting fees or honoraria)</a:t>
            </a:r>
          </a:p>
          <a:p>
            <a:pPr lvl="1" eaLnBrk="1" hangingPunct="1">
              <a:lnSpc>
                <a:spcPct val="80000"/>
              </a:lnSpc>
              <a:defRPr/>
            </a:pPr>
            <a:r>
              <a:rPr lang="en-US" sz="1400"/>
              <a:t>equity interests (e.g., stocks, stock options or other ownership interests)</a:t>
            </a:r>
          </a:p>
          <a:p>
            <a:pPr lvl="1" eaLnBrk="1" hangingPunct="1">
              <a:lnSpc>
                <a:spcPct val="80000"/>
              </a:lnSpc>
              <a:defRPr/>
            </a:pPr>
            <a:r>
              <a:rPr lang="en-US" sz="1400"/>
              <a:t>and intellectual property rights (e.g., patents, copyrights and royalties from such rights).</a:t>
            </a:r>
          </a:p>
          <a:p>
            <a:pPr lvl="1" eaLnBrk="1" hangingPunct="1">
              <a:lnSpc>
                <a:spcPct val="80000"/>
              </a:lnSpc>
              <a:defRPr/>
            </a:pPr>
            <a:endParaRPr lang="en-US" sz="1400"/>
          </a:p>
          <a:p>
            <a:pPr eaLnBrk="1" hangingPunct="1">
              <a:lnSpc>
                <a:spcPct val="80000"/>
              </a:lnSpc>
              <a:buFont typeface="Arial" charset="0"/>
              <a:buChar char="►"/>
              <a:defRPr/>
            </a:pPr>
            <a:r>
              <a:rPr lang="en-US" sz="1600" b="1"/>
              <a:t>Does not include:</a:t>
            </a:r>
          </a:p>
          <a:p>
            <a:pPr lvl="1" eaLnBrk="1" hangingPunct="1">
              <a:lnSpc>
                <a:spcPct val="80000"/>
              </a:lnSpc>
              <a:defRPr/>
            </a:pPr>
            <a:r>
              <a:rPr lang="en-US" sz="1400"/>
              <a:t>Salary, royalties or other remuneration from The University of Texas at San Antonio</a:t>
            </a:r>
          </a:p>
          <a:p>
            <a:pPr lvl="1" eaLnBrk="1" hangingPunct="1">
              <a:lnSpc>
                <a:spcPct val="80000"/>
              </a:lnSpc>
              <a:defRPr/>
            </a:pPr>
            <a:r>
              <a:rPr lang="en-US" sz="1400"/>
              <a:t>Income from seminars, lectures or teaching engagements sponsored by public or nonprofit entities</a:t>
            </a:r>
          </a:p>
          <a:p>
            <a:pPr lvl="1" eaLnBrk="1" hangingPunct="1">
              <a:lnSpc>
                <a:spcPct val="80000"/>
              </a:lnSpc>
              <a:defRPr/>
            </a:pPr>
            <a:r>
              <a:rPr lang="en-US" sz="1400"/>
              <a:t>Income from service on advisory committees or review panels for public or nonprofit entities</a:t>
            </a:r>
          </a:p>
          <a:p>
            <a:pPr lvl="1" eaLnBrk="1" hangingPunct="1">
              <a:lnSpc>
                <a:spcPct val="80000"/>
              </a:lnSpc>
              <a:defRPr/>
            </a:pPr>
            <a:r>
              <a:rPr lang="en-US" sz="1400"/>
              <a:t>An equity interest that, when aggregated for the investigator and the investigators spouse and dependent children, meets both of the following tests: </a:t>
            </a:r>
          </a:p>
          <a:p>
            <a:pPr lvl="2" eaLnBrk="1" hangingPunct="1">
              <a:lnSpc>
                <a:spcPct val="80000"/>
              </a:lnSpc>
              <a:buFont typeface="Arial" charset="0"/>
              <a:buChar char="►"/>
              <a:defRPr/>
            </a:pPr>
            <a:r>
              <a:rPr lang="en-US" sz="1200"/>
              <a:t>does not exceed $10,000 in value</a:t>
            </a:r>
          </a:p>
          <a:p>
            <a:pPr lvl="2" eaLnBrk="1" hangingPunct="1">
              <a:lnSpc>
                <a:spcPct val="80000"/>
              </a:lnSpc>
              <a:buFont typeface="Arial" charset="0"/>
              <a:buChar char="►"/>
              <a:defRPr/>
            </a:pPr>
            <a:r>
              <a:rPr lang="en-US" sz="1200"/>
              <a:t>does not represent more that a 5% ownership interest in any single entity; </a:t>
            </a:r>
          </a:p>
          <a:p>
            <a:pPr lvl="2" eaLnBrk="1" hangingPunct="1">
              <a:lnSpc>
                <a:spcPct val="80000"/>
              </a:lnSpc>
              <a:buFont typeface="Arial" charset="0"/>
              <a:buChar char="►"/>
              <a:defRPr/>
            </a:pPr>
            <a:r>
              <a:rPr lang="en-US" sz="1200"/>
              <a:t>salary, royalties or other payments that are not expected to exceed $10,000 during the next twelve month period.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EA58AE94-48B6-B180-BBE7-E2E670BEB1C8}"/>
              </a:ext>
            </a:extLst>
          </p:cNvPr>
          <p:cNvSpPr>
            <a:spLocks noGrp="1" noRot="1" noChangeArrowheads="1"/>
          </p:cNvSpPr>
          <p:nvPr>
            <p:ph type="title"/>
          </p:nvPr>
        </p:nvSpPr>
        <p:spPr/>
        <p:txBody>
          <a:bodyPr/>
          <a:lstStyle/>
          <a:p>
            <a:pPr eaLnBrk="1" hangingPunct="1">
              <a:defRPr/>
            </a:pPr>
            <a:r>
              <a:rPr lang="en-US" sz="4000"/>
              <a:t>Illegal Behavior- not </a:t>
            </a:r>
            <a:r>
              <a:rPr lang="en-US" sz="4000" u="sng"/>
              <a:t>Scientific Misconduct</a:t>
            </a:r>
            <a:r>
              <a:rPr lang="en-US" sz="4000"/>
              <a:t>:</a:t>
            </a:r>
          </a:p>
        </p:txBody>
      </p:sp>
      <p:sp>
        <p:nvSpPr>
          <p:cNvPr id="75779" name="Rectangle 3">
            <a:extLst>
              <a:ext uri="{FF2B5EF4-FFF2-40B4-BE49-F238E27FC236}">
                <a16:creationId xmlns:a16="http://schemas.microsoft.com/office/drawing/2014/main" id="{9B766711-361B-9C55-2ABC-3FB1179AFD33}"/>
              </a:ext>
            </a:extLst>
          </p:cNvPr>
          <p:cNvSpPr>
            <a:spLocks noGrp="1" noRot="1" noChangeArrowheads="1"/>
          </p:cNvSpPr>
          <p:nvPr>
            <p:ph type="body" idx="1"/>
          </p:nvPr>
        </p:nvSpPr>
        <p:spPr/>
        <p:txBody>
          <a:bodyPr/>
          <a:lstStyle/>
          <a:p>
            <a:pPr eaLnBrk="1" hangingPunct="1">
              <a:lnSpc>
                <a:spcPct val="90000"/>
              </a:lnSpc>
              <a:buFont typeface="Arial" charset="0"/>
              <a:buChar char="►"/>
              <a:defRPr/>
            </a:pPr>
            <a:r>
              <a:rPr lang="en-US" sz="2800"/>
              <a:t>Problems non-specific to scientists:</a:t>
            </a:r>
          </a:p>
          <a:p>
            <a:pPr lvl="1" eaLnBrk="1" hangingPunct="1">
              <a:lnSpc>
                <a:spcPct val="90000"/>
              </a:lnSpc>
              <a:defRPr/>
            </a:pPr>
            <a:r>
              <a:rPr lang="en-US" sz="2400"/>
              <a:t>Sexual or other harassment</a:t>
            </a:r>
          </a:p>
          <a:p>
            <a:pPr lvl="1" eaLnBrk="1" hangingPunct="1">
              <a:lnSpc>
                <a:spcPct val="90000"/>
              </a:lnSpc>
              <a:defRPr/>
            </a:pPr>
            <a:r>
              <a:rPr lang="en-US" sz="2400"/>
              <a:t>misuse of funds</a:t>
            </a:r>
          </a:p>
          <a:p>
            <a:pPr lvl="1" eaLnBrk="1" hangingPunct="1">
              <a:lnSpc>
                <a:spcPct val="90000"/>
              </a:lnSpc>
              <a:defRPr/>
            </a:pPr>
            <a:r>
              <a:rPr lang="en-US" sz="2400"/>
              <a:t>Gross negligence in a person's professional activities</a:t>
            </a:r>
          </a:p>
          <a:p>
            <a:pPr lvl="1" eaLnBrk="1" hangingPunct="1">
              <a:lnSpc>
                <a:spcPct val="90000"/>
              </a:lnSpc>
              <a:defRPr/>
            </a:pPr>
            <a:r>
              <a:rPr lang="en-US" sz="2400"/>
              <a:t>Tampering with the experiments of others or with instrumentation</a:t>
            </a:r>
          </a:p>
          <a:p>
            <a:pPr lvl="1" eaLnBrk="1" hangingPunct="1">
              <a:lnSpc>
                <a:spcPct val="90000"/>
              </a:lnSpc>
              <a:defRPr/>
            </a:pPr>
            <a:r>
              <a:rPr lang="en-US" sz="2400"/>
              <a:t>Violations of government research regulations</a:t>
            </a:r>
          </a:p>
          <a:p>
            <a:pPr lvl="1" eaLnBrk="1" hangingPunct="1">
              <a:lnSpc>
                <a:spcPct val="90000"/>
              </a:lnSpc>
              <a:defRPr/>
            </a:pPr>
            <a:r>
              <a:rPr lang="en-US" sz="2400"/>
              <a:t>Criminal activity</a:t>
            </a:r>
          </a:p>
          <a:p>
            <a:pPr lvl="2" eaLnBrk="1" hangingPunct="1">
              <a:lnSpc>
                <a:spcPct val="90000"/>
              </a:lnSpc>
              <a:buFont typeface="Arial" charset="0"/>
              <a:buChar char="►"/>
              <a:defRPr/>
            </a:pPr>
            <a:r>
              <a:rPr lang="en-US" sz="2000"/>
              <a:t>Radioactive water cooler… </a:t>
            </a:r>
          </a:p>
          <a:p>
            <a:pPr lvl="2" eaLnBrk="1" hangingPunct="1">
              <a:lnSpc>
                <a:spcPct val="90000"/>
              </a:lnSpc>
              <a:buFont typeface="Arial" charset="0"/>
              <a:buChar char="►"/>
              <a:defRPr/>
            </a:pPr>
            <a:r>
              <a:rPr lang="en-US" sz="2000">
                <a:hlinkClick r:id="rId3"/>
              </a:rPr>
              <a:t>http://www.now.org/nnt/01-96/nih.html</a:t>
            </a:r>
            <a:endParaRPr lang="en-US" sz="2000"/>
          </a:p>
          <a:p>
            <a:pPr lvl="2" eaLnBrk="1" hangingPunct="1">
              <a:lnSpc>
                <a:spcPct val="90000"/>
              </a:lnSpc>
              <a:buFont typeface="Arial" charset="0"/>
              <a:buChar char="►"/>
              <a:defRPr/>
            </a:pPr>
            <a:r>
              <a:rPr lang="en-US" sz="2000">
                <a:hlinkClick r:id="rId4"/>
              </a:rPr>
              <a:t>http://www.nih.gov/news/NIH-Record/10_21_97/story03.htm</a:t>
            </a:r>
            <a:endParaRPr lang="en-US" sz="2000"/>
          </a:p>
          <a:p>
            <a:pPr lvl="2" eaLnBrk="1" hangingPunct="1">
              <a:lnSpc>
                <a:spcPct val="90000"/>
              </a:lnSpc>
              <a:buFont typeface="Arial" charset="0"/>
              <a:buChar char="►"/>
              <a:defRPr/>
            </a:pPr>
            <a:endParaRPr lang="en-US" sz="2000"/>
          </a:p>
          <a:p>
            <a:pPr lvl="2" eaLnBrk="1" hangingPunct="1">
              <a:lnSpc>
                <a:spcPct val="90000"/>
              </a:lnSpc>
              <a:buFont typeface="Arial" charset="0"/>
              <a:buChar char="►"/>
              <a:defRPr/>
            </a:pPr>
            <a:endParaRPr lang="en-US" sz="20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6D3A03C5-B343-A64D-6F4D-498508A12E41}"/>
              </a:ext>
            </a:extLst>
          </p:cNvPr>
          <p:cNvSpPr>
            <a:spLocks noGrp="1" noRot="1" noChangeArrowheads="1"/>
          </p:cNvSpPr>
          <p:nvPr>
            <p:ph type="title"/>
          </p:nvPr>
        </p:nvSpPr>
        <p:spPr/>
        <p:txBody>
          <a:bodyPr/>
          <a:lstStyle/>
          <a:p>
            <a:pPr eaLnBrk="1" hangingPunct="1">
              <a:defRPr/>
            </a:pPr>
            <a:r>
              <a:rPr lang="en-US"/>
              <a:t>Actually Making a Complaint</a:t>
            </a:r>
          </a:p>
        </p:txBody>
      </p:sp>
      <p:sp>
        <p:nvSpPr>
          <p:cNvPr id="55299" name="Rectangle 3">
            <a:extLst>
              <a:ext uri="{FF2B5EF4-FFF2-40B4-BE49-F238E27FC236}">
                <a16:creationId xmlns:a16="http://schemas.microsoft.com/office/drawing/2014/main" id="{DCE3FC6B-4C3C-DEBD-C8B7-423ED44DDE92}"/>
              </a:ext>
            </a:extLst>
          </p:cNvPr>
          <p:cNvSpPr>
            <a:spLocks noGrp="1" noRot="1" noChangeArrowheads="1"/>
          </p:cNvSpPr>
          <p:nvPr>
            <p:ph type="body" idx="1"/>
          </p:nvPr>
        </p:nvSpPr>
        <p:spPr/>
        <p:txBody>
          <a:bodyPr/>
          <a:lstStyle/>
          <a:p>
            <a:pPr eaLnBrk="1" hangingPunct="1">
              <a:buFont typeface="Arial" charset="0"/>
              <a:buChar char="►"/>
              <a:defRPr/>
            </a:pPr>
            <a:r>
              <a:rPr lang="en-US"/>
              <a:t>Discuss the situation with a trusted friend,  advisor, department chair</a:t>
            </a:r>
          </a:p>
          <a:p>
            <a:pPr eaLnBrk="1" hangingPunct="1">
              <a:buFont typeface="Arial" charset="0"/>
              <a:buChar char="►"/>
              <a:defRPr/>
            </a:pPr>
            <a:r>
              <a:rPr lang="en-US"/>
              <a:t>When to put in writing!  Important.  It’s “official” then and must be acted upon formally</a:t>
            </a:r>
          </a:p>
          <a:p>
            <a:pPr lvl="1" eaLnBrk="1" hangingPunct="1">
              <a:defRPr/>
            </a:pPr>
            <a:r>
              <a:rPr lang="en-US"/>
              <a:t>can have serious consequences for the career of a scientist (both) and should be undertaken only after thorough consideration.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273D1C9B-5729-D84D-F159-F5AE836AB3EF}"/>
              </a:ext>
            </a:extLst>
          </p:cNvPr>
          <p:cNvSpPr>
            <a:spLocks noGrp="1" noRot="1" noChangeArrowheads="1"/>
          </p:cNvSpPr>
          <p:nvPr>
            <p:ph type="title"/>
          </p:nvPr>
        </p:nvSpPr>
        <p:spPr/>
        <p:txBody>
          <a:bodyPr/>
          <a:lstStyle/>
          <a:p>
            <a:pPr eaLnBrk="1" hangingPunct="1">
              <a:defRPr/>
            </a:pPr>
            <a:r>
              <a:rPr lang="en-US" sz="4000"/>
              <a:t>How does UTSA Respond to Allegations?</a:t>
            </a:r>
          </a:p>
        </p:txBody>
      </p:sp>
      <p:sp>
        <p:nvSpPr>
          <p:cNvPr id="4099" name="Rectangle 3">
            <a:extLst>
              <a:ext uri="{FF2B5EF4-FFF2-40B4-BE49-F238E27FC236}">
                <a16:creationId xmlns:a16="http://schemas.microsoft.com/office/drawing/2014/main" id="{F70968DB-E6D7-A804-6504-D72B881D5E3F}"/>
              </a:ext>
            </a:extLst>
          </p:cNvPr>
          <p:cNvSpPr>
            <a:spLocks noGrp="1" noRot="1" noChangeArrowheads="1"/>
          </p:cNvSpPr>
          <p:nvPr>
            <p:ph type="body" idx="1"/>
          </p:nvPr>
        </p:nvSpPr>
        <p:spPr/>
        <p:txBody>
          <a:bodyPr/>
          <a:lstStyle/>
          <a:p>
            <a:pPr eaLnBrk="1" hangingPunct="1">
              <a:buFont typeface="Arial" charset="0"/>
              <a:buChar char="►"/>
              <a:defRPr/>
            </a:pPr>
            <a:r>
              <a:rPr lang="en-US"/>
              <a:t>Allegations brought to Department Chair. </a:t>
            </a:r>
          </a:p>
          <a:p>
            <a:pPr lvl="1" eaLnBrk="1" hangingPunct="1">
              <a:defRPr/>
            </a:pPr>
            <a:r>
              <a:rPr lang="en-US"/>
              <a:t>If about Department Chair, brought to President. </a:t>
            </a:r>
          </a:p>
          <a:p>
            <a:pPr eaLnBrk="1" hangingPunct="1">
              <a:buFont typeface="Arial" charset="0"/>
              <a:buChar char="►"/>
              <a:defRPr/>
            </a:pPr>
            <a:r>
              <a:rPr lang="en-US"/>
              <a:t>PI and others notified. </a:t>
            </a:r>
          </a:p>
          <a:p>
            <a:pPr eaLnBrk="1" hangingPunct="1">
              <a:buFont typeface="Arial" charset="0"/>
              <a:buChar char="►"/>
              <a:defRPr/>
            </a:pPr>
            <a:r>
              <a:rPr lang="en-US"/>
              <a:t>The Department Chair conducts inquiry (within 60 days complete).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1537D7A5-1A41-0993-977C-C6300B585106}"/>
              </a:ext>
            </a:extLst>
          </p:cNvPr>
          <p:cNvSpPr>
            <a:spLocks noGrp="1" noRot="1" noChangeArrowheads="1"/>
          </p:cNvSpPr>
          <p:nvPr>
            <p:ph type="title"/>
          </p:nvPr>
        </p:nvSpPr>
        <p:spPr>
          <a:xfrm>
            <a:off x="457200" y="0"/>
            <a:ext cx="8229600" cy="1143000"/>
          </a:xfrm>
        </p:spPr>
        <p:txBody>
          <a:bodyPr/>
          <a:lstStyle/>
          <a:p>
            <a:pPr eaLnBrk="1" hangingPunct="1">
              <a:defRPr/>
            </a:pPr>
            <a:r>
              <a:rPr lang="en-US"/>
              <a:t>Response II</a:t>
            </a:r>
          </a:p>
        </p:txBody>
      </p:sp>
      <p:sp>
        <p:nvSpPr>
          <p:cNvPr id="6147" name="Rectangle 3">
            <a:extLst>
              <a:ext uri="{FF2B5EF4-FFF2-40B4-BE49-F238E27FC236}">
                <a16:creationId xmlns:a16="http://schemas.microsoft.com/office/drawing/2014/main" id="{EAF35D74-6083-C590-840B-56E1A8D9410C}"/>
              </a:ext>
            </a:extLst>
          </p:cNvPr>
          <p:cNvSpPr>
            <a:spLocks noGrp="1" noRot="1" noChangeArrowheads="1"/>
          </p:cNvSpPr>
          <p:nvPr>
            <p:ph type="body" idx="1"/>
          </p:nvPr>
        </p:nvSpPr>
        <p:spPr>
          <a:xfrm>
            <a:off x="457200" y="1143000"/>
            <a:ext cx="8229600" cy="5486400"/>
          </a:xfrm>
        </p:spPr>
        <p:txBody>
          <a:bodyPr/>
          <a:lstStyle/>
          <a:p>
            <a:pPr eaLnBrk="1" hangingPunct="1">
              <a:lnSpc>
                <a:spcPct val="80000"/>
              </a:lnSpc>
              <a:buFont typeface="Arial" charset="0"/>
              <a:buChar char="►"/>
              <a:defRPr/>
            </a:pPr>
            <a:r>
              <a:rPr lang="en-US" sz="2400"/>
              <a:t>Written report shall be prepared and delivered to the President and accused.</a:t>
            </a:r>
          </a:p>
          <a:p>
            <a:pPr eaLnBrk="1" hangingPunct="1">
              <a:lnSpc>
                <a:spcPct val="80000"/>
              </a:lnSpc>
              <a:buFont typeface="Arial" charset="0"/>
              <a:buChar char="►"/>
              <a:defRPr/>
            </a:pPr>
            <a:endParaRPr lang="en-US" sz="2400"/>
          </a:p>
          <a:p>
            <a:pPr eaLnBrk="1" hangingPunct="1">
              <a:lnSpc>
                <a:spcPct val="80000"/>
              </a:lnSpc>
              <a:buFont typeface="Arial" charset="0"/>
              <a:buChar char="►"/>
              <a:defRPr/>
            </a:pPr>
            <a:r>
              <a:rPr lang="en-US" sz="2400"/>
              <a:t>Accused must respond in 10 days. </a:t>
            </a:r>
          </a:p>
          <a:p>
            <a:pPr eaLnBrk="1" hangingPunct="1">
              <a:lnSpc>
                <a:spcPct val="80000"/>
              </a:lnSpc>
              <a:buFont typeface="Arial" charset="0"/>
              <a:buChar char="►"/>
              <a:defRPr/>
            </a:pPr>
            <a:endParaRPr lang="en-US" sz="2400"/>
          </a:p>
          <a:p>
            <a:pPr eaLnBrk="1" hangingPunct="1">
              <a:lnSpc>
                <a:spcPct val="80000"/>
              </a:lnSpc>
              <a:buFont typeface="Arial" charset="0"/>
              <a:buChar char="►"/>
              <a:defRPr/>
            </a:pPr>
            <a:r>
              <a:rPr lang="en-US" sz="2400"/>
              <a:t>The President shall review the inquiry report </a:t>
            </a:r>
          </a:p>
          <a:p>
            <a:pPr lvl="1" eaLnBrk="1" hangingPunct="1">
              <a:lnSpc>
                <a:spcPct val="80000"/>
              </a:lnSpc>
              <a:defRPr/>
            </a:pPr>
            <a:r>
              <a:rPr lang="en-US" sz="2000"/>
              <a:t>Dismiss charges</a:t>
            </a:r>
          </a:p>
          <a:p>
            <a:pPr lvl="1" eaLnBrk="1" hangingPunct="1">
              <a:lnSpc>
                <a:spcPct val="80000"/>
              </a:lnSpc>
              <a:defRPr/>
            </a:pPr>
            <a:r>
              <a:rPr lang="en-US" sz="2000"/>
              <a:t>Proceed with hearing</a:t>
            </a:r>
          </a:p>
          <a:p>
            <a:pPr lvl="1" eaLnBrk="1" hangingPunct="1">
              <a:lnSpc>
                <a:spcPct val="80000"/>
              </a:lnSpc>
              <a:defRPr/>
            </a:pPr>
            <a:endParaRPr lang="en-US" sz="2000"/>
          </a:p>
          <a:p>
            <a:pPr eaLnBrk="1" hangingPunct="1">
              <a:lnSpc>
                <a:spcPct val="80000"/>
              </a:lnSpc>
              <a:buFont typeface="Arial" charset="0"/>
              <a:buChar char="►"/>
              <a:defRPr/>
            </a:pPr>
            <a:r>
              <a:rPr lang="en-US" sz="2400"/>
              <a:t>After the hearing:</a:t>
            </a:r>
          </a:p>
          <a:p>
            <a:pPr lvl="1" eaLnBrk="1" hangingPunct="1">
              <a:lnSpc>
                <a:spcPct val="80000"/>
              </a:lnSpc>
              <a:defRPr/>
            </a:pPr>
            <a:r>
              <a:rPr lang="en-US" sz="2000"/>
              <a:t>Unsubstantiated – restore reputations and protect accuser and accusee.</a:t>
            </a:r>
          </a:p>
          <a:p>
            <a:pPr lvl="1" eaLnBrk="1" hangingPunct="1">
              <a:lnSpc>
                <a:spcPct val="80000"/>
              </a:lnSpc>
              <a:defRPr/>
            </a:pPr>
            <a:r>
              <a:rPr lang="en-US" sz="2000"/>
              <a:t>Substantiated?</a:t>
            </a:r>
          </a:p>
          <a:p>
            <a:pPr lvl="2" eaLnBrk="1" hangingPunct="1">
              <a:lnSpc>
                <a:spcPct val="80000"/>
              </a:lnSpc>
              <a:buFont typeface="Arial" charset="0"/>
              <a:buChar char="►"/>
              <a:defRPr/>
            </a:pPr>
            <a:r>
              <a:rPr lang="en-US" sz="1800"/>
              <a:t>Penalties given.</a:t>
            </a:r>
          </a:p>
          <a:p>
            <a:pPr lvl="2" eaLnBrk="1" hangingPunct="1">
              <a:lnSpc>
                <a:spcPct val="80000"/>
              </a:lnSpc>
              <a:buFont typeface="Arial" charset="0"/>
              <a:buChar char="►"/>
              <a:defRPr/>
            </a:pPr>
            <a:r>
              <a:rPr lang="en-US" sz="1800"/>
              <a:t>Sponsoring agency notified </a:t>
            </a:r>
          </a:p>
          <a:p>
            <a:pPr lvl="2" eaLnBrk="1" hangingPunct="1">
              <a:lnSpc>
                <a:spcPct val="80000"/>
              </a:lnSpc>
              <a:buFont typeface="Arial" charset="0"/>
              <a:buChar char="►"/>
              <a:defRPr/>
            </a:pPr>
            <a:r>
              <a:rPr lang="en-US" sz="1800"/>
              <a:t>Journal Editors notified.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a:extLst>
              <a:ext uri="{FF2B5EF4-FFF2-40B4-BE49-F238E27FC236}">
                <a16:creationId xmlns:a16="http://schemas.microsoft.com/office/drawing/2014/main" id="{2AEF80B6-1D86-0F0C-D172-EE5E33C75BA6}"/>
              </a:ext>
            </a:extLst>
          </p:cNvPr>
          <p:cNvSpPr>
            <a:spLocks noGrp="1" noRot="1" noChangeArrowheads="1"/>
          </p:cNvSpPr>
          <p:nvPr>
            <p:ph type="title"/>
          </p:nvPr>
        </p:nvSpPr>
        <p:spPr/>
        <p:txBody>
          <a:bodyPr/>
          <a:lstStyle/>
          <a:p>
            <a:pPr eaLnBrk="1" hangingPunct="1">
              <a:defRPr/>
            </a:pPr>
            <a:r>
              <a:rPr lang="en-US"/>
              <a:t>Overall….</a:t>
            </a:r>
          </a:p>
        </p:txBody>
      </p:sp>
      <p:sp>
        <p:nvSpPr>
          <p:cNvPr id="121859" name="Rectangle 3">
            <a:extLst>
              <a:ext uri="{FF2B5EF4-FFF2-40B4-BE49-F238E27FC236}">
                <a16:creationId xmlns:a16="http://schemas.microsoft.com/office/drawing/2014/main" id="{DF9BF7A1-28DA-04B2-95B2-62477D453462}"/>
              </a:ext>
            </a:extLst>
          </p:cNvPr>
          <p:cNvSpPr>
            <a:spLocks noGrp="1" noRot="1" noChangeArrowheads="1"/>
          </p:cNvSpPr>
          <p:nvPr>
            <p:ph type="body" idx="1"/>
          </p:nvPr>
        </p:nvSpPr>
        <p:spPr/>
        <p:txBody>
          <a:bodyPr/>
          <a:lstStyle/>
          <a:p>
            <a:pPr eaLnBrk="1" hangingPunct="1">
              <a:buFont typeface="Arial" charset="0"/>
              <a:buChar char="►"/>
              <a:defRPr/>
            </a:pPr>
            <a:r>
              <a:rPr lang="en-US"/>
              <a:t>Maintain your Integrity!</a:t>
            </a:r>
          </a:p>
          <a:p>
            <a:pPr eaLnBrk="1" hangingPunct="1">
              <a:buFont typeface="Arial" charset="0"/>
              <a:buChar char="►"/>
              <a:defRPr/>
            </a:pPr>
            <a:r>
              <a:rPr lang="en-US"/>
              <a:t>Maintain vigilance over those in your employ</a:t>
            </a:r>
          </a:p>
          <a:p>
            <a:pPr eaLnBrk="1" hangingPunct="1">
              <a:buFont typeface="Arial" charset="0"/>
              <a:buChar char="►"/>
              <a:defRPr/>
            </a:pP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400AB3DD-88DB-B453-3B0D-45BFD306929C}"/>
              </a:ext>
            </a:extLst>
          </p:cNvPr>
          <p:cNvSpPr>
            <a:spLocks noGrp="1" noRot="1" noChangeArrowheads="1"/>
          </p:cNvSpPr>
          <p:nvPr>
            <p:ph type="title"/>
          </p:nvPr>
        </p:nvSpPr>
        <p:spPr/>
        <p:txBody>
          <a:bodyPr/>
          <a:lstStyle/>
          <a:p>
            <a:pPr eaLnBrk="1" hangingPunct="1">
              <a:defRPr/>
            </a:pPr>
            <a:r>
              <a:rPr lang="en-US"/>
              <a:t>Ethics:  </a:t>
            </a:r>
          </a:p>
        </p:txBody>
      </p:sp>
      <p:sp>
        <p:nvSpPr>
          <p:cNvPr id="77827" name="Rectangle 3">
            <a:extLst>
              <a:ext uri="{FF2B5EF4-FFF2-40B4-BE49-F238E27FC236}">
                <a16:creationId xmlns:a16="http://schemas.microsoft.com/office/drawing/2014/main" id="{F7D43613-3B46-84B7-94B8-BF12186D8FF3}"/>
              </a:ext>
            </a:extLst>
          </p:cNvPr>
          <p:cNvSpPr>
            <a:spLocks noGrp="1" noRot="1" noChangeArrowheads="1"/>
          </p:cNvSpPr>
          <p:nvPr>
            <p:ph type="body" idx="1"/>
          </p:nvPr>
        </p:nvSpPr>
        <p:spPr/>
        <p:txBody>
          <a:bodyPr/>
          <a:lstStyle/>
          <a:p>
            <a:pPr eaLnBrk="1" hangingPunct="1">
              <a:buFont typeface="Arial" charset="0"/>
              <a:buChar char="►"/>
              <a:defRPr/>
            </a:pPr>
            <a:r>
              <a:rPr lang="en-US"/>
              <a:t>Studying and Analyzing Right from Wrong….</a:t>
            </a:r>
          </a:p>
          <a:p>
            <a:pPr eaLnBrk="1" hangingPunct="1">
              <a:buFont typeface="Arial" charset="0"/>
              <a:buChar char="►"/>
              <a:defRPr/>
            </a:pPr>
            <a:endParaRPr lang="en-US"/>
          </a:p>
          <a:p>
            <a:pPr eaLnBrk="1" hangingPunct="1">
              <a:buFont typeface="Arial" charset="0"/>
              <a:buChar char="►"/>
              <a:defRPr/>
            </a:pPr>
            <a:r>
              <a:rPr lang="en-US"/>
              <a:t>May vary, but some more absolute through cultures – ex Lying or cheating.</a:t>
            </a:r>
          </a:p>
          <a:p>
            <a:pPr eaLnBrk="1" hangingPunct="1">
              <a:buFont typeface="Arial" charset="0"/>
              <a:buChar char="►"/>
              <a:defRPr/>
            </a:pP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3E546860-3E86-EC1E-2EB4-8314E5C9CAFB}"/>
              </a:ext>
            </a:extLst>
          </p:cNvPr>
          <p:cNvSpPr>
            <a:spLocks noGrp="1" noRot="1" noChangeArrowheads="1"/>
          </p:cNvSpPr>
          <p:nvPr>
            <p:ph type="title"/>
          </p:nvPr>
        </p:nvSpPr>
        <p:spPr/>
        <p:txBody>
          <a:bodyPr/>
          <a:lstStyle/>
          <a:p>
            <a:pPr eaLnBrk="1" hangingPunct="1">
              <a:defRPr/>
            </a:pPr>
            <a:r>
              <a:rPr lang="en-US"/>
              <a:t>Ethics in Science…</a:t>
            </a:r>
          </a:p>
        </p:txBody>
      </p:sp>
      <p:sp>
        <p:nvSpPr>
          <p:cNvPr id="78851" name="Rectangle 3">
            <a:extLst>
              <a:ext uri="{FF2B5EF4-FFF2-40B4-BE49-F238E27FC236}">
                <a16:creationId xmlns:a16="http://schemas.microsoft.com/office/drawing/2014/main" id="{9ECB31C9-6AFE-2FD3-BF64-E859516F799C}"/>
              </a:ext>
            </a:extLst>
          </p:cNvPr>
          <p:cNvSpPr>
            <a:spLocks noGrp="1" noRot="1" noChangeArrowheads="1"/>
          </p:cNvSpPr>
          <p:nvPr>
            <p:ph type="body" idx="1"/>
          </p:nvPr>
        </p:nvSpPr>
        <p:spPr/>
        <p:txBody>
          <a:bodyPr/>
          <a:lstStyle/>
          <a:p>
            <a:pPr eaLnBrk="1" hangingPunct="1">
              <a:buFont typeface="Arial" charset="0"/>
              <a:buChar char="►"/>
              <a:defRPr/>
            </a:pPr>
            <a:r>
              <a:rPr lang="en-US" dirty="0"/>
              <a:t>Has both personal and broad cultural/world impact</a:t>
            </a:r>
          </a:p>
          <a:p>
            <a:pPr eaLnBrk="1" hangingPunct="1">
              <a:buFont typeface="Arial" charset="0"/>
              <a:buChar char="►"/>
              <a:defRPr/>
            </a:pPr>
            <a:r>
              <a:rPr lang="en-US" dirty="0"/>
              <a:t>AKA Bioethics</a:t>
            </a:r>
          </a:p>
          <a:p>
            <a:pPr lvl="1" eaLnBrk="1" hangingPunct="1">
              <a:defRPr/>
            </a:pPr>
            <a:r>
              <a:rPr lang="en-US" dirty="0"/>
              <a:t>Can involve Research Topics</a:t>
            </a:r>
          </a:p>
          <a:p>
            <a:pPr lvl="1" eaLnBrk="1" hangingPunct="1">
              <a:defRPr/>
            </a:pPr>
            <a:r>
              <a:rPr lang="en-US" dirty="0"/>
              <a:t>Can involve Behavior when doing research – Research Ethics</a:t>
            </a:r>
          </a:p>
          <a:p>
            <a:pPr eaLnBrk="1" hangingPunct="1">
              <a:buFont typeface="Arial" charset="0"/>
              <a:buNone/>
              <a:defRPr/>
            </a:pPr>
            <a:endParaRPr lang="en-US" dirty="0"/>
          </a:p>
          <a:p>
            <a:pPr eaLnBrk="1" hangingPunct="1">
              <a:buFont typeface="Arial" charset="0"/>
              <a:buChar char="►"/>
              <a:defRPr/>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761EDDD3-A143-5B10-9A91-27DA61BBE71D}"/>
              </a:ext>
            </a:extLst>
          </p:cNvPr>
          <p:cNvSpPr>
            <a:spLocks noGrp="1" noRot="1" noChangeArrowheads="1"/>
          </p:cNvSpPr>
          <p:nvPr>
            <p:ph type="title"/>
          </p:nvPr>
        </p:nvSpPr>
        <p:spPr>
          <a:xfrm>
            <a:off x="301625" y="228600"/>
            <a:ext cx="8540750" cy="838200"/>
          </a:xfrm>
        </p:spPr>
        <p:txBody>
          <a:bodyPr/>
          <a:lstStyle/>
          <a:p>
            <a:pPr eaLnBrk="1" hangingPunct="1">
              <a:defRPr/>
            </a:pPr>
            <a:r>
              <a:rPr lang="en-US"/>
              <a:t>Ethics – Scientists’ Behavior</a:t>
            </a:r>
          </a:p>
        </p:txBody>
      </p:sp>
      <p:sp>
        <p:nvSpPr>
          <p:cNvPr id="79875" name="Rectangle 3">
            <a:extLst>
              <a:ext uri="{FF2B5EF4-FFF2-40B4-BE49-F238E27FC236}">
                <a16:creationId xmlns:a16="http://schemas.microsoft.com/office/drawing/2014/main" id="{2747E101-A4B8-701C-65F2-3CD684394C5D}"/>
              </a:ext>
            </a:extLst>
          </p:cNvPr>
          <p:cNvSpPr>
            <a:spLocks noGrp="1" noRot="1" noChangeArrowheads="1"/>
          </p:cNvSpPr>
          <p:nvPr>
            <p:ph type="body" idx="1"/>
          </p:nvPr>
        </p:nvSpPr>
        <p:spPr>
          <a:xfrm>
            <a:off x="301625" y="1295400"/>
            <a:ext cx="8537575" cy="5410200"/>
          </a:xfrm>
        </p:spPr>
        <p:txBody>
          <a:bodyPr/>
          <a:lstStyle/>
          <a:p>
            <a:pPr eaLnBrk="1" hangingPunct="1">
              <a:lnSpc>
                <a:spcPct val="90000"/>
              </a:lnSpc>
              <a:buFont typeface="Arial" charset="0"/>
              <a:buChar char="►"/>
              <a:defRPr/>
            </a:pPr>
            <a:r>
              <a:rPr lang="en-US"/>
              <a:t>Whatever gets you ahead, can trip you up…</a:t>
            </a:r>
          </a:p>
          <a:p>
            <a:pPr eaLnBrk="1" hangingPunct="1">
              <a:lnSpc>
                <a:spcPct val="90000"/>
              </a:lnSpc>
              <a:buFont typeface="Arial" charset="0"/>
              <a:buChar char="►"/>
              <a:defRPr/>
            </a:pPr>
            <a:r>
              <a:rPr lang="en-US"/>
              <a:t>Science ethics problems impact can be wide</a:t>
            </a:r>
          </a:p>
          <a:p>
            <a:pPr eaLnBrk="1" hangingPunct="1">
              <a:lnSpc>
                <a:spcPct val="90000"/>
              </a:lnSpc>
              <a:buFont typeface="Arial" charset="0"/>
              <a:buChar char="►"/>
              <a:defRPr/>
            </a:pPr>
            <a:r>
              <a:rPr lang="en-US"/>
              <a:t>Stakeholders can be extensive:</a:t>
            </a:r>
          </a:p>
          <a:p>
            <a:pPr lvl="1" eaLnBrk="1" hangingPunct="1">
              <a:lnSpc>
                <a:spcPct val="90000"/>
              </a:lnSpc>
              <a:defRPr/>
            </a:pPr>
            <a:r>
              <a:rPr lang="en-US"/>
              <a:t>All lab employees</a:t>
            </a:r>
          </a:p>
          <a:p>
            <a:pPr lvl="1" eaLnBrk="1" hangingPunct="1">
              <a:lnSpc>
                <a:spcPct val="90000"/>
              </a:lnSpc>
              <a:defRPr/>
            </a:pPr>
            <a:r>
              <a:rPr lang="en-US"/>
              <a:t>Graduate students/postdocs</a:t>
            </a:r>
          </a:p>
          <a:p>
            <a:pPr lvl="1" eaLnBrk="1" hangingPunct="1">
              <a:lnSpc>
                <a:spcPct val="90000"/>
              </a:lnSpc>
              <a:defRPr/>
            </a:pPr>
            <a:r>
              <a:rPr lang="en-US"/>
              <a:t>Collaborators</a:t>
            </a:r>
          </a:p>
          <a:p>
            <a:pPr lvl="1" eaLnBrk="1" hangingPunct="1">
              <a:lnSpc>
                <a:spcPct val="90000"/>
              </a:lnSpc>
              <a:defRPr/>
            </a:pPr>
            <a:r>
              <a:rPr lang="en-US"/>
              <a:t>University (NIH Funding)</a:t>
            </a:r>
          </a:p>
          <a:p>
            <a:pPr lvl="1" eaLnBrk="1" hangingPunct="1">
              <a:lnSpc>
                <a:spcPct val="90000"/>
              </a:lnSpc>
              <a:defRPr/>
            </a:pPr>
            <a:r>
              <a:rPr lang="en-US"/>
              <a:t>Publishers/science Journals</a:t>
            </a:r>
          </a:p>
          <a:p>
            <a:pPr lvl="1" eaLnBrk="1" hangingPunct="1">
              <a:lnSpc>
                <a:spcPct val="90000"/>
              </a:lnSpc>
              <a:defRPr/>
            </a:pPr>
            <a:r>
              <a:rPr lang="en-US"/>
              <a:t>Funding Agency</a:t>
            </a:r>
          </a:p>
          <a:p>
            <a:pPr lvl="1" eaLnBrk="1" hangingPunct="1">
              <a:lnSpc>
                <a:spcPct val="90000"/>
              </a:lnSpc>
              <a:defRPr/>
            </a:pPr>
            <a:r>
              <a:rPr lang="en-US"/>
              <a:t>Taxpayers or donors</a:t>
            </a:r>
          </a:p>
          <a:p>
            <a:pPr lvl="1" eaLnBrk="1" hangingPunct="1">
              <a:lnSpc>
                <a:spcPct val="90000"/>
              </a:lnSpc>
              <a:defRPr/>
            </a:pPr>
            <a:r>
              <a:rPr lang="en-US"/>
              <a:t>The world…and particularly other scientists…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C32E851F-9F9F-4D79-C803-0F6A5516CA10}"/>
              </a:ext>
            </a:extLst>
          </p:cNvPr>
          <p:cNvSpPr>
            <a:spLocks noGrp="1" noRot="1" noChangeArrowheads="1"/>
          </p:cNvSpPr>
          <p:nvPr>
            <p:ph type="title"/>
          </p:nvPr>
        </p:nvSpPr>
        <p:spPr/>
        <p:txBody>
          <a:bodyPr/>
          <a:lstStyle/>
          <a:p>
            <a:pPr eaLnBrk="1" hangingPunct="1">
              <a:defRPr/>
            </a:pPr>
            <a:r>
              <a:rPr lang="en-US"/>
              <a:t>Impact of Misconduct</a:t>
            </a:r>
          </a:p>
        </p:txBody>
      </p:sp>
      <p:sp>
        <p:nvSpPr>
          <p:cNvPr id="82947" name="Rectangle 3">
            <a:extLst>
              <a:ext uri="{FF2B5EF4-FFF2-40B4-BE49-F238E27FC236}">
                <a16:creationId xmlns:a16="http://schemas.microsoft.com/office/drawing/2014/main" id="{B041513F-A9B8-B926-5002-0EE2B002389D}"/>
              </a:ext>
            </a:extLst>
          </p:cNvPr>
          <p:cNvSpPr>
            <a:spLocks noGrp="1" noRot="1" noChangeArrowheads="1"/>
          </p:cNvSpPr>
          <p:nvPr>
            <p:ph type="body" sz="half" idx="1"/>
          </p:nvPr>
        </p:nvSpPr>
        <p:spPr>
          <a:xfrm>
            <a:off x="301625" y="1600200"/>
            <a:ext cx="6251575" cy="5029200"/>
          </a:xfrm>
        </p:spPr>
        <p:txBody>
          <a:bodyPr/>
          <a:lstStyle/>
          <a:p>
            <a:pPr eaLnBrk="1" hangingPunct="1">
              <a:buFont typeface="Arial" charset="0"/>
              <a:buChar char="►"/>
              <a:defRPr/>
            </a:pPr>
            <a:r>
              <a:rPr lang="en-US" sz="2800" dirty="0"/>
              <a:t>Wasted time</a:t>
            </a:r>
          </a:p>
          <a:p>
            <a:pPr lvl="1" eaLnBrk="1" hangingPunct="1">
              <a:defRPr/>
            </a:pPr>
            <a:r>
              <a:rPr lang="en-US" sz="2400" dirty="0"/>
              <a:t>Self – field</a:t>
            </a:r>
          </a:p>
          <a:p>
            <a:pPr eaLnBrk="1" hangingPunct="1">
              <a:buFont typeface="Arial" charset="0"/>
              <a:buChar char="►"/>
              <a:defRPr/>
            </a:pPr>
            <a:r>
              <a:rPr lang="en-US" sz="2800" dirty="0"/>
              <a:t>Wasted Money</a:t>
            </a:r>
          </a:p>
          <a:p>
            <a:pPr lvl="1" eaLnBrk="1" hangingPunct="1">
              <a:defRPr/>
            </a:pPr>
            <a:r>
              <a:rPr lang="en-US" sz="2400" dirty="0"/>
              <a:t>Taxpayer</a:t>
            </a:r>
          </a:p>
          <a:p>
            <a:pPr eaLnBrk="1" hangingPunct="1">
              <a:buFont typeface="Arial" charset="0"/>
              <a:buChar char="►"/>
              <a:defRPr/>
            </a:pPr>
            <a:r>
              <a:rPr lang="en-US" sz="2800" dirty="0"/>
              <a:t>Lost public trust</a:t>
            </a:r>
          </a:p>
          <a:p>
            <a:pPr eaLnBrk="1" hangingPunct="1">
              <a:buFont typeface="Arial" charset="0"/>
              <a:buChar char="►"/>
              <a:defRPr/>
            </a:pPr>
            <a:r>
              <a:rPr lang="en-US" sz="2800" dirty="0"/>
              <a:t>Lost reputation</a:t>
            </a:r>
          </a:p>
          <a:p>
            <a:pPr eaLnBrk="1" hangingPunct="1">
              <a:buFont typeface="Arial" charset="0"/>
              <a:buChar char="►"/>
              <a:defRPr/>
            </a:pPr>
            <a:endParaRPr lang="en-US" sz="2800" dirty="0"/>
          </a:p>
          <a:p>
            <a:pPr eaLnBrk="1" hangingPunct="1">
              <a:buFont typeface="Arial" charset="0"/>
              <a:buChar char="►"/>
              <a:defRPr/>
            </a:pPr>
            <a:r>
              <a:rPr lang="en-US" sz="2000" dirty="0">
                <a:hlinkClick r:id="rId3"/>
              </a:rPr>
              <a:t>http://www.msnbc.msn.com/id/12749497/</a:t>
            </a:r>
            <a:endParaRPr lang="en-US" sz="2000" dirty="0"/>
          </a:p>
          <a:p>
            <a:pPr eaLnBrk="1" hangingPunct="1">
              <a:buFont typeface="Arial" charset="0"/>
              <a:buChar char="►"/>
              <a:defRPr/>
            </a:pPr>
            <a:endParaRPr lang="en-US" sz="2000" dirty="0"/>
          </a:p>
          <a:p>
            <a:pPr eaLnBrk="1" hangingPunct="1">
              <a:buFont typeface="Arial" charset="0"/>
              <a:buChar char="►"/>
              <a:defRPr/>
            </a:pPr>
            <a:r>
              <a:rPr lang="en-US" sz="1800" dirty="0">
                <a:hlinkClick r:id="rId4"/>
              </a:rPr>
              <a:t>http://www.sciencemag.org/cgi/content/full/311/5759/335b</a:t>
            </a:r>
            <a:endParaRPr lang="en-US" sz="2000" dirty="0"/>
          </a:p>
        </p:txBody>
      </p:sp>
      <p:pic>
        <p:nvPicPr>
          <p:cNvPr id="8196" name="Picture 4" descr="Yousungho">
            <a:extLst>
              <a:ext uri="{FF2B5EF4-FFF2-40B4-BE49-F238E27FC236}">
                <a16:creationId xmlns:a16="http://schemas.microsoft.com/office/drawing/2014/main" id="{181DF96C-CCE4-DEEF-3B30-4E361EC5E2AE}"/>
              </a:ext>
            </a:extLst>
          </p:cNvPr>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a:xfrm>
            <a:off x="6494463" y="1676400"/>
            <a:ext cx="2312987" cy="3733800"/>
          </a:xfrm>
          <a:noFill/>
          <a:extLst>
            <a:ext uri="{909E8E84-426E-40DD-AFC4-6F175D3DCCD1}">
              <a14:hiddenFill xmlns:a14="http://schemas.microsoft.com/office/drawing/2010/main">
                <a:solidFill>
                  <a:srgbClr val="FFFFFF"/>
                </a:solidFill>
              </a14:hiddenFill>
            </a:ext>
          </a:extLst>
        </p:spPr>
      </p:pic>
      <p:sp>
        <p:nvSpPr>
          <p:cNvPr id="8197" name="Text Box 5">
            <a:extLst>
              <a:ext uri="{FF2B5EF4-FFF2-40B4-BE49-F238E27FC236}">
                <a16:creationId xmlns:a16="http://schemas.microsoft.com/office/drawing/2014/main" id="{C230638F-0FD1-7B92-2CA0-773A70D561FF}"/>
              </a:ext>
            </a:extLst>
          </p:cNvPr>
          <p:cNvSpPr txBox="1">
            <a:spLocks noChangeArrowheads="1"/>
          </p:cNvSpPr>
          <p:nvPr/>
        </p:nvSpPr>
        <p:spPr bwMode="auto">
          <a:xfrm>
            <a:off x="6705600" y="5562600"/>
            <a:ext cx="183356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defRPr>
            </a:lvl9pPr>
          </a:lstStyle>
          <a:p>
            <a:pPr>
              <a:spcBef>
                <a:spcPct val="0"/>
              </a:spcBef>
              <a:buClrTx/>
              <a:buSzTx/>
              <a:buFontTx/>
              <a:buNone/>
            </a:pPr>
            <a:r>
              <a:rPr lang="en-US" altLang="en-US" sz="1800"/>
              <a:t>Woo-suk Hwang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EB5194FE-B85A-3EBE-9575-288D50BDF581}"/>
              </a:ext>
            </a:extLst>
          </p:cNvPr>
          <p:cNvSpPr>
            <a:spLocks noGrp="1" noRot="1" noChangeArrowheads="1"/>
          </p:cNvSpPr>
          <p:nvPr>
            <p:ph type="title"/>
          </p:nvPr>
        </p:nvSpPr>
        <p:spPr>
          <a:xfrm>
            <a:off x="301625" y="0"/>
            <a:ext cx="8540750" cy="1066800"/>
          </a:xfrm>
        </p:spPr>
        <p:txBody>
          <a:bodyPr/>
          <a:lstStyle/>
          <a:p>
            <a:pPr eaLnBrk="1" hangingPunct="1">
              <a:defRPr/>
            </a:pPr>
            <a:r>
              <a:rPr lang="en-US"/>
              <a:t>Ethics and Behavior</a:t>
            </a:r>
          </a:p>
        </p:txBody>
      </p:sp>
      <p:sp>
        <p:nvSpPr>
          <p:cNvPr id="81923" name="Rectangle 3">
            <a:extLst>
              <a:ext uri="{FF2B5EF4-FFF2-40B4-BE49-F238E27FC236}">
                <a16:creationId xmlns:a16="http://schemas.microsoft.com/office/drawing/2014/main" id="{EA892576-3865-948D-ECF7-1355DC97B567}"/>
              </a:ext>
            </a:extLst>
          </p:cNvPr>
          <p:cNvSpPr>
            <a:spLocks noGrp="1" noRot="1" noChangeArrowheads="1"/>
          </p:cNvSpPr>
          <p:nvPr>
            <p:ph type="body" idx="1"/>
          </p:nvPr>
        </p:nvSpPr>
        <p:spPr>
          <a:xfrm>
            <a:off x="301625" y="1219200"/>
            <a:ext cx="8537575" cy="5105400"/>
          </a:xfrm>
        </p:spPr>
        <p:txBody>
          <a:bodyPr/>
          <a:lstStyle/>
          <a:p>
            <a:pPr eaLnBrk="1" hangingPunct="1">
              <a:lnSpc>
                <a:spcPct val="80000"/>
              </a:lnSpc>
              <a:buFont typeface="Arial" charset="0"/>
              <a:buChar char="►"/>
              <a:defRPr/>
            </a:pPr>
            <a:r>
              <a:rPr lang="en-US" sz="3600" dirty="0"/>
              <a:t>Most Common Problems</a:t>
            </a:r>
          </a:p>
          <a:p>
            <a:pPr lvl="1" eaLnBrk="1" hangingPunct="1">
              <a:lnSpc>
                <a:spcPct val="80000"/>
              </a:lnSpc>
              <a:defRPr/>
            </a:pPr>
            <a:r>
              <a:rPr lang="en-US" sz="3200" dirty="0"/>
              <a:t>Authorship</a:t>
            </a:r>
          </a:p>
          <a:p>
            <a:pPr eaLnBrk="1" hangingPunct="1">
              <a:lnSpc>
                <a:spcPct val="80000"/>
              </a:lnSpc>
              <a:buFont typeface="Arial" charset="0"/>
              <a:buChar char="►"/>
              <a:defRPr/>
            </a:pPr>
            <a:r>
              <a:rPr lang="en-US" sz="3600" dirty="0"/>
              <a:t>“Errors” in Science </a:t>
            </a:r>
          </a:p>
          <a:p>
            <a:pPr lvl="1" eaLnBrk="1" hangingPunct="1">
              <a:lnSpc>
                <a:spcPct val="80000"/>
              </a:lnSpc>
              <a:defRPr/>
            </a:pPr>
            <a:r>
              <a:rPr lang="en-US" sz="3200" dirty="0"/>
              <a:t>Data Integrity</a:t>
            </a:r>
          </a:p>
          <a:p>
            <a:pPr lvl="2" eaLnBrk="1" hangingPunct="1">
              <a:lnSpc>
                <a:spcPct val="80000"/>
              </a:lnSpc>
              <a:buFont typeface="Arial" charset="0"/>
              <a:buChar char="►"/>
              <a:defRPr/>
            </a:pPr>
            <a:r>
              <a:rPr lang="en-US" sz="2800" dirty="0"/>
              <a:t>Honest errors</a:t>
            </a:r>
          </a:p>
          <a:p>
            <a:pPr lvl="2" eaLnBrk="1" hangingPunct="1">
              <a:lnSpc>
                <a:spcPct val="80000"/>
              </a:lnSpc>
              <a:buFont typeface="Arial" charset="0"/>
              <a:buChar char="►"/>
              <a:defRPr/>
            </a:pPr>
            <a:r>
              <a:rPr lang="en-US" sz="2800" dirty="0"/>
              <a:t>Negligence</a:t>
            </a:r>
          </a:p>
          <a:p>
            <a:pPr lvl="3" eaLnBrk="1" hangingPunct="1">
              <a:lnSpc>
                <a:spcPct val="80000"/>
              </a:lnSpc>
              <a:defRPr/>
            </a:pPr>
            <a:r>
              <a:rPr lang="en-US" sz="2400" dirty="0"/>
              <a:t>Carelessness</a:t>
            </a:r>
          </a:p>
          <a:p>
            <a:pPr lvl="2" eaLnBrk="1" hangingPunct="1">
              <a:lnSpc>
                <a:spcPct val="80000"/>
              </a:lnSpc>
              <a:buFont typeface="Arial" charset="0"/>
              <a:buChar char="►"/>
              <a:defRPr/>
            </a:pPr>
            <a:r>
              <a:rPr lang="en-US" sz="2800" dirty="0"/>
              <a:t>Misconduct</a:t>
            </a:r>
          </a:p>
          <a:p>
            <a:pPr lvl="3" eaLnBrk="1" hangingPunct="1">
              <a:lnSpc>
                <a:spcPct val="80000"/>
              </a:lnSpc>
              <a:defRPr/>
            </a:pPr>
            <a:r>
              <a:rPr lang="en-US" sz="2400" dirty="0"/>
              <a:t>Fabrication (Make data)</a:t>
            </a:r>
          </a:p>
          <a:p>
            <a:pPr lvl="3" eaLnBrk="1" hangingPunct="1">
              <a:lnSpc>
                <a:spcPct val="80000"/>
              </a:lnSpc>
              <a:defRPr/>
            </a:pPr>
            <a:r>
              <a:rPr lang="en-US" sz="2400" dirty="0"/>
              <a:t>Falsification (Change data)</a:t>
            </a:r>
          </a:p>
          <a:p>
            <a:pPr lvl="3" eaLnBrk="1" hangingPunct="1">
              <a:lnSpc>
                <a:spcPct val="80000"/>
              </a:lnSpc>
              <a:defRPr/>
            </a:pPr>
            <a:r>
              <a:rPr lang="en-US" sz="2400" dirty="0"/>
              <a:t>Plagiarism (Steal Data)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DB6728E5-A39A-B23D-CAB1-B4F7751A0942}"/>
              </a:ext>
            </a:extLst>
          </p:cNvPr>
          <p:cNvSpPr>
            <a:spLocks noGrp="1" noRot="1" noChangeArrowheads="1"/>
          </p:cNvSpPr>
          <p:nvPr>
            <p:ph type="title"/>
          </p:nvPr>
        </p:nvSpPr>
        <p:spPr>
          <a:xfrm>
            <a:off x="301625" y="0"/>
            <a:ext cx="8540750" cy="1066800"/>
          </a:xfrm>
        </p:spPr>
        <p:txBody>
          <a:bodyPr/>
          <a:lstStyle/>
          <a:p>
            <a:pPr eaLnBrk="1" hangingPunct="1">
              <a:defRPr/>
            </a:pPr>
            <a:r>
              <a:rPr lang="en-US" dirty="0"/>
              <a:t>Ethics and Behavior cont’d</a:t>
            </a:r>
          </a:p>
        </p:txBody>
      </p:sp>
      <p:sp>
        <p:nvSpPr>
          <p:cNvPr id="81923" name="Rectangle 3">
            <a:extLst>
              <a:ext uri="{FF2B5EF4-FFF2-40B4-BE49-F238E27FC236}">
                <a16:creationId xmlns:a16="http://schemas.microsoft.com/office/drawing/2014/main" id="{1668F07D-D720-1F86-E556-DF7347A58DC4}"/>
              </a:ext>
            </a:extLst>
          </p:cNvPr>
          <p:cNvSpPr>
            <a:spLocks noGrp="1" noRot="1" noChangeArrowheads="1"/>
          </p:cNvSpPr>
          <p:nvPr>
            <p:ph type="body" idx="1"/>
          </p:nvPr>
        </p:nvSpPr>
        <p:spPr>
          <a:xfrm>
            <a:off x="301625" y="1219200"/>
            <a:ext cx="8537575" cy="5638800"/>
          </a:xfrm>
        </p:spPr>
        <p:txBody>
          <a:bodyPr/>
          <a:lstStyle/>
          <a:p>
            <a:pPr eaLnBrk="1" hangingPunct="1">
              <a:lnSpc>
                <a:spcPct val="80000"/>
              </a:lnSpc>
              <a:buFont typeface="Arial" charset="0"/>
              <a:buChar char="►"/>
              <a:defRPr/>
            </a:pPr>
            <a:r>
              <a:rPr lang="en-US" dirty="0"/>
              <a:t>Other Problems or Concerns</a:t>
            </a:r>
          </a:p>
          <a:p>
            <a:pPr lvl="1" eaLnBrk="1" hangingPunct="1">
              <a:lnSpc>
                <a:spcPct val="80000"/>
              </a:lnSpc>
              <a:defRPr/>
            </a:pPr>
            <a:r>
              <a:rPr lang="en-US" dirty="0"/>
              <a:t>Sharing of Data/Information – Idea theft</a:t>
            </a:r>
          </a:p>
          <a:p>
            <a:pPr lvl="1" eaLnBrk="1" hangingPunct="1">
              <a:lnSpc>
                <a:spcPct val="80000"/>
              </a:lnSpc>
              <a:defRPr/>
            </a:pPr>
            <a:r>
              <a:rPr lang="en-US" dirty="0"/>
              <a:t>Conflicts of Interest</a:t>
            </a:r>
          </a:p>
          <a:p>
            <a:pPr lvl="2" eaLnBrk="1" hangingPunct="1">
              <a:lnSpc>
                <a:spcPct val="80000"/>
              </a:lnSpc>
              <a:buFont typeface="Arial" charset="0"/>
              <a:buChar char="►"/>
              <a:defRPr/>
            </a:pPr>
            <a:r>
              <a:rPr lang="en-US" dirty="0"/>
              <a:t>Will funding influence results?</a:t>
            </a:r>
          </a:p>
          <a:p>
            <a:pPr eaLnBrk="1" hangingPunct="1">
              <a:lnSpc>
                <a:spcPct val="80000"/>
              </a:lnSpc>
              <a:buFont typeface="Arial" charset="0"/>
              <a:buChar char="►"/>
              <a:defRPr/>
            </a:pPr>
            <a:r>
              <a:rPr lang="en-US" dirty="0"/>
              <a:t>Illegal behavior</a:t>
            </a:r>
          </a:p>
          <a:p>
            <a:pPr lvl="1" eaLnBrk="1" hangingPunct="1">
              <a:lnSpc>
                <a:spcPct val="80000"/>
              </a:lnSpc>
              <a:defRPr/>
            </a:pPr>
            <a:r>
              <a:rPr lang="en-US" dirty="0"/>
              <a:t>Attempts to harm others</a:t>
            </a:r>
          </a:p>
          <a:p>
            <a:pPr lvl="1" eaLnBrk="1" hangingPunct="1">
              <a:lnSpc>
                <a:spcPct val="80000"/>
              </a:lnSpc>
              <a:defRPr/>
            </a:pPr>
            <a:r>
              <a:rPr lang="en-US" dirty="0"/>
              <a:t>Sexist/racist social problems</a:t>
            </a:r>
          </a:p>
          <a:p>
            <a:pPr eaLnBrk="1" hangingPunct="1">
              <a:lnSpc>
                <a:spcPct val="80000"/>
              </a:lnSpc>
              <a:buFont typeface="Arial" charset="0"/>
              <a:buChar char="►"/>
              <a:defRPr/>
            </a:pPr>
            <a:endParaRPr lang="en-US"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6DA7E84E-5083-D143-FF5D-9BAB8B3C437D}"/>
              </a:ext>
            </a:extLst>
          </p:cNvPr>
          <p:cNvSpPr>
            <a:spLocks noGrp="1" noRot="1" noChangeArrowheads="1"/>
          </p:cNvSpPr>
          <p:nvPr>
            <p:ph type="title"/>
          </p:nvPr>
        </p:nvSpPr>
        <p:spPr/>
        <p:txBody>
          <a:bodyPr/>
          <a:lstStyle/>
          <a:p>
            <a:pPr eaLnBrk="1" hangingPunct="1">
              <a:defRPr/>
            </a:pPr>
            <a:r>
              <a:rPr lang="en-US"/>
              <a:t>Authorship</a:t>
            </a:r>
          </a:p>
        </p:txBody>
      </p:sp>
      <p:sp>
        <p:nvSpPr>
          <p:cNvPr id="83971" name="Rectangle 3">
            <a:extLst>
              <a:ext uri="{FF2B5EF4-FFF2-40B4-BE49-F238E27FC236}">
                <a16:creationId xmlns:a16="http://schemas.microsoft.com/office/drawing/2014/main" id="{BE9E49BD-727F-C0AF-7D1B-BC5F7526253A}"/>
              </a:ext>
            </a:extLst>
          </p:cNvPr>
          <p:cNvSpPr>
            <a:spLocks noGrp="1" noRot="1" noChangeArrowheads="1"/>
          </p:cNvSpPr>
          <p:nvPr>
            <p:ph type="body" sz="half" idx="1"/>
          </p:nvPr>
        </p:nvSpPr>
        <p:spPr>
          <a:xfrm>
            <a:off x="301625" y="1600200"/>
            <a:ext cx="7373938" cy="4498975"/>
          </a:xfrm>
        </p:spPr>
        <p:txBody>
          <a:bodyPr/>
          <a:lstStyle/>
          <a:p>
            <a:pPr eaLnBrk="1" hangingPunct="1">
              <a:lnSpc>
                <a:spcPct val="90000"/>
              </a:lnSpc>
              <a:buFont typeface="Arial" charset="0"/>
              <a:buChar char="►"/>
              <a:defRPr/>
            </a:pPr>
            <a:r>
              <a:rPr lang="en-US" dirty="0"/>
              <a:t>Motivations behind publishing:</a:t>
            </a:r>
          </a:p>
          <a:p>
            <a:pPr lvl="1" eaLnBrk="1" hangingPunct="1">
              <a:lnSpc>
                <a:spcPct val="90000"/>
              </a:lnSpc>
              <a:defRPr/>
            </a:pPr>
            <a:r>
              <a:rPr lang="en-US" dirty="0"/>
              <a:t>Scientific papers report findings</a:t>
            </a:r>
          </a:p>
          <a:p>
            <a:pPr lvl="1" eaLnBrk="1" hangingPunct="1">
              <a:lnSpc>
                <a:spcPct val="90000"/>
              </a:lnSpc>
              <a:defRPr/>
            </a:pPr>
            <a:r>
              <a:rPr lang="en-US" dirty="0"/>
              <a:t>Quantity and Quality count!</a:t>
            </a:r>
          </a:p>
          <a:p>
            <a:pPr lvl="1" eaLnBrk="1" hangingPunct="1">
              <a:lnSpc>
                <a:spcPct val="90000"/>
              </a:lnSpc>
              <a:defRPr/>
            </a:pPr>
            <a:r>
              <a:rPr lang="en-US" dirty="0"/>
              <a:t>Promotes career</a:t>
            </a:r>
          </a:p>
          <a:p>
            <a:pPr lvl="2" eaLnBrk="1" hangingPunct="1">
              <a:lnSpc>
                <a:spcPct val="90000"/>
              </a:lnSpc>
              <a:buFont typeface="Arial" charset="0"/>
              <a:buChar char="►"/>
              <a:defRPr/>
            </a:pPr>
            <a:r>
              <a:rPr lang="en-US" dirty="0"/>
              <a:t>document productivity</a:t>
            </a:r>
          </a:p>
          <a:p>
            <a:pPr lvl="2" eaLnBrk="1" hangingPunct="1">
              <a:lnSpc>
                <a:spcPct val="90000"/>
              </a:lnSpc>
              <a:buFont typeface="Arial" charset="0"/>
              <a:buChar char="►"/>
              <a:defRPr/>
            </a:pPr>
            <a:r>
              <a:rPr lang="en-US" dirty="0"/>
              <a:t>document impact on field/reputation</a:t>
            </a:r>
          </a:p>
          <a:p>
            <a:pPr lvl="2" eaLnBrk="1" hangingPunct="1">
              <a:lnSpc>
                <a:spcPct val="90000"/>
              </a:lnSpc>
              <a:buFont typeface="Arial" charset="0"/>
              <a:buChar char="►"/>
              <a:defRPr/>
            </a:pPr>
            <a:r>
              <a:rPr lang="en-US" dirty="0"/>
              <a:t>Promotion to full professor</a:t>
            </a:r>
          </a:p>
          <a:p>
            <a:pPr lvl="2" eaLnBrk="1" hangingPunct="1">
              <a:lnSpc>
                <a:spcPct val="90000"/>
              </a:lnSpc>
              <a:buFont typeface="Arial" charset="0"/>
              <a:buChar char="►"/>
              <a:defRPr/>
            </a:pPr>
            <a:r>
              <a:rPr lang="en-US" dirty="0"/>
              <a:t>Advertises your lab for future trainees</a:t>
            </a:r>
          </a:p>
          <a:p>
            <a:pPr lvl="2" eaLnBrk="1" hangingPunct="1">
              <a:lnSpc>
                <a:spcPct val="90000"/>
              </a:lnSpc>
              <a:buFont typeface="Arial" charset="0"/>
              <a:buChar char="►"/>
              <a:defRPr/>
            </a:pPr>
            <a:r>
              <a:rPr lang="en-US" dirty="0"/>
              <a:t>May be hired by more prestigious university</a:t>
            </a:r>
          </a:p>
          <a:p>
            <a:pPr lvl="2" eaLnBrk="1" hangingPunct="1">
              <a:lnSpc>
                <a:spcPct val="90000"/>
              </a:lnSpc>
              <a:buFont typeface="Arial" charset="0"/>
              <a:buChar char="►"/>
              <a:defRPr/>
            </a:pPr>
            <a:r>
              <a:rPr lang="en-US" dirty="0"/>
              <a:t>Speaking fees</a:t>
            </a:r>
          </a:p>
          <a:p>
            <a:pPr lvl="2" eaLnBrk="1" hangingPunct="1">
              <a:lnSpc>
                <a:spcPct val="90000"/>
              </a:lnSpc>
              <a:buFont typeface="Arial" charset="0"/>
              <a:buChar char="►"/>
              <a:defRPr/>
            </a:pPr>
            <a:r>
              <a:rPr lang="en-US" dirty="0"/>
              <a:t>Reviewer for Journals or government</a:t>
            </a:r>
          </a:p>
          <a:p>
            <a:pPr lvl="2" eaLnBrk="1" hangingPunct="1">
              <a:lnSpc>
                <a:spcPct val="90000"/>
              </a:lnSpc>
              <a:buFont typeface="Arial" charset="0"/>
              <a:buChar char="►"/>
              <a:defRPr/>
            </a:pPr>
            <a:r>
              <a:rPr lang="en-US" dirty="0"/>
              <a:t>National pride</a:t>
            </a:r>
          </a:p>
          <a:p>
            <a:pPr lvl="1" eaLnBrk="1" hangingPunct="1">
              <a:lnSpc>
                <a:spcPct val="90000"/>
              </a:lnSpc>
              <a:defRPr/>
            </a:pPr>
            <a:r>
              <a:rPr lang="en-US" dirty="0"/>
              <a:t>Improves chances of more money!</a:t>
            </a:r>
          </a:p>
        </p:txBody>
      </p:sp>
    </p:spTree>
  </p:cSld>
  <p:clrMapOvr>
    <a:masterClrMapping/>
  </p:clrMapOvr>
  <p:transition>
    <p:wipe dir="d"/>
  </p:transition>
</p:sld>
</file>

<file path=ppt/theme/theme1.xml><?xml version="1.0" encoding="utf-8"?>
<a:theme xmlns:a="http://schemas.openxmlformats.org/drawingml/2006/main" name="Compass">
  <a:themeElements>
    <a:clrScheme name="Compass 7">
      <a:dk1>
        <a:srgbClr val="000000"/>
      </a:dk1>
      <a:lt1>
        <a:srgbClr val="DDDCC5"/>
      </a:lt1>
      <a:dk2>
        <a:srgbClr val="95934B"/>
      </a:dk2>
      <a:lt2>
        <a:srgbClr val="DBDAC3"/>
      </a:lt2>
      <a:accent1>
        <a:srgbClr val="EAEBE1"/>
      </a:accent1>
      <a:accent2>
        <a:srgbClr val="9DB0B7"/>
      </a:accent2>
      <a:accent3>
        <a:srgbClr val="EBEBDF"/>
      </a:accent3>
      <a:accent4>
        <a:srgbClr val="000000"/>
      </a:accent4>
      <a:accent5>
        <a:srgbClr val="F3F3EE"/>
      </a:accent5>
      <a:accent6>
        <a:srgbClr val="8E9FA6"/>
      </a:accent6>
      <a:hlink>
        <a:srgbClr val="009900"/>
      </a:hlink>
      <a:folHlink>
        <a:srgbClr val="808000"/>
      </a:folHlink>
    </a:clrScheme>
    <a:fontScheme name="Compass">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Compass 1">
        <a:dk1>
          <a:srgbClr val="00007A"/>
        </a:dk1>
        <a:lt1>
          <a:srgbClr val="FFFFFF"/>
        </a:lt1>
        <a:dk2>
          <a:srgbClr val="000066"/>
        </a:dk2>
        <a:lt2>
          <a:srgbClr val="CCECFF"/>
        </a:lt2>
        <a:accent1>
          <a:srgbClr val="6F64C2"/>
        </a:accent1>
        <a:accent2>
          <a:srgbClr val="0089BA"/>
        </a:accent2>
        <a:accent3>
          <a:srgbClr val="AAAAB8"/>
        </a:accent3>
        <a:accent4>
          <a:srgbClr val="DADADA"/>
        </a:accent4>
        <a:accent5>
          <a:srgbClr val="BBB8DD"/>
        </a:accent5>
        <a:accent6>
          <a:srgbClr val="007CA8"/>
        </a:accent6>
        <a:hlink>
          <a:srgbClr val="66CCFF"/>
        </a:hlink>
        <a:folHlink>
          <a:srgbClr val="00CC99"/>
        </a:folHlink>
      </a:clrScheme>
      <a:clrMap bg1="dk2" tx1="lt1" bg2="dk1" tx2="lt2" accent1="accent1" accent2="accent2" accent3="accent3" accent4="accent4" accent5="accent5" accent6="accent6" hlink="hlink" folHlink="folHlink"/>
    </a:extraClrScheme>
    <a:extraClrScheme>
      <a:clrScheme name="Compass 2">
        <a:dk1>
          <a:srgbClr val="5B5D6B"/>
        </a:dk1>
        <a:lt1>
          <a:srgbClr val="FFFFFF"/>
        </a:lt1>
        <a:dk2>
          <a:srgbClr val="5A5C6C"/>
        </a:dk2>
        <a:lt2>
          <a:srgbClr val="FFFFCC"/>
        </a:lt2>
        <a:accent1>
          <a:srgbClr val="9966FF"/>
        </a:accent1>
        <a:accent2>
          <a:srgbClr val="9383B3"/>
        </a:accent2>
        <a:accent3>
          <a:srgbClr val="B5B5BA"/>
        </a:accent3>
        <a:accent4>
          <a:srgbClr val="DADADA"/>
        </a:accent4>
        <a:accent5>
          <a:srgbClr val="CAB8FF"/>
        </a:accent5>
        <a:accent6>
          <a:srgbClr val="8576A2"/>
        </a:accent6>
        <a:hlink>
          <a:srgbClr val="A3C145"/>
        </a:hlink>
        <a:folHlink>
          <a:srgbClr val="6FA9B7"/>
        </a:folHlink>
      </a:clrScheme>
      <a:clrMap bg1="dk2" tx1="lt1" bg2="dk1" tx2="lt2" accent1="accent1" accent2="accent2" accent3="accent3" accent4="accent4" accent5="accent5" accent6="accent6" hlink="hlink" folHlink="folHlink"/>
    </a:extraClrScheme>
    <a:extraClrScheme>
      <a:clrScheme name="Compass 3">
        <a:dk1>
          <a:srgbClr val="860000"/>
        </a:dk1>
        <a:lt1>
          <a:srgbClr val="FFFFFF"/>
        </a:lt1>
        <a:dk2>
          <a:srgbClr val="800000"/>
        </a:dk2>
        <a:lt2>
          <a:srgbClr val="FFFFCC"/>
        </a:lt2>
        <a:accent1>
          <a:srgbClr val="FF6600"/>
        </a:accent1>
        <a:accent2>
          <a:srgbClr val="FF9933"/>
        </a:accent2>
        <a:accent3>
          <a:srgbClr val="C0AAAA"/>
        </a:accent3>
        <a:accent4>
          <a:srgbClr val="DADADA"/>
        </a:accent4>
        <a:accent5>
          <a:srgbClr val="FFB8AA"/>
        </a:accent5>
        <a:accent6>
          <a:srgbClr val="E78A2D"/>
        </a:accent6>
        <a:hlink>
          <a:srgbClr val="FFCC00"/>
        </a:hlink>
        <a:folHlink>
          <a:srgbClr val="CC9900"/>
        </a:folHlink>
      </a:clrScheme>
      <a:clrMap bg1="dk2" tx1="lt1" bg2="dk1" tx2="lt2" accent1="accent1" accent2="accent2" accent3="accent3" accent4="accent4" accent5="accent5" accent6="accent6" hlink="hlink" folHlink="folHlink"/>
    </a:extraClrScheme>
    <a:extraClrScheme>
      <a:clrScheme name="Compass 4">
        <a:dk1>
          <a:srgbClr val="676A5C"/>
        </a:dk1>
        <a:lt1>
          <a:srgbClr val="FFFFFF"/>
        </a:lt1>
        <a:dk2>
          <a:srgbClr val="686B5D"/>
        </a:dk2>
        <a:lt2>
          <a:srgbClr val="FFFFCC"/>
        </a:lt2>
        <a:accent1>
          <a:srgbClr val="CC6600"/>
        </a:accent1>
        <a:accent2>
          <a:srgbClr val="809EA8"/>
        </a:accent2>
        <a:accent3>
          <a:srgbClr val="B9BAB6"/>
        </a:accent3>
        <a:accent4>
          <a:srgbClr val="DADADA"/>
        </a:accent4>
        <a:accent5>
          <a:srgbClr val="E2B8AA"/>
        </a:accent5>
        <a:accent6>
          <a:srgbClr val="738F98"/>
        </a:accent6>
        <a:hlink>
          <a:srgbClr val="DDBF4F"/>
        </a:hlink>
        <a:folHlink>
          <a:srgbClr val="B7B6A3"/>
        </a:folHlink>
      </a:clrScheme>
      <a:clrMap bg1="dk2" tx1="lt1" bg2="dk1" tx2="lt2" accent1="accent1" accent2="accent2" accent3="accent3" accent4="accent4" accent5="accent5" accent6="accent6" hlink="hlink" folHlink="folHlink"/>
    </a:extraClrScheme>
    <a:extraClrScheme>
      <a:clrScheme name="Compass 5">
        <a:dk1>
          <a:srgbClr val="AC835E"/>
        </a:dk1>
        <a:lt1>
          <a:srgbClr val="FFFFFF"/>
        </a:lt1>
        <a:dk2>
          <a:srgbClr val="AE8764"/>
        </a:dk2>
        <a:lt2>
          <a:srgbClr val="FFFFCC"/>
        </a:lt2>
        <a:accent1>
          <a:srgbClr val="CC6600"/>
        </a:accent1>
        <a:accent2>
          <a:srgbClr val="FF5050"/>
        </a:accent2>
        <a:accent3>
          <a:srgbClr val="D3C3B8"/>
        </a:accent3>
        <a:accent4>
          <a:srgbClr val="DADADA"/>
        </a:accent4>
        <a:accent5>
          <a:srgbClr val="E2B8AA"/>
        </a:accent5>
        <a:accent6>
          <a:srgbClr val="E74848"/>
        </a:accent6>
        <a:hlink>
          <a:srgbClr val="FFCC99"/>
        </a:hlink>
        <a:folHlink>
          <a:srgbClr val="FF9966"/>
        </a:folHlink>
      </a:clrScheme>
      <a:clrMap bg1="dk2" tx1="lt1" bg2="dk1" tx2="lt2" accent1="accent1" accent2="accent2" accent3="accent3" accent4="accent4" accent5="accent5" accent6="accent6" hlink="hlink" folHlink="folHlink"/>
    </a:extraClrScheme>
    <a:extraClrScheme>
      <a:clrScheme name="Compass 6">
        <a:dk1>
          <a:srgbClr val="526133"/>
        </a:dk1>
        <a:lt1>
          <a:srgbClr val="FFFFFF"/>
        </a:lt1>
        <a:dk2>
          <a:srgbClr val="4E5D31"/>
        </a:dk2>
        <a:lt2>
          <a:srgbClr val="FFFFCC"/>
        </a:lt2>
        <a:accent1>
          <a:srgbClr val="99CC00"/>
        </a:accent1>
        <a:accent2>
          <a:srgbClr val="7A9505"/>
        </a:accent2>
        <a:accent3>
          <a:srgbClr val="B2B6AD"/>
        </a:accent3>
        <a:accent4>
          <a:srgbClr val="DADADA"/>
        </a:accent4>
        <a:accent5>
          <a:srgbClr val="CAE2AA"/>
        </a:accent5>
        <a:accent6>
          <a:srgbClr val="6E8704"/>
        </a:accent6>
        <a:hlink>
          <a:srgbClr val="FFCC00"/>
        </a:hlink>
        <a:folHlink>
          <a:srgbClr val="CCCC00"/>
        </a:folHlink>
      </a:clrScheme>
      <a:clrMap bg1="dk2" tx1="lt1" bg2="dk1" tx2="lt2" accent1="accent1" accent2="accent2" accent3="accent3" accent4="accent4" accent5="accent5" accent6="accent6" hlink="hlink" folHlink="folHlink"/>
    </a:extraClrScheme>
    <a:extraClrScheme>
      <a:clrScheme name="Compass 7">
        <a:dk1>
          <a:srgbClr val="000000"/>
        </a:dk1>
        <a:lt1>
          <a:srgbClr val="DDDCC5"/>
        </a:lt1>
        <a:dk2>
          <a:srgbClr val="95934B"/>
        </a:dk2>
        <a:lt2>
          <a:srgbClr val="DBDAC3"/>
        </a:lt2>
        <a:accent1>
          <a:srgbClr val="EAEBE1"/>
        </a:accent1>
        <a:accent2>
          <a:srgbClr val="9DB0B7"/>
        </a:accent2>
        <a:accent3>
          <a:srgbClr val="EBEBDF"/>
        </a:accent3>
        <a:accent4>
          <a:srgbClr val="000000"/>
        </a:accent4>
        <a:accent5>
          <a:srgbClr val="F3F3EE"/>
        </a:accent5>
        <a:accent6>
          <a:srgbClr val="8E9FA6"/>
        </a:accent6>
        <a:hlink>
          <a:srgbClr val="009900"/>
        </a:hlink>
        <a:folHlink>
          <a:srgbClr val="808000"/>
        </a:folHlink>
      </a:clrScheme>
      <a:clrMap bg1="lt1" tx1="dk1" bg2="lt2" tx2="dk2" accent1="accent1" accent2="accent2" accent3="accent3" accent4="accent4" accent5="accent5" accent6="accent6" hlink="hlink" folHlink="folHlink"/>
    </a:extraClrScheme>
    <a:extraClrScheme>
      <a:clrScheme name="Compass 8">
        <a:dk1>
          <a:srgbClr val="007E7B"/>
        </a:dk1>
        <a:lt1>
          <a:srgbClr val="FFFFFF"/>
        </a:lt1>
        <a:dk2>
          <a:srgbClr val="008080"/>
        </a:dk2>
        <a:lt2>
          <a:srgbClr val="FFFF99"/>
        </a:lt2>
        <a:accent1>
          <a:srgbClr val="33CCCC"/>
        </a:accent1>
        <a:accent2>
          <a:srgbClr val="00CC66"/>
        </a:accent2>
        <a:accent3>
          <a:srgbClr val="AAC0C0"/>
        </a:accent3>
        <a:accent4>
          <a:srgbClr val="DADADA"/>
        </a:accent4>
        <a:accent5>
          <a:srgbClr val="ADE2E2"/>
        </a:accent5>
        <a:accent6>
          <a:srgbClr val="00B95C"/>
        </a:accent6>
        <a:hlink>
          <a:srgbClr val="CCFFCC"/>
        </a:hlink>
        <a:folHlink>
          <a:srgbClr val="FFFFCC"/>
        </a:folHlink>
      </a:clrScheme>
      <a:clrMap bg1="dk2" tx1="lt1" bg2="dk1" tx2="lt2" accent1="accent1" accent2="accent2" accent3="accent3" accent4="accent4" accent5="accent5" accent6="accent6" hlink="hlink" folHlink="folHlink"/>
    </a:extraClrScheme>
    <a:extraClrScheme>
      <a:clrScheme name="Compass 9">
        <a:dk1>
          <a:srgbClr val="000000"/>
        </a:dk1>
        <a:lt1>
          <a:srgbClr val="FFFFFF"/>
        </a:lt1>
        <a:dk2>
          <a:srgbClr val="000000"/>
        </a:dk2>
        <a:lt2>
          <a:srgbClr val="FEFEFE"/>
        </a:lt2>
        <a:accent1>
          <a:srgbClr val="E1E1FF"/>
        </a:accent1>
        <a:accent2>
          <a:srgbClr val="D9FFF8"/>
        </a:accent2>
        <a:accent3>
          <a:srgbClr val="FFFFFF"/>
        </a:accent3>
        <a:accent4>
          <a:srgbClr val="000000"/>
        </a:accent4>
        <a:accent5>
          <a:srgbClr val="EEEEFF"/>
        </a:accent5>
        <a:accent6>
          <a:srgbClr val="C4E7E1"/>
        </a:accent6>
        <a:hlink>
          <a:srgbClr val="9966FF"/>
        </a:hlink>
        <a:folHlink>
          <a:srgbClr val="6666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Compass</Template>
  <TotalTime>595</TotalTime>
  <Words>1567</Words>
  <Application>Microsoft Office PowerPoint</Application>
  <PresentationFormat>On-screen Show (4:3)</PresentationFormat>
  <Paragraphs>261</Paragraphs>
  <Slides>26</Slides>
  <Notes>26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Tahoma</vt:lpstr>
      <vt:lpstr>Wingdings</vt:lpstr>
      <vt:lpstr>Compass</vt:lpstr>
      <vt:lpstr>Overview of Ethics in Science….</vt:lpstr>
      <vt:lpstr>Sources</vt:lpstr>
      <vt:lpstr>Ethics:  </vt:lpstr>
      <vt:lpstr>Ethics in Science…</vt:lpstr>
      <vt:lpstr>Ethics – Scientists’ Behavior</vt:lpstr>
      <vt:lpstr>Impact of Misconduct</vt:lpstr>
      <vt:lpstr>Ethics and Behavior</vt:lpstr>
      <vt:lpstr>Ethics and Behavior cont’d</vt:lpstr>
      <vt:lpstr>Authorship</vt:lpstr>
      <vt:lpstr>Where Problems Arise w Authorship</vt:lpstr>
      <vt:lpstr>International Council of Medical Journal Editors</vt:lpstr>
      <vt:lpstr>Number and Quality of Pubs</vt:lpstr>
      <vt:lpstr>Data Integrity and “Errors” in the Literature…</vt:lpstr>
      <vt:lpstr>Problematic Activities – Usually Not Misconduct</vt:lpstr>
      <vt:lpstr>Types of Misconduct</vt:lpstr>
      <vt:lpstr>Fabrication/Falsification</vt:lpstr>
      <vt:lpstr>Plagiarism</vt:lpstr>
      <vt:lpstr>Misconduct Leads to Other Problems</vt:lpstr>
      <vt:lpstr>Lesser Offenses - </vt:lpstr>
      <vt:lpstr>Lesser Offenses - Conflicts of Interest</vt:lpstr>
      <vt:lpstr>UTSA Conflict of Interest Policy</vt:lpstr>
      <vt:lpstr>Illegal Behavior- not Scientific Misconduct:</vt:lpstr>
      <vt:lpstr>Actually Making a Complaint</vt:lpstr>
      <vt:lpstr>How does UTSA Respond to Allegations?</vt:lpstr>
      <vt:lpstr>Response II</vt:lpstr>
      <vt:lpstr>Overall….</vt:lpstr>
    </vt:vector>
  </TitlesOfParts>
  <Company>The University of Texas at San Antonio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Academic Honesty</dc:title>
  <dc:creator>GPTAYLOR</dc:creator>
  <cp:lastModifiedBy>Patty Ramirez</cp:lastModifiedBy>
  <cp:revision>76</cp:revision>
  <dcterms:created xsi:type="dcterms:W3CDTF">2005-04-18T15:19:50Z</dcterms:created>
  <dcterms:modified xsi:type="dcterms:W3CDTF">2026-07-29T21:30:48Z</dcterms:modified>
</cp:coreProperties>
</file>