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21"/>
  </p:notesMasterIdLst>
  <p:handoutMasterIdLst>
    <p:handoutMasterId r:id="rId22"/>
  </p:handoutMasterIdLst>
  <p:sldIdLst>
    <p:sldId id="256" r:id="rId2"/>
    <p:sldId id="274" r:id="rId3"/>
    <p:sldId id="272" r:id="rId4"/>
    <p:sldId id="263" r:id="rId5"/>
    <p:sldId id="276" r:id="rId6"/>
    <p:sldId id="280" r:id="rId7"/>
    <p:sldId id="262" r:id="rId8"/>
    <p:sldId id="260" r:id="rId9"/>
    <p:sldId id="277" r:id="rId10"/>
    <p:sldId id="279" r:id="rId11"/>
    <p:sldId id="264" r:id="rId12"/>
    <p:sldId id="266" r:id="rId13"/>
    <p:sldId id="265" r:id="rId14"/>
    <p:sldId id="267" r:id="rId15"/>
    <p:sldId id="278" r:id="rId16"/>
    <p:sldId id="268" r:id="rId17"/>
    <p:sldId id="269" r:id="rId18"/>
    <p:sldId id="270" r:id="rId19"/>
    <p:sldId id="273" r:id="rId2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78" autoAdjust="0"/>
    <p:restoredTop sz="86351" autoAdjust="0"/>
  </p:normalViewPr>
  <p:slideViewPr>
    <p:cSldViewPr>
      <p:cViewPr varScale="1">
        <p:scale>
          <a:sx n="79" d="100"/>
          <a:sy n="79" d="100"/>
        </p:scale>
        <p:origin x="45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-1536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839DDE23-6810-1AC0-8E2C-E50610280B5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BD80CD94-2D3A-69A9-1FA7-F73EE7AC0009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4" name="Rectangle 4">
            <a:extLst>
              <a:ext uri="{FF2B5EF4-FFF2-40B4-BE49-F238E27FC236}">
                <a16:creationId xmlns:a16="http://schemas.microsoft.com/office/drawing/2014/main" id="{4031196F-33C3-6FDC-AA96-7377AFB11C8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5" name="Rectangle 5">
            <a:extLst>
              <a:ext uri="{FF2B5EF4-FFF2-40B4-BE49-F238E27FC236}">
                <a16:creationId xmlns:a16="http://schemas.microsoft.com/office/drawing/2014/main" id="{25482C11-DE01-F454-EE68-6CBDB4795C69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2C8CAE5B-948A-4C37-9F1A-1FD3D709A35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>
            <a:extLst>
              <a:ext uri="{FF2B5EF4-FFF2-40B4-BE49-F238E27FC236}">
                <a16:creationId xmlns:a16="http://schemas.microsoft.com/office/drawing/2014/main" id="{F5AE386B-01CF-5320-21D4-4D282EF56FA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6131" name="Rectangle 3">
            <a:extLst>
              <a:ext uri="{FF2B5EF4-FFF2-40B4-BE49-F238E27FC236}">
                <a16:creationId xmlns:a16="http://schemas.microsoft.com/office/drawing/2014/main" id="{9DC5AC00-6CB0-30E6-74CA-FADFF500D359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2" name="Rectangle 4">
            <a:extLst>
              <a:ext uri="{FF2B5EF4-FFF2-40B4-BE49-F238E27FC236}">
                <a16:creationId xmlns:a16="http://schemas.microsoft.com/office/drawing/2014/main" id="{4A14D20E-456E-9DA7-02E5-E4F3C3EE93C2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6133" name="Rectangle 5">
            <a:extLst>
              <a:ext uri="{FF2B5EF4-FFF2-40B4-BE49-F238E27FC236}">
                <a16:creationId xmlns:a16="http://schemas.microsoft.com/office/drawing/2014/main" id="{18965F5A-2E0D-1B93-1279-74998F3E3A4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6134" name="Rectangle 6">
            <a:extLst>
              <a:ext uri="{FF2B5EF4-FFF2-40B4-BE49-F238E27FC236}">
                <a16:creationId xmlns:a16="http://schemas.microsoft.com/office/drawing/2014/main" id="{7CC40557-862D-141E-7A3D-51B12CF803B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6135" name="Rectangle 7">
            <a:extLst>
              <a:ext uri="{FF2B5EF4-FFF2-40B4-BE49-F238E27FC236}">
                <a16:creationId xmlns:a16="http://schemas.microsoft.com/office/drawing/2014/main" id="{EDF7E66E-9621-7C44-C668-E2F1D9C4C6F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ED7791F7-FF40-4804-9110-11CD3A3FDA8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C7BBEF27-03BA-6267-CD0A-0D74138AE8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A849C4A1-CF8F-4721-8663-B686E1C32FF3}" type="slidenum">
              <a:rPr lang="en-US" altLang="en-US">
                <a:latin typeface="Times New Roman" panose="02020603050405020304" pitchFamily="18" charset="0"/>
              </a:rPr>
              <a:pPr/>
              <a:t>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A4B60112-F9C7-2853-7DD6-495E6E35C0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0EBDEB39-E285-7723-8835-0558586241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2646BBD7-2914-DE1B-34D8-8D26F0EA6E8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A8E42873-F877-D522-40E4-1C06BC8530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32772" name="Slide Number Placeholder 3">
            <a:extLst>
              <a:ext uri="{FF2B5EF4-FFF2-40B4-BE49-F238E27FC236}">
                <a16:creationId xmlns:a16="http://schemas.microsoft.com/office/drawing/2014/main" id="{0FE7CA1B-1DAC-C0D9-5515-92EEC4AA2C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8AF9CD8F-94E1-41B9-B1B6-10C493F523E8}" type="slidenum">
              <a:rPr lang="en-US" altLang="en-US">
                <a:latin typeface="Times New Roman" panose="02020603050405020304" pitchFamily="18" charset="0"/>
              </a:rPr>
              <a:pPr/>
              <a:t>10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BF0A4D29-7C58-64E4-58D2-2A8071BDCBB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1EE669D0-2C8A-4D50-8267-35DAE65D0286}" type="slidenum">
              <a:rPr lang="en-US" altLang="en-US">
                <a:latin typeface="Times New Roman" panose="02020603050405020304" pitchFamily="18" charset="0"/>
              </a:rPr>
              <a:pPr/>
              <a:t>11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B002DCEF-6D6D-077B-71FC-EB967069215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640CAD1C-FDA9-6EDF-724A-CDF8FF5926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B5865E4A-2EF6-2134-0D1E-C2BC3A8B94B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C43A4410-2B31-4820-A7C4-D9DC119A1881}" type="slidenum">
              <a:rPr lang="en-US" altLang="en-US">
                <a:latin typeface="Times New Roman" panose="02020603050405020304" pitchFamily="18" charset="0"/>
              </a:rPr>
              <a:pPr/>
              <a:t>12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89385E96-CB41-B36B-1743-4B817836DD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3B615F02-4E52-7DF9-D806-44CA4069B9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4F11D526-2B3A-8965-EC35-72770A3A1B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6554897-9965-4EE9-928B-A2B367E78A4A}" type="slidenum">
              <a:rPr lang="en-US" altLang="en-US">
                <a:latin typeface="Times New Roman" panose="02020603050405020304" pitchFamily="18" charset="0"/>
              </a:rPr>
              <a:pPr/>
              <a:t>13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9F6CE9BA-77FB-CD01-2109-4BF89A16A06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E0ED8718-5957-09DA-9D5A-3D9364449A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>
            <a:extLst>
              <a:ext uri="{FF2B5EF4-FFF2-40B4-BE49-F238E27FC236}">
                <a16:creationId xmlns:a16="http://schemas.microsoft.com/office/drawing/2014/main" id="{D521606F-62E2-4B8F-5B82-FF73A483133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321A7F80-91BE-419A-98BB-526A5FC85641}" type="slidenum">
              <a:rPr lang="en-US" altLang="en-US">
                <a:latin typeface="Times New Roman" panose="02020603050405020304" pitchFamily="18" charset="0"/>
              </a:rPr>
              <a:pPr/>
              <a:t>14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6867" name="Rectangle 2">
            <a:extLst>
              <a:ext uri="{FF2B5EF4-FFF2-40B4-BE49-F238E27FC236}">
                <a16:creationId xmlns:a16="http://schemas.microsoft.com/office/drawing/2014/main" id="{99BAE4AB-2DF8-0936-D162-129BEFF551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id="{40712252-094C-F425-3FCE-F758B1D06C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:a16="http://schemas.microsoft.com/office/drawing/2014/main" id="{C7E6C484-B2DC-6367-C1FC-93C6949F321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60ED9F2E-87BC-4983-938D-099ED8E58599}" type="slidenum">
              <a:rPr lang="en-US" altLang="en-US">
                <a:latin typeface="Times New Roman" panose="02020603050405020304" pitchFamily="18" charset="0"/>
              </a:rPr>
              <a:pPr/>
              <a:t>15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6C44C4CE-D719-DB56-A454-CC2EDB5CF81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7259A026-C2BD-45A4-DF0D-1A81ED519B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>
            <a:extLst>
              <a:ext uri="{FF2B5EF4-FFF2-40B4-BE49-F238E27FC236}">
                <a16:creationId xmlns:a16="http://schemas.microsoft.com/office/drawing/2014/main" id="{0664E488-47A1-803E-AFA0-04B5F1154B2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886ED98C-9794-490F-A35C-32BE074DCBCE}" type="slidenum">
              <a:rPr lang="en-US" altLang="en-US">
                <a:latin typeface="Times New Roman" panose="02020603050405020304" pitchFamily="18" charset="0"/>
              </a:rPr>
              <a:pPr/>
              <a:t>16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93B48585-1900-2F0C-EA72-6C1C7A83BD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614E2538-3C48-1B4A-93C1-259F557AAE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id="{F85463BD-357B-17DF-0C09-609AD2856E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063D6D22-2577-4642-B649-70D571E7BC07}" type="slidenum">
              <a:rPr lang="en-US" altLang="en-US">
                <a:latin typeface="Times New Roman" panose="02020603050405020304" pitchFamily="18" charset="0"/>
              </a:rPr>
              <a:pPr/>
              <a:t>17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8A9DF7AF-BCA5-4B82-F3CB-EB79F3EE07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2209DCF7-929D-7916-48E3-440A702B82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id="{77FC677D-95E2-871E-DD3F-171C2E15C3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B2624D1A-7D7A-4E7D-99FE-94C52C794D61}" type="slidenum">
              <a:rPr lang="en-US" altLang="en-US">
                <a:latin typeface="Times New Roman" panose="02020603050405020304" pitchFamily="18" charset="0"/>
              </a:rPr>
              <a:pPr/>
              <a:t>18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77C97379-AFCD-09D2-CE7E-B3548E50FC8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C7025649-6EC8-DBEA-6C17-61D1E03714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>
            <a:extLst>
              <a:ext uri="{FF2B5EF4-FFF2-40B4-BE49-F238E27FC236}">
                <a16:creationId xmlns:a16="http://schemas.microsoft.com/office/drawing/2014/main" id="{98F64E32-3066-8DE9-13CA-7599897A3C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41FCF405-F5F7-4BCF-AAA9-3BA563699EDF}" type="slidenum">
              <a:rPr lang="en-US" altLang="en-US">
                <a:latin typeface="Times New Roman" panose="02020603050405020304" pitchFamily="18" charset="0"/>
              </a:rPr>
              <a:pPr/>
              <a:t>19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58CD7B1B-5681-F38D-9D9E-EB65ABBB03E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CA0A67CA-2AB4-272F-22F5-814C72B0CE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AE37DD06-804E-36BD-4793-66C0EA1A92F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26F97C94-2064-4803-8841-F0F6A5406C28}" type="slidenum">
              <a:rPr lang="en-US" altLang="en-US">
                <a:latin typeface="Times New Roman" panose="02020603050405020304" pitchFamily="18" charset="0"/>
              </a:rPr>
              <a:pPr/>
              <a:t>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B0A63EBB-DB3B-C876-6315-543D5BC5B0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FBF14D3C-83F6-FF04-0192-892415A2E7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378D104B-4E5B-0CC8-2FDC-120B000E43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5547D334-2ABF-4818-B71F-64AE2D3B5F94}" type="slidenum">
              <a:rPr lang="en-US" altLang="en-US">
                <a:latin typeface="Times New Roman" panose="02020603050405020304" pitchFamily="18" charset="0"/>
              </a:rPr>
              <a:pPr/>
              <a:t>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945E9429-4CEB-3273-DBED-54B095BEEC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2902E6C6-E873-5A8D-24FB-5A9A435C5A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1B4ABA0D-2034-5857-BC85-B07DFD5A198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1D2B4B87-F8EA-4EC3-BCD8-CBC85EAD3977}" type="slidenum">
              <a:rPr lang="en-US" altLang="en-US">
                <a:latin typeface="Times New Roman" panose="02020603050405020304" pitchFamily="18" charset="0"/>
              </a:rPr>
              <a:pPr/>
              <a:t>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0EF59798-6D9B-34BC-F03A-F7B6ACD1C4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3716ECB3-BBC8-3454-A3AC-10124D0529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3EF218BE-69C0-9C61-CC95-5DA2E079B4C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394B11F0-6E65-4DB7-A58A-D1F9C7BF400F}" type="slidenum">
              <a:rPr lang="en-US" altLang="en-US">
                <a:latin typeface="Times New Roman" panose="02020603050405020304" pitchFamily="18" charset="0"/>
              </a:rPr>
              <a:pPr/>
              <a:t>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8B320C33-5AE9-06B8-D185-4E2E80D200F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97C2F7D2-5274-C42E-FA79-A160945AC7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>
            <a:extLst>
              <a:ext uri="{FF2B5EF4-FFF2-40B4-BE49-F238E27FC236}">
                <a16:creationId xmlns:a16="http://schemas.microsoft.com/office/drawing/2014/main" id="{83E4FBDC-5B3E-AC42-EF91-D68661D8C94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>
            <a:extLst>
              <a:ext uri="{FF2B5EF4-FFF2-40B4-BE49-F238E27FC236}">
                <a16:creationId xmlns:a16="http://schemas.microsoft.com/office/drawing/2014/main" id="{89AF3F3C-A86B-7ED0-9578-A8F4D7BCD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28676" name="Slide Number Placeholder 3">
            <a:extLst>
              <a:ext uri="{FF2B5EF4-FFF2-40B4-BE49-F238E27FC236}">
                <a16:creationId xmlns:a16="http://schemas.microsoft.com/office/drawing/2014/main" id="{E52EA3C7-74BB-FE11-F365-3D367BB43D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F75FF2E-EAD5-4C6F-BACF-BA19BBFD37F3}" type="slidenum">
              <a:rPr lang="en-US" altLang="en-US">
                <a:latin typeface="Times New Roman" panose="02020603050405020304" pitchFamily="18" charset="0"/>
              </a:rPr>
              <a:pPr/>
              <a:t>6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8B6E4162-7A48-E63A-8292-D31811F9358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5A6C4B5F-CCC5-4970-AB7E-A5A30D056294}" type="slidenum">
              <a:rPr lang="en-US" altLang="en-US">
                <a:latin typeface="Times New Roman" panose="02020603050405020304" pitchFamily="18" charset="0"/>
              </a:rPr>
              <a:pPr/>
              <a:t>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7FAA7528-FAEA-F9A4-4028-942FE3D27F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2B426715-39F3-DF52-823F-358AD99030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>
            <a:extLst>
              <a:ext uri="{FF2B5EF4-FFF2-40B4-BE49-F238E27FC236}">
                <a16:creationId xmlns:a16="http://schemas.microsoft.com/office/drawing/2014/main" id="{55D2C407-E241-DF99-8369-4292EC92DF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EE8E332-3E04-4852-9E1B-93A364056158}" type="slidenum">
              <a:rPr lang="en-US" altLang="en-US">
                <a:latin typeface="Times New Roman" panose="02020603050405020304" pitchFamily="18" charset="0"/>
              </a:rPr>
              <a:pPr/>
              <a:t>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4C7C8BEF-11BD-D2D4-7736-85C42C9E855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id="{2C6393CE-B007-74CB-8A90-75F94E6773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id="{B187D8E4-D099-E7E1-2952-401A00DC331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id="{F2BCC655-E7F6-C431-924F-79037C6C4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31748" name="Slide Number Placeholder 3">
            <a:extLst>
              <a:ext uri="{FF2B5EF4-FFF2-40B4-BE49-F238E27FC236}">
                <a16:creationId xmlns:a16="http://schemas.microsoft.com/office/drawing/2014/main" id="{CCAE724A-FD1C-CC11-11D0-AB6F97FB84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78164316-088F-4748-84B5-35EB31558180}" type="slidenum">
              <a:rPr lang="en-US" altLang="en-US">
                <a:latin typeface="Times New Roman" panose="02020603050405020304" pitchFamily="18" charset="0"/>
              </a:rPr>
              <a:pPr/>
              <a:t>9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F40B7DF4-56EB-B1B4-AB57-244BB4F6C404}"/>
              </a:ext>
            </a:extLst>
          </p:cNvPr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233A00D2-8A76-CA63-B1F7-E4A67F21E94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45262" name="Freeform 4">
                <a:extLst>
                  <a:ext uri="{FF2B5EF4-FFF2-40B4-BE49-F238E27FC236}">
                    <a16:creationId xmlns:a16="http://schemas.microsoft.com/office/drawing/2014/main" id="{9E903070-0256-FFD8-DA74-19009AB45E35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3" name="Freeform 5">
                <a:extLst>
                  <a:ext uri="{FF2B5EF4-FFF2-40B4-BE49-F238E27FC236}">
                    <a16:creationId xmlns:a16="http://schemas.microsoft.com/office/drawing/2014/main" id="{C9AC6AD3-0A0C-0F2B-6401-85886B9C3224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4" name="Freeform 6">
                <a:extLst>
                  <a:ext uri="{FF2B5EF4-FFF2-40B4-BE49-F238E27FC236}">
                    <a16:creationId xmlns:a16="http://schemas.microsoft.com/office/drawing/2014/main" id="{E04E3024-A71C-51EB-49C0-13312A3FF07F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5" name="Freeform 7">
                <a:extLst>
                  <a:ext uri="{FF2B5EF4-FFF2-40B4-BE49-F238E27FC236}">
                    <a16:creationId xmlns:a16="http://schemas.microsoft.com/office/drawing/2014/main" id="{088D40EE-F405-A20A-0EF7-53016CA5B098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6" name="Freeform 8">
                <a:extLst>
                  <a:ext uri="{FF2B5EF4-FFF2-40B4-BE49-F238E27FC236}">
                    <a16:creationId xmlns:a16="http://schemas.microsoft.com/office/drawing/2014/main" id="{949C1DD9-F312-D7AA-BC3B-BCA9380D2ADB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7" name="Freeform 9">
                <a:extLst>
                  <a:ext uri="{FF2B5EF4-FFF2-40B4-BE49-F238E27FC236}">
                    <a16:creationId xmlns:a16="http://schemas.microsoft.com/office/drawing/2014/main" id="{96C6282B-6A7D-290B-DD38-EF88AB26D731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8" name="Freeform 10">
                <a:extLst>
                  <a:ext uri="{FF2B5EF4-FFF2-40B4-BE49-F238E27FC236}">
                    <a16:creationId xmlns:a16="http://schemas.microsoft.com/office/drawing/2014/main" id="{A201D173-11F7-7182-36AD-228F266834F3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9" name="Freeform 11">
                <a:extLst>
                  <a:ext uri="{FF2B5EF4-FFF2-40B4-BE49-F238E27FC236}">
                    <a16:creationId xmlns:a16="http://schemas.microsoft.com/office/drawing/2014/main" id="{1FF1CD8A-AD98-BD7C-1BE7-B22B18034F5C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70" name="Freeform 12">
                <a:extLst>
                  <a:ext uri="{FF2B5EF4-FFF2-40B4-BE49-F238E27FC236}">
                    <a16:creationId xmlns:a16="http://schemas.microsoft.com/office/drawing/2014/main" id="{1A22AE4A-5BE4-280A-6977-CB73D1224E37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71" name="Freeform 13">
                <a:extLst>
                  <a:ext uri="{FF2B5EF4-FFF2-40B4-BE49-F238E27FC236}">
                    <a16:creationId xmlns:a16="http://schemas.microsoft.com/office/drawing/2014/main" id="{4435C803-4277-62A4-7C6B-44998302E780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72" name="Freeform 14">
                <a:extLst>
                  <a:ext uri="{FF2B5EF4-FFF2-40B4-BE49-F238E27FC236}">
                    <a16:creationId xmlns:a16="http://schemas.microsoft.com/office/drawing/2014/main" id="{D989CD21-65F0-95F3-60FF-E03CB04407D0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73" name="Freeform 15">
                <a:extLst>
                  <a:ext uri="{FF2B5EF4-FFF2-40B4-BE49-F238E27FC236}">
                    <a16:creationId xmlns:a16="http://schemas.microsoft.com/office/drawing/2014/main" id="{3D7FB78A-F6CA-73D9-C904-7585BF8A827E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74" name="Freeform 16">
                <a:extLst>
                  <a:ext uri="{FF2B5EF4-FFF2-40B4-BE49-F238E27FC236}">
                    <a16:creationId xmlns:a16="http://schemas.microsoft.com/office/drawing/2014/main" id="{3CB3AEB1-5E4E-3518-5103-9D2326FB5229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" name="Group 17">
              <a:extLst>
                <a:ext uri="{FF2B5EF4-FFF2-40B4-BE49-F238E27FC236}">
                  <a16:creationId xmlns:a16="http://schemas.microsoft.com/office/drawing/2014/main" id="{3CD9D017-82C1-FE88-8627-E9CA8CADDF7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5" name="Rectangle 18">
                <a:extLst>
                  <a:ext uri="{FF2B5EF4-FFF2-40B4-BE49-F238E27FC236}">
                    <a16:creationId xmlns:a16="http://schemas.microsoft.com/office/drawing/2014/main" id="{6DCF5CE4-E28B-FE60-ACA9-7BAACF75175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6" name="Rectangle 19">
                <a:extLst>
                  <a:ext uri="{FF2B5EF4-FFF2-40B4-BE49-F238E27FC236}">
                    <a16:creationId xmlns:a16="http://schemas.microsoft.com/office/drawing/2014/main" id="{64CC2164-04AE-5291-CC2F-EA6DC491E66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7" name="Rectangle 20">
                <a:extLst>
                  <a:ext uri="{FF2B5EF4-FFF2-40B4-BE49-F238E27FC236}">
                    <a16:creationId xmlns:a16="http://schemas.microsoft.com/office/drawing/2014/main" id="{15BAD096-173C-077C-C920-143EA617710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8" name="Rectangle 21">
                <a:extLst>
                  <a:ext uri="{FF2B5EF4-FFF2-40B4-BE49-F238E27FC236}">
                    <a16:creationId xmlns:a16="http://schemas.microsoft.com/office/drawing/2014/main" id="{DD2E0715-F16E-0E1C-7E8B-19482F901CB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9" name="Rectangle 22">
                <a:extLst>
                  <a:ext uri="{FF2B5EF4-FFF2-40B4-BE49-F238E27FC236}">
                    <a16:creationId xmlns:a16="http://schemas.microsoft.com/office/drawing/2014/main" id="{BB518A51-90E5-E8E9-7350-6E47D7DE45F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" name="Rectangle 23">
                <a:extLst>
                  <a:ext uri="{FF2B5EF4-FFF2-40B4-BE49-F238E27FC236}">
                    <a16:creationId xmlns:a16="http://schemas.microsoft.com/office/drawing/2014/main" id="{C806AE21-E15E-B086-001B-137B0ACDD36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" name="Rectangle 24">
                <a:extLst>
                  <a:ext uri="{FF2B5EF4-FFF2-40B4-BE49-F238E27FC236}">
                    <a16:creationId xmlns:a16="http://schemas.microsoft.com/office/drawing/2014/main" id="{0F2F317E-DBB2-D671-7812-1942E96BCC1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2" name="Rectangle 25">
                <a:extLst>
                  <a:ext uri="{FF2B5EF4-FFF2-40B4-BE49-F238E27FC236}">
                    <a16:creationId xmlns:a16="http://schemas.microsoft.com/office/drawing/2014/main" id="{3E43C495-1E97-A202-2504-B9AC981E45A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3" name="Rectangle 26">
                <a:extLst>
                  <a:ext uri="{FF2B5EF4-FFF2-40B4-BE49-F238E27FC236}">
                    <a16:creationId xmlns:a16="http://schemas.microsoft.com/office/drawing/2014/main" id="{3FFE7AB9-D8FB-784D-4A15-B47CD4201D9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4" name="Rectangle 27">
                <a:extLst>
                  <a:ext uri="{FF2B5EF4-FFF2-40B4-BE49-F238E27FC236}">
                    <a16:creationId xmlns:a16="http://schemas.microsoft.com/office/drawing/2014/main" id="{251047EF-FE00-9F5A-D988-9D17B0AC3E3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5" name="Rectangle 28">
                <a:extLst>
                  <a:ext uri="{FF2B5EF4-FFF2-40B4-BE49-F238E27FC236}">
                    <a16:creationId xmlns:a16="http://schemas.microsoft.com/office/drawing/2014/main" id="{AF36AC67-68B6-F7CE-6269-3EAE01171C7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6" name="Rectangle 29">
                <a:extLst>
                  <a:ext uri="{FF2B5EF4-FFF2-40B4-BE49-F238E27FC236}">
                    <a16:creationId xmlns:a16="http://schemas.microsoft.com/office/drawing/2014/main" id="{DAD65E1E-0ABF-A971-6336-5E685A7ABDA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7" name="Rectangle 30">
                <a:extLst>
                  <a:ext uri="{FF2B5EF4-FFF2-40B4-BE49-F238E27FC236}">
                    <a16:creationId xmlns:a16="http://schemas.microsoft.com/office/drawing/2014/main" id="{0FE6FB64-0A05-A7CD-3CB1-E966D03BFB7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8" name="Rectangle 31">
                <a:extLst>
                  <a:ext uri="{FF2B5EF4-FFF2-40B4-BE49-F238E27FC236}">
                    <a16:creationId xmlns:a16="http://schemas.microsoft.com/office/drawing/2014/main" id="{5EA0700C-0DDC-BD88-F299-F4FF4E51A3F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9" name="Rectangle 32">
                <a:extLst>
                  <a:ext uri="{FF2B5EF4-FFF2-40B4-BE49-F238E27FC236}">
                    <a16:creationId xmlns:a16="http://schemas.microsoft.com/office/drawing/2014/main" id="{7CAD7BC1-B117-4863-AA66-AA1A0557E43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20" name="Rectangle 33">
                <a:extLst>
                  <a:ext uri="{FF2B5EF4-FFF2-40B4-BE49-F238E27FC236}">
                    <a16:creationId xmlns:a16="http://schemas.microsoft.com/office/drawing/2014/main" id="{C527BFE4-2959-0368-6D36-53BE1A6DD12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21" name="Rectangle 34">
                <a:extLst>
                  <a:ext uri="{FF2B5EF4-FFF2-40B4-BE49-F238E27FC236}">
                    <a16:creationId xmlns:a16="http://schemas.microsoft.com/office/drawing/2014/main" id="{EE9AE23C-A974-A368-D234-BAABF509A71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22" name="Rectangle 35">
                <a:extLst>
                  <a:ext uri="{FF2B5EF4-FFF2-40B4-BE49-F238E27FC236}">
                    <a16:creationId xmlns:a16="http://schemas.microsoft.com/office/drawing/2014/main" id="{87A4246F-F268-AF55-1680-75AF57C55E7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23" name="Rectangle 36">
                <a:extLst>
                  <a:ext uri="{FF2B5EF4-FFF2-40B4-BE49-F238E27FC236}">
                    <a16:creationId xmlns:a16="http://schemas.microsoft.com/office/drawing/2014/main" id="{A188FDEB-C519-F166-3F0B-AD15C00C6E0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24" name="Rectangle 37">
                <a:extLst>
                  <a:ext uri="{FF2B5EF4-FFF2-40B4-BE49-F238E27FC236}">
                    <a16:creationId xmlns:a16="http://schemas.microsoft.com/office/drawing/2014/main" id="{7677C020-E2FE-3242-88A3-BF6CAE6C681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25" name="Rectangle 38">
                <a:extLst>
                  <a:ext uri="{FF2B5EF4-FFF2-40B4-BE49-F238E27FC236}">
                    <a16:creationId xmlns:a16="http://schemas.microsoft.com/office/drawing/2014/main" id="{A69F1000-D45A-8293-B53C-840246C3F58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26" name="Rectangle 39">
                <a:extLst>
                  <a:ext uri="{FF2B5EF4-FFF2-40B4-BE49-F238E27FC236}">
                    <a16:creationId xmlns:a16="http://schemas.microsoft.com/office/drawing/2014/main" id="{7232DD51-CEED-AB49-038B-449F77BEF89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27" name="Rectangle 40">
                <a:extLst>
                  <a:ext uri="{FF2B5EF4-FFF2-40B4-BE49-F238E27FC236}">
                    <a16:creationId xmlns:a16="http://schemas.microsoft.com/office/drawing/2014/main" id="{04DCD443-96B4-1D76-C456-23D1912B3BC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28" name="Rectangle 41">
                <a:extLst>
                  <a:ext uri="{FF2B5EF4-FFF2-40B4-BE49-F238E27FC236}">
                    <a16:creationId xmlns:a16="http://schemas.microsoft.com/office/drawing/2014/main" id="{33899496-B60D-2F17-487D-06B6D594093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29" name="Rectangle 42">
                <a:extLst>
                  <a:ext uri="{FF2B5EF4-FFF2-40B4-BE49-F238E27FC236}">
                    <a16:creationId xmlns:a16="http://schemas.microsoft.com/office/drawing/2014/main" id="{BDF41D9B-E7FD-5326-ECDA-48829519B17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30" name="Rectangle 43">
                <a:extLst>
                  <a:ext uri="{FF2B5EF4-FFF2-40B4-BE49-F238E27FC236}">
                    <a16:creationId xmlns:a16="http://schemas.microsoft.com/office/drawing/2014/main" id="{0DC513AE-D484-70D1-F073-46BC4AF3DAB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31" name="Rectangle 44">
                <a:extLst>
                  <a:ext uri="{FF2B5EF4-FFF2-40B4-BE49-F238E27FC236}">
                    <a16:creationId xmlns:a16="http://schemas.microsoft.com/office/drawing/2014/main" id="{0B1DF372-5AE8-02FF-3B29-68B58A0CF3D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32" name="Rectangle 45">
                <a:extLst>
                  <a:ext uri="{FF2B5EF4-FFF2-40B4-BE49-F238E27FC236}">
                    <a16:creationId xmlns:a16="http://schemas.microsoft.com/office/drawing/2014/main" id="{1830F1B6-79EF-BB88-8A55-552287A2704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33" name="Rectangle 46">
                <a:extLst>
                  <a:ext uri="{FF2B5EF4-FFF2-40B4-BE49-F238E27FC236}">
                    <a16:creationId xmlns:a16="http://schemas.microsoft.com/office/drawing/2014/main" id="{005FB909-2798-DDBC-071D-4A6A8E17272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34" name="Rectangle 47">
                <a:extLst>
                  <a:ext uri="{FF2B5EF4-FFF2-40B4-BE49-F238E27FC236}">
                    <a16:creationId xmlns:a16="http://schemas.microsoft.com/office/drawing/2014/main" id="{F2CF7296-209D-EA8E-AE62-459FFD77EF4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35" name="Rectangle 48">
                <a:extLst>
                  <a:ext uri="{FF2B5EF4-FFF2-40B4-BE49-F238E27FC236}">
                    <a16:creationId xmlns:a16="http://schemas.microsoft.com/office/drawing/2014/main" id="{A6C6213E-3007-3471-82A4-6CB6096D733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36" name="Rectangle 49">
                <a:extLst>
                  <a:ext uri="{FF2B5EF4-FFF2-40B4-BE49-F238E27FC236}">
                    <a16:creationId xmlns:a16="http://schemas.microsoft.com/office/drawing/2014/main" id="{8F7EEA43-C189-6BA4-8570-18C1BD43745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37" name="Rectangle 50">
                <a:extLst>
                  <a:ext uri="{FF2B5EF4-FFF2-40B4-BE49-F238E27FC236}">
                    <a16:creationId xmlns:a16="http://schemas.microsoft.com/office/drawing/2014/main" id="{74D418F6-9628-0ECA-300C-A5B75624549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38" name="Rectangle 51">
                <a:extLst>
                  <a:ext uri="{FF2B5EF4-FFF2-40B4-BE49-F238E27FC236}">
                    <a16:creationId xmlns:a16="http://schemas.microsoft.com/office/drawing/2014/main" id="{F80C727B-FA6F-034A-1CBA-64DA6C2FD68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39" name="Rectangle 52">
                <a:extLst>
                  <a:ext uri="{FF2B5EF4-FFF2-40B4-BE49-F238E27FC236}">
                    <a16:creationId xmlns:a16="http://schemas.microsoft.com/office/drawing/2014/main" id="{CD85A505-D3C0-5BAB-0954-9CCD791CD2A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0" name="Rectangle 53">
                <a:extLst>
                  <a:ext uri="{FF2B5EF4-FFF2-40B4-BE49-F238E27FC236}">
                    <a16:creationId xmlns:a16="http://schemas.microsoft.com/office/drawing/2014/main" id="{CDE37425-D666-E7CD-F1F4-F078AB18E72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1" name="Rectangle 54">
                <a:extLst>
                  <a:ext uri="{FF2B5EF4-FFF2-40B4-BE49-F238E27FC236}">
                    <a16:creationId xmlns:a16="http://schemas.microsoft.com/office/drawing/2014/main" id="{17EDB0A9-0C51-A9D1-E7ED-DC352459D61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2" name="Rectangle 55">
                <a:extLst>
                  <a:ext uri="{FF2B5EF4-FFF2-40B4-BE49-F238E27FC236}">
                    <a16:creationId xmlns:a16="http://schemas.microsoft.com/office/drawing/2014/main" id="{CE69CC4B-161A-8030-C4A1-F17D227A71F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3" name="Rectangle 56">
                <a:extLst>
                  <a:ext uri="{FF2B5EF4-FFF2-40B4-BE49-F238E27FC236}">
                    <a16:creationId xmlns:a16="http://schemas.microsoft.com/office/drawing/2014/main" id="{1140053C-2148-ED83-4BFD-486D15F3FCC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4" name="Rectangle 57">
                <a:extLst>
                  <a:ext uri="{FF2B5EF4-FFF2-40B4-BE49-F238E27FC236}">
                    <a16:creationId xmlns:a16="http://schemas.microsoft.com/office/drawing/2014/main" id="{C8856BF0-72E3-BEF4-4302-8EA2A1FF668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" name="Rectangle 58">
                <a:extLst>
                  <a:ext uri="{FF2B5EF4-FFF2-40B4-BE49-F238E27FC236}">
                    <a16:creationId xmlns:a16="http://schemas.microsoft.com/office/drawing/2014/main" id="{25B493C7-698B-C0AF-ED92-96BEA18499F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6" name="Rectangle 59">
                <a:extLst>
                  <a:ext uri="{FF2B5EF4-FFF2-40B4-BE49-F238E27FC236}">
                    <a16:creationId xmlns:a16="http://schemas.microsoft.com/office/drawing/2014/main" id="{5824243A-CE25-8844-CE6F-52A9B1C3C15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7" name="Rectangle 60">
                <a:extLst>
                  <a:ext uri="{FF2B5EF4-FFF2-40B4-BE49-F238E27FC236}">
                    <a16:creationId xmlns:a16="http://schemas.microsoft.com/office/drawing/2014/main" id="{F55C3FBC-2308-3C30-963B-CED5B03E151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8" name="Rectangle 61">
                <a:extLst>
                  <a:ext uri="{FF2B5EF4-FFF2-40B4-BE49-F238E27FC236}">
                    <a16:creationId xmlns:a16="http://schemas.microsoft.com/office/drawing/2014/main" id="{607B4A94-5A8A-1E65-D7DF-5D15EE886FC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9" name="Rectangle 62">
                <a:extLst>
                  <a:ext uri="{FF2B5EF4-FFF2-40B4-BE49-F238E27FC236}">
                    <a16:creationId xmlns:a16="http://schemas.microsoft.com/office/drawing/2014/main" id="{A499E7E3-14A8-9BB7-C71B-FFE6D102D66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50" name="Rectangle 63">
                <a:extLst>
                  <a:ext uri="{FF2B5EF4-FFF2-40B4-BE49-F238E27FC236}">
                    <a16:creationId xmlns:a16="http://schemas.microsoft.com/office/drawing/2014/main" id="{4B44984D-1B9E-6B60-9437-F65AD3276A9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51" name="Rectangle 64">
                <a:extLst>
                  <a:ext uri="{FF2B5EF4-FFF2-40B4-BE49-F238E27FC236}">
                    <a16:creationId xmlns:a16="http://schemas.microsoft.com/office/drawing/2014/main" id="{5856FB77-7296-9237-7AB6-6C3A906AB80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52" name="Rectangle 65">
                <a:extLst>
                  <a:ext uri="{FF2B5EF4-FFF2-40B4-BE49-F238E27FC236}">
                    <a16:creationId xmlns:a16="http://schemas.microsoft.com/office/drawing/2014/main" id="{F0E6B273-6A64-8707-C863-8CC339AA698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53" name="Rectangle 66">
                <a:extLst>
                  <a:ext uri="{FF2B5EF4-FFF2-40B4-BE49-F238E27FC236}">
                    <a16:creationId xmlns:a16="http://schemas.microsoft.com/office/drawing/2014/main" id="{8144CE77-C1D0-F46E-D0CE-C72AFE9C09C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54" name="Rectangle 67">
                <a:extLst>
                  <a:ext uri="{FF2B5EF4-FFF2-40B4-BE49-F238E27FC236}">
                    <a16:creationId xmlns:a16="http://schemas.microsoft.com/office/drawing/2014/main" id="{928F5A07-7EE5-B1EF-2B19-D2876C9C16B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55" name="Rectangle 68">
                <a:extLst>
                  <a:ext uri="{FF2B5EF4-FFF2-40B4-BE49-F238E27FC236}">
                    <a16:creationId xmlns:a16="http://schemas.microsoft.com/office/drawing/2014/main" id="{3E6BC6C6-E3EF-0DA1-A255-D2B74C7DA42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56" name="Rectangle 69">
                <a:extLst>
                  <a:ext uri="{FF2B5EF4-FFF2-40B4-BE49-F238E27FC236}">
                    <a16:creationId xmlns:a16="http://schemas.microsoft.com/office/drawing/2014/main" id="{74479760-99A9-51EB-FE1B-3D36FB1AE13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57" name="Rectangle 70">
                <a:extLst>
                  <a:ext uri="{FF2B5EF4-FFF2-40B4-BE49-F238E27FC236}">
                    <a16:creationId xmlns:a16="http://schemas.microsoft.com/office/drawing/2014/main" id="{59BCAB65-8997-1B62-0D7D-3CEAA499FFB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58" name="Rectangle 71">
                <a:extLst>
                  <a:ext uri="{FF2B5EF4-FFF2-40B4-BE49-F238E27FC236}">
                    <a16:creationId xmlns:a16="http://schemas.microsoft.com/office/drawing/2014/main" id="{DD264CA8-1329-F37C-7E27-FA160C6B46A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59" name="Rectangle 72">
                <a:extLst>
                  <a:ext uri="{FF2B5EF4-FFF2-40B4-BE49-F238E27FC236}">
                    <a16:creationId xmlns:a16="http://schemas.microsoft.com/office/drawing/2014/main" id="{06B6F11E-DAA5-D455-5C44-F53C85925F8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60" name="Rectangle 73">
                <a:extLst>
                  <a:ext uri="{FF2B5EF4-FFF2-40B4-BE49-F238E27FC236}">
                    <a16:creationId xmlns:a16="http://schemas.microsoft.com/office/drawing/2014/main" id="{C27B6E4B-9662-040A-A828-87A9A3B670C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61" name="Rectangle 74">
                <a:extLst>
                  <a:ext uri="{FF2B5EF4-FFF2-40B4-BE49-F238E27FC236}">
                    <a16:creationId xmlns:a16="http://schemas.microsoft.com/office/drawing/2014/main" id="{F0D9CB85-BF05-1D16-577F-50ADEDF4E48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62" name="Rectangle 75">
                <a:extLst>
                  <a:ext uri="{FF2B5EF4-FFF2-40B4-BE49-F238E27FC236}">
                    <a16:creationId xmlns:a16="http://schemas.microsoft.com/office/drawing/2014/main" id="{893535EE-FC69-7907-ADDA-8F5ECFFCE05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63" name="Rectangle 76">
                <a:extLst>
                  <a:ext uri="{FF2B5EF4-FFF2-40B4-BE49-F238E27FC236}">
                    <a16:creationId xmlns:a16="http://schemas.microsoft.com/office/drawing/2014/main" id="{6C5DF6C7-5A6C-CA8F-D855-C5331A57AE1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184" name="Rectangle 77">
                <a:extLst>
                  <a:ext uri="{FF2B5EF4-FFF2-40B4-BE49-F238E27FC236}">
                    <a16:creationId xmlns:a16="http://schemas.microsoft.com/office/drawing/2014/main" id="{D1C515B7-37DA-D12C-F8D0-8DABEBC205F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185" name="Rectangle 78">
                <a:extLst>
                  <a:ext uri="{FF2B5EF4-FFF2-40B4-BE49-F238E27FC236}">
                    <a16:creationId xmlns:a16="http://schemas.microsoft.com/office/drawing/2014/main" id="{648D8FB4-B00D-E89D-58AE-78954209C99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186" name="Rectangle 79">
                <a:extLst>
                  <a:ext uri="{FF2B5EF4-FFF2-40B4-BE49-F238E27FC236}">
                    <a16:creationId xmlns:a16="http://schemas.microsoft.com/office/drawing/2014/main" id="{A7082AC5-E537-FA8D-9528-7EE57022EDA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187" name="Rectangle 80">
                <a:extLst>
                  <a:ext uri="{FF2B5EF4-FFF2-40B4-BE49-F238E27FC236}">
                    <a16:creationId xmlns:a16="http://schemas.microsoft.com/office/drawing/2014/main" id="{B10730CF-1BA5-35E3-C930-F214AE09EE1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188" name="Freeform 81">
                <a:extLst>
                  <a:ext uri="{FF2B5EF4-FFF2-40B4-BE49-F238E27FC236}">
                    <a16:creationId xmlns:a16="http://schemas.microsoft.com/office/drawing/2014/main" id="{F2BC35AA-55EF-A105-409B-00712A533206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89" name="Rectangle 82">
                <a:extLst>
                  <a:ext uri="{FF2B5EF4-FFF2-40B4-BE49-F238E27FC236}">
                    <a16:creationId xmlns:a16="http://schemas.microsoft.com/office/drawing/2014/main" id="{97374D1D-272E-EC3A-2B8D-C685D2DA293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190" name="Rectangle 83">
                <a:extLst>
                  <a:ext uri="{FF2B5EF4-FFF2-40B4-BE49-F238E27FC236}">
                    <a16:creationId xmlns:a16="http://schemas.microsoft.com/office/drawing/2014/main" id="{ACA108B1-AE37-3CE1-85C6-5A721B27C73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191" name="Rectangle 84">
                <a:extLst>
                  <a:ext uri="{FF2B5EF4-FFF2-40B4-BE49-F238E27FC236}">
                    <a16:creationId xmlns:a16="http://schemas.microsoft.com/office/drawing/2014/main" id="{4A68B576-3C04-2072-9C16-249B03A2FE9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192" name="Rectangle 85">
                <a:extLst>
                  <a:ext uri="{FF2B5EF4-FFF2-40B4-BE49-F238E27FC236}">
                    <a16:creationId xmlns:a16="http://schemas.microsoft.com/office/drawing/2014/main" id="{86E85AA7-FB14-6680-FA08-66ECA8C4010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193" name="Rectangle 86">
                <a:extLst>
                  <a:ext uri="{FF2B5EF4-FFF2-40B4-BE49-F238E27FC236}">
                    <a16:creationId xmlns:a16="http://schemas.microsoft.com/office/drawing/2014/main" id="{8BD948BE-345E-1E70-3C6D-5754BDD08BF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194" name="Rectangle 87">
                <a:extLst>
                  <a:ext uri="{FF2B5EF4-FFF2-40B4-BE49-F238E27FC236}">
                    <a16:creationId xmlns:a16="http://schemas.microsoft.com/office/drawing/2014/main" id="{6CDA0C99-8F7B-EEFF-E087-E763C5950F5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195" name="Rectangle 88">
                <a:extLst>
                  <a:ext uri="{FF2B5EF4-FFF2-40B4-BE49-F238E27FC236}">
                    <a16:creationId xmlns:a16="http://schemas.microsoft.com/office/drawing/2014/main" id="{ACFF0864-3083-4752-D994-ABA021AC1D1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196" name="Rectangle 89">
                <a:extLst>
                  <a:ext uri="{FF2B5EF4-FFF2-40B4-BE49-F238E27FC236}">
                    <a16:creationId xmlns:a16="http://schemas.microsoft.com/office/drawing/2014/main" id="{47DAB080-6595-F976-3964-B1D7C4A2F20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197" name="Rectangle 90">
                <a:extLst>
                  <a:ext uri="{FF2B5EF4-FFF2-40B4-BE49-F238E27FC236}">
                    <a16:creationId xmlns:a16="http://schemas.microsoft.com/office/drawing/2014/main" id="{BEBABFA4-BF5F-A3BE-303C-C8E8FF82E81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198" name="Rectangle 91">
                <a:extLst>
                  <a:ext uri="{FF2B5EF4-FFF2-40B4-BE49-F238E27FC236}">
                    <a16:creationId xmlns:a16="http://schemas.microsoft.com/office/drawing/2014/main" id="{C302A931-0E15-F704-5806-78585BAE57E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199" name="Rectangle 92">
                <a:extLst>
                  <a:ext uri="{FF2B5EF4-FFF2-40B4-BE49-F238E27FC236}">
                    <a16:creationId xmlns:a16="http://schemas.microsoft.com/office/drawing/2014/main" id="{834E89C2-416C-34F5-B969-FA98E434607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00" name="Rectangle 93">
                <a:extLst>
                  <a:ext uri="{FF2B5EF4-FFF2-40B4-BE49-F238E27FC236}">
                    <a16:creationId xmlns:a16="http://schemas.microsoft.com/office/drawing/2014/main" id="{4B28E88D-C490-6BA2-3F40-1C0BFBF22CC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01" name="Rectangle 94">
                <a:extLst>
                  <a:ext uri="{FF2B5EF4-FFF2-40B4-BE49-F238E27FC236}">
                    <a16:creationId xmlns:a16="http://schemas.microsoft.com/office/drawing/2014/main" id="{FEA9B587-16FC-2DC4-A613-E69DEFCF543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02" name="Rectangle 95">
                <a:extLst>
                  <a:ext uri="{FF2B5EF4-FFF2-40B4-BE49-F238E27FC236}">
                    <a16:creationId xmlns:a16="http://schemas.microsoft.com/office/drawing/2014/main" id="{88DA754F-F678-51D6-89B8-975FB758E74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03" name="Rectangle 96">
                <a:extLst>
                  <a:ext uri="{FF2B5EF4-FFF2-40B4-BE49-F238E27FC236}">
                    <a16:creationId xmlns:a16="http://schemas.microsoft.com/office/drawing/2014/main" id="{B20A3A98-5E19-56BC-9562-66C8650AFE5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04" name="Rectangle 97">
                <a:extLst>
                  <a:ext uri="{FF2B5EF4-FFF2-40B4-BE49-F238E27FC236}">
                    <a16:creationId xmlns:a16="http://schemas.microsoft.com/office/drawing/2014/main" id="{0FFEA4B9-DA1D-4CB8-9246-FBF0FDA63F0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05" name="Rectangle 98">
                <a:extLst>
                  <a:ext uri="{FF2B5EF4-FFF2-40B4-BE49-F238E27FC236}">
                    <a16:creationId xmlns:a16="http://schemas.microsoft.com/office/drawing/2014/main" id="{0A03C740-9F07-7FDD-0BAD-1FA9C5B6FC3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06" name="Rectangle 99">
                <a:extLst>
                  <a:ext uri="{FF2B5EF4-FFF2-40B4-BE49-F238E27FC236}">
                    <a16:creationId xmlns:a16="http://schemas.microsoft.com/office/drawing/2014/main" id="{1E4F878B-32C1-4EAF-7810-CC4A6158DA1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07" name="Rectangle 100">
                <a:extLst>
                  <a:ext uri="{FF2B5EF4-FFF2-40B4-BE49-F238E27FC236}">
                    <a16:creationId xmlns:a16="http://schemas.microsoft.com/office/drawing/2014/main" id="{12D4F5F7-437F-4474-BA89-96AB2E6031D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08" name="Rectangle 101">
                <a:extLst>
                  <a:ext uri="{FF2B5EF4-FFF2-40B4-BE49-F238E27FC236}">
                    <a16:creationId xmlns:a16="http://schemas.microsoft.com/office/drawing/2014/main" id="{886B88AD-7D76-D756-DB03-AAA6C309B1D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11" name="Rectangle 102">
                <a:extLst>
                  <a:ext uri="{FF2B5EF4-FFF2-40B4-BE49-F238E27FC236}">
                    <a16:creationId xmlns:a16="http://schemas.microsoft.com/office/drawing/2014/main" id="{7334F7C1-AED3-E2C5-E020-4120752F28C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12" name="Rectangle 103">
                <a:extLst>
                  <a:ext uri="{FF2B5EF4-FFF2-40B4-BE49-F238E27FC236}">
                    <a16:creationId xmlns:a16="http://schemas.microsoft.com/office/drawing/2014/main" id="{7D87A98E-C20B-34E2-C86B-725AD7D4D9C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13" name="Rectangle 104">
                <a:extLst>
                  <a:ext uri="{FF2B5EF4-FFF2-40B4-BE49-F238E27FC236}">
                    <a16:creationId xmlns:a16="http://schemas.microsoft.com/office/drawing/2014/main" id="{DC183986-E541-CDBC-A99C-C33BBEA06DA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14" name="Rectangle 105">
                <a:extLst>
                  <a:ext uri="{FF2B5EF4-FFF2-40B4-BE49-F238E27FC236}">
                    <a16:creationId xmlns:a16="http://schemas.microsoft.com/office/drawing/2014/main" id="{9ED76016-247C-C197-B3E3-CF67AA04CF9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15" name="Rectangle 106">
                <a:extLst>
                  <a:ext uri="{FF2B5EF4-FFF2-40B4-BE49-F238E27FC236}">
                    <a16:creationId xmlns:a16="http://schemas.microsoft.com/office/drawing/2014/main" id="{B6B4FC3A-9DE8-B990-5D54-017B57FBA09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16" name="Rectangle 107">
                <a:extLst>
                  <a:ext uri="{FF2B5EF4-FFF2-40B4-BE49-F238E27FC236}">
                    <a16:creationId xmlns:a16="http://schemas.microsoft.com/office/drawing/2014/main" id="{D8906084-9304-A652-EFE6-AC19A5E85FF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17" name="Rectangle 108">
                <a:extLst>
                  <a:ext uri="{FF2B5EF4-FFF2-40B4-BE49-F238E27FC236}">
                    <a16:creationId xmlns:a16="http://schemas.microsoft.com/office/drawing/2014/main" id="{7F072A5E-222B-9985-F5B5-3C8B3741766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18" name="Rectangle 109">
                <a:extLst>
                  <a:ext uri="{FF2B5EF4-FFF2-40B4-BE49-F238E27FC236}">
                    <a16:creationId xmlns:a16="http://schemas.microsoft.com/office/drawing/2014/main" id="{B4B00CC6-9918-3E54-A364-7E2D0F65140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19" name="Rectangle 110">
                <a:extLst>
                  <a:ext uri="{FF2B5EF4-FFF2-40B4-BE49-F238E27FC236}">
                    <a16:creationId xmlns:a16="http://schemas.microsoft.com/office/drawing/2014/main" id="{7B77B9EC-2B1C-996E-2DD0-25808F81B44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20" name="Rectangle 111">
                <a:extLst>
                  <a:ext uri="{FF2B5EF4-FFF2-40B4-BE49-F238E27FC236}">
                    <a16:creationId xmlns:a16="http://schemas.microsoft.com/office/drawing/2014/main" id="{A48D0257-60AA-A003-6C18-FC6DE8EE91D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21" name="Rectangle 112">
                <a:extLst>
                  <a:ext uri="{FF2B5EF4-FFF2-40B4-BE49-F238E27FC236}">
                    <a16:creationId xmlns:a16="http://schemas.microsoft.com/office/drawing/2014/main" id="{8F75846C-CAF7-E7EA-E9AC-5D72BA002E3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22" name="Rectangle 113">
                <a:extLst>
                  <a:ext uri="{FF2B5EF4-FFF2-40B4-BE49-F238E27FC236}">
                    <a16:creationId xmlns:a16="http://schemas.microsoft.com/office/drawing/2014/main" id="{41E0564D-8C7F-C75B-3A12-CC21FFD5006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23" name="Rectangle 114">
                <a:extLst>
                  <a:ext uri="{FF2B5EF4-FFF2-40B4-BE49-F238E27FC236}">
                    <a16:creationId xmlns:a16="http://schemas.microsoft.com/office/drawing/2014/main" id="{6D03577D-95B1-8F14-6238-CC3F5CC6EA1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24" name="Rectangle 115">
                <a:extLst>
                  <a:ext uri="{FF2B5EF4-FFF2-40B4-BE49-F238E27FC236}">
                    <a16:creationId xmlns:a16="http://schemas.microsoft.com/office/drawing/2014/main" id="{BCF59680-5E71-E505-2FDD-D1A7AABF3EE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25" name="Rectangle 116">
                <a:extLst>
                  <a:ext uri="{FF2B5EF4-FFF2-40B4-BE49-F238E27FC236}">
                    <a16:creationId xmlns:a16="http://schemas.microsoft.com/office/drawing/2014/main" id="{9012B4F6-C972-7B2D-6083-5D55F597DCF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26" name="Rectangle 117">
                <a:extLst>
                  <a:ext uri="{FF2B5EF4-FFF2-40B4-BE49-F238E27FC236}">
                    <a16:creationId xmlns:a16="http://schemas.microsoft.com/office/drawing/2014/main" id="{ADC6ACA0-241A-8F1E-78C8-752E1D34033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27" name="Rectangle 118">
                <a:extLst>
                  <a:ext uri="{FF2B5EF4-FFF2-40B4-BE49-F238E27FC236}">
                    <a16:creationId xmlns:a16="http://schemas.microsoft.com/office/drawing/2014/main" id="{8FB531E4-24F0-3D08-CE38-7E2295CD0AA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28" name="Rectangle 119">
                <a:extLst>
                  <a:ext uri="{FF2B5EF4-FFF2-40B4-BE49-F238E27FC236}">
                    <a16:creationId xmlns:a16="http://schemas.microsoft.com/office/drawing/2014/main" id="{F19BFCE5-89A7-ABF4-DEDE-142C99D19B0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29" name="Rectangle 120">
                <a:extLst>
                  <a:ext uri="{FF2B5EF4-FFF2-40B4-BE49-F238E27FC236}">
                    <a16:creationId xmlns:a16="http://schemas.microsoft.com/office/drawing/2014/main" id="{EE1BB5E0-36E2-30F4-9C0F-E4BB4B13DB7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30" name="Rectangle 121">
                <a:extLst>
                  <a:ext uri="{FF2B5EF4-FFF2-40B4-BE49-F238E27FC236}">
                    <a16:creationId xmlns:a16="http://schemas.microsoft.com/office/drawing/2014/main" id="{63F4A7DD-9527-0D2B-3F89-8AAFB84CCE2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31" name="Rectangle 122">
                <a:extLst>
                  <a:ext uri="{FF2B5EF4-FFF2-40B4-BE49-F238E27FC236}">
                    <a16:creationId xmlns:a16="http://schemas.microsoft.com/office/drawing/2014/main" id="{A3F23DEF-5F27-3F40-C07E-575A9FC0E6A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32" name="Rectangle 123">
                <a:extLst>
                  <a:ext uri="{FF2B5EF4-FFF2-40B4-BE49-F238E27FC236}">
                    <a16:creationId xmlns:a16="http://schemas.microsoft.com/office/drawing/2014/main" id="{B1278D53-FF43-9610-4D07-E076460A021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33" name="Rectangle 124">
                <a:extLst>
                  <a:ext uri="{FF2B5EF4-FFF2-40B4-BE49-F238E27FC236}">
                    <a16:creationId xmlns:a16="http://schemas.microsoft.com/office/drawing/2014/main" id="{72515781-5A8B-8B2D-E181-BDE2BD04202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34" name="Rectangle 125">
                <a:extLst>
                  <a:ext uri="{FF2B5EF4-FFF2-40B4-BE49-F238E27FC236}">
                    <a16:creationId xmlns:a16="http://schemas.microsoft.com/office/drawing/2014/main" id="{90AA3E87-9CFE-7BD7-AE3A-21E8F652662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35" name="Rectangle 126">
                <a:extLst>
                  <a:ext uri="{FF2B5EF4-FFF2-40B4-BE49-F238E27FC236}">
                    <a16:creationId xmlns:a16="http://schemas.microsoft.com/office/drawing/2014/main" id="{8A443610-2C2E-3656-433C-CB91C30A0A8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36" name="Rectangle 127">
                <a:extLst>
                  <a:ext uri="{FF2B5EF4-FFF2-40B4-BE49-F238E27FC236}">
                    <a16:creationId xmlns:a16="http://schemas.microsoft.com/office/drawing/2014/main" id="{276954C0-3F2D-B939-FFEB-EF4732BD5DD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37" name="Rectangle 128">
                <a:extLst>
                  <a:ext uri="{FF2B5EF4-FFF2-40B4-BE49-F238E27FC236}">
                    <a16:creationId xmlns:a16="http://schemas.microsoft.com/office/drawing/2014/main" id="{C5B29F1C-A210-4E3A-378C-FC232C57895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38" name="Rectangle 129">
                <a:extLst>
                  <a:ext uri="{FF2B5EF4-FFF2-40B4-BE49-F238E27FC236}">
                    <a16:creationId xmlns:a16="http://schemas.microsoft.com/office/drawing/2014/main" id="{7BD07F87-A971-5A41-B024-E2601206FD6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39" name="Rectangle 130">
                <a:extLst>
                  <a:ext uri="{FF2B5EF4-FFF2-40B4-BE49-F238E27FC236}">
                    <a16:creationId xmlns:a16="http://schemas.microsoft.com/office/drawing/2014/main" id="{4702F05E-F1EF-253B-5683-A74588A6F96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40" name="Rectangle 131">
                <a:extLst>
                  <a:ext uri="{FF2B5EF4-FFF2-40B4-BE49-F238E27FC236}">
                    <a16:creationId xmlns:a16="http://schemas.microsoft.com/office/drawing/2014/main" id="{4730F1F0-6286-500A-D578-12427D9F678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41" name="Rectangle 132">
                <a:extLst>
                  <a:ext uri="{FF2B5EF4-FFF2-40B4-BE49-F238E27FC236}">
                    <a16:creationId xmlns:a16="http://schemas.microsoft.com/office/drawing/2014/main" id="{3591BE3D-8C49-3413-2F01-0C55FFA335D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42" name="Rectangle 133">
                <a:extLst>
                  <a:ext uri="{FF2B5EF4-FFF2-40B4-BE49-F238E27FC236}">
                    <a16:creationId xmlns:a16="http://schemas.microsoft.com/office/drawing/2014/main" id="{570F6177-061E-F0E0-EA91-E560103AF70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43" name="Rectangle 134">
                <a:extLst>
                  <a:ext uri="{FF2B5EF4-FFF2-40B4-BE49-F238E27FC236}">
                    <a16:creationId xmlns:a16="http://schemas.microsoft.com/office/drawing/2014/main" id="{0B783EB4-66D8-7B0E-A23E-F3B833138D3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44" name="Rectangle 135">
                <a:extLst>
                  <a:ext uri="{FF2B5EF4-FFF2-40B4-BE49-F238E27FC236}">
                    <a16:creationId xmlns:a16="http://schemas.microsoft.com/office/drawing/2014/main" id="{80C0C43F-67A8-7D53-ECB6-58E38E8CD5F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45" name="Rectangle 136">
                <a:extLst>
                  <a:ext uri="{FF2B5EF4-FFF2-40B4-BE49-F238E27FC236}">
                    <a16:creationId xmlns:a16="http://schemas.microsoft.com/office/drawing/2014/main" id="{48A5A1B1-CD15-D9F6-F8E6-20DA1DFAFD6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46" name="Rectangle 137">
                <a:extLst>
                  <a:ext uri="{FF2B5EF4-FFF2-40B4-BE49-F238E27FC236}">
                    <a16:creationId xmlns:a16="http://schemas.microsoft.com/office/drawing/2014/main" id="{CB6515F1-8B83-1305-A517-4FAA5CFCF87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47" name="Freeform 138">
                <a:extLst>
                  <a:ext uri="{FF2B5EF4-FFF2-40B4-BE49-F238E27FC236}">
                    <a16:creationId xmlns:a16="http://schemas.microsoft.com/office/drawing/2014/main" id="{5F96DB06-69C3-9ADC-B30E-B002585189CF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48" name="Freeform 139">
                <a:extLst>
                  <a:ext uri="{FF2B5EF4-FFF2-40B4-BE49-F238E27FC236}">
                    <a16:creationId xmlns:a16="http://schemas.microsoft.com/office/drawing/2014/main" id="{2E88612D-B6B2-3CB5-D0EC-C9228C690058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49" name="Freeform 140">
                <a:extLst>
                  <a:ext uri="{FF2B5EF4-FFF2-40B4-BE49-F238E27FC236}">
                    <a16:creationId xmlns:a16="http://schemas.microsoft.com/office/drawing/2014/main" id="{B5C51DEF-972E-7CDA-4608-AD8F89725B7A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0" name="Freeform 141">
                <a:extLst>
                  <a:ext uri="{FF2B5EF4-FFF2-40B4-BE49-F238E27FC236}">
                    <a16:creationId xmlns:a16="http://schemas.microsoft.com/office/drawing/2014/main" id="{CF8D3013-0256-0791-234E-5CAA02EEBB98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1" name="Freeform 142">
                <a:extLst>
                  <a:ext uri="{FF2B5EF4-FFF2-40B4-BE49-F238E27FC236}">
                    <a16:creationId xmlns:a16="http://schemas.microsoft.com/office/drawing/2014/main" id="{10E836BF-8DA6-DFD8-F62B-22BD25F1AF89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2" name="Freeform 143">
                <a:extLst>
                  <a:ext uri="{FF2B5EF4-FFF2-40B4-BE49-F238E27FC236}">
                    <a16:creationId xmlns:a16="http://schemas.microsoft.com/office/drawing/2014/main" id="{1AF6BF86-0594-0EAD-4D5C-D80177427900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3" name="Freeform 144">
                <a:extLst>
                  <a:ext uri="{FF2B5EF4-FFF2-40B4-BE49-F238E27FC236}">
                    <a16:creationId xmlns:a16="http://schemas.microsoft.com/office/drawing/2014/main" id="{6965CDCC-5828-3905-117E-457D26918B17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4" name="Freeform 145">
                <a:extLst>
                  <a:ext uri="{FF2B5EF4-FFF2-40B4-BE49-F238E27FC236}">
                    <a16:creationId xmlns:a16="http://schemas.microsoft.com/office/drawing/2014/main" id="{DACA542E-6236-42DB-3573-3E8DB1845E14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5" name="Freeform 146">
                <a:extLst>
                  <a:ext uri="{FF2B5EF4-FFF2-40B4-BE49-F238E27FC236}">
                    <a16:creationId xmlns:a16="http://schemas.microsoft.com/office/drawing/2014/main" id="{EE346DED-163D-657F-29EB-4E8804DAA85D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6" name="Rectangle 147">
                <a:extLst>
                  <a:ext uri="{FF2B5EF4-FFF2-40B4-BE49-F238E27FC236}">
                    <a16:creationId xmlns:a16="http://schemas.microsoft.com/office/drawing/2014/main" id="{D30F8D6D-4E16-73D6-A69D-327F6CFD9C3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57" name="Rectangle 148">
                <a:extLst>
                  <a:ext uri="{FF2B5EF4-FFF2-40B4-BE49-F238E27FC236}">
                    <a16:creationId xmlns:a16="http://schemas.microsoft.com/office/drawing/2014/main" id="{4BCB293D-777A-4B22-B52D-C5D8D8ECFC5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58" name="Freeform 149">
                <a:extLst>
                  <a:ext uri="{FF2B5EF4-FFF2-40B4-BE49-F238E27FC236}">
                    <a16:creationId xmlns:a16="http://schemas.microsoft.com/office/drawing/2014/main" id="{760F1A50-6884-2040-1187-A93D87A03865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9" name="Freeform 150">
                <a:extLst>
                  <a:ext uri="{FF2B5EF4-FFF2-40B4-BE49-F238E27FC236}">
                    <a16:creationId xmlns:a16="http://schemas.microsoft.com/office/drawing/2014/main" id="{FD0A7E11-CF11-AEA3-5383-C42A9988B4F1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9 h 154"/>
                  <a:gd name="T2" fmla="*/ 6 w 144"/>
                  <a:gd name="T3" fmla="*/ 14 h 154"/>
                  <a:gd name="T4" fmla="*/ 12 w 144"/>
                  <a:gd name="T5" fmla="*/ 11 h 154"/>
                  <a:gd name="T6" fmla="*/ 7 w 144"/>
                  <a:gd name="T7" fmla="*/ 5 h 154"/>
                  <a:gd name="T8" fmla="*/ 11 w 144"/>
                  <a:gd name="T9" fmla="*/ 3 h 154"/>
                  <a:gd name="T10" fmla="*/ 12 w 144"/>
                  <a:gd name="T11" fmla="*/ 5 h 154"/>
                  <a:gd name="T12" fmla="*/ 15 w 144"/>
                  <a:gd name="T13" fmla="*/ 4 h 154"/>
                  <a:gd name="T14" fmla="*/ 10 w 144"/>
                  <a:gd name="T15" fmla="*/ 0 h 154"/>
                  <a:gd name="T16" fmla="*/ 4 w 144"/>
                  <a:gd name="T17" fmla="*/ 3 h 154"/>
                  <a:gd name="T18" fmla="*/ 9 w 144"/>
                  <a:gd name="T19" fmla="*/ 10 h 154"/>
                  <a:gd name="T20" fmla="*/ 3 w 144"/>
                  <a:gd name="T21" fmla="*/ 9 h 154"/>
                  <a:gd name="T22" fmla="*/ 0 w 144"/>
                  <a:gd name="T23" fmla="*/ 9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0" name="Freeform 151">
                <a:extLst>
                  <a:ext uri="{FF2B5EF4-FFF2-40B4-BE49-F238E27FC236}">
                    <a16:creationId xmlns:a16="http://schemas.microsoft.com/office/drawing/2014/main" id="{77F80FF4-8000-FEC7-9ACA-B7B1E8D940ED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Tahoma" charset="0"/>
                </a:endParaRPr>
              </a:p>
            </p:txBody>
          </p:sp>
          <p:sp>
            <p:nvSpPr>
              <p:cNvPr id="45261" name="Oval 152">
                <a:extLst>
                  <a:ext uri="{FF2B5EF4-FFF2-40B4-BE49-F238E27FC236}">
                    <a16:creationId xmlns:a16="http://schemas.microsoft.com/office/drawing/2014/main" id="{CFB1975E-6655-1186-4C7E-A011933BD06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Tahoma" charset="0"/>
                </a:endParaRPr>
              </a:p>
            </p:txBody>
          </p:sp>
        </p:grpSp>
      </p:grpSp>
      <p:sp>
        <p:nvSpPr>
          <p:cNvPr id="45209" name="Rectangle 15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5210" name="Rectangle 15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charset="0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5275" name="Rectangle 155">
            <a:extLst>
              <a:ext uri="{FF2B5EF4-FFF2-40B4-BE49-F238E27FC236}">
                <a16:creationId xmlns:a16="http://schemas.microsoft.com/office/drawing/2014/main" id="{ABD24DB9-B66A-C816-6548-15EC43CF11A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3048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276" name="Rectangle 156">
            <a:extLst>
              <a:ext uri="{FF2B5EF4-FFF2-40B4-BE49-F238E27FC236}">
                <a16:creationId xmlns:a16="http://schemas.microsoft.com/office/drawing/2014/main" id="{A9458B20-570F-4265-5CE0-CE7C34F616E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277" name="Rectangle 157">
            <a:extLst>
              <a:ext uri="{FF2B5EF4-FFF2-40B4-BE49-F238E27FC236}">
                <a16:creationId xmlns:a16="http://schemas.microsoft.com/office/drawing/2014/main" id="{A36D13EC-E34F-01E2-8D7A-378D731ABA4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defRPr>
            </a:lvl1pPr>
          </a:lstStyle>
          <a:p>
            <a:fld id="{6927B8C6-D2D4-4C24-97FF-6CA4CE77FCB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4731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54">
            <a:extLst>
              <a:ext uri="{FF2B5EF4-FFF2-40B4-BE49-F238E27FC236}">
                <a16:creationId xmlns:a16="http://schemas.microsoft.com/office/drawing/2014/main" id="{E5DEA288-4592-8096-F415-4F0223D3A6A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5">
            <a:extLst>
              <a:ext uri="{FF2B5EF4-FFF2-40B4-BE49-F238E27FC236}">
                <a16:creationId xmlns:a16="http://schemas.microsoft.com/office/drawing/2014/main" id="{B292DA7A-C36A-C5EF-EDFC-32BD2963906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6">
            <a:extLst>
              <a:ext uri="{FF2B5EF4-FFF2-40B4-BE49-F238E27FC236}">
                <a16:creationId xmlns:a16="http://schemas.microsoft.com/office/drawing/2014/main" id="{78E9A872-4B2A-FE27-49F9-4F08E25D5ED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3235EC-FADA-40B2-AFC6-0F94631980D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5473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54">
            <a:extLst>
              <a:ext uri="{FF2B5EF4-FFF2-40B4-BE49-F238E27FC236}">
                <a16:creationId xmlns:a16="http://schemas.microsoft.com/office/drawing/2014/main" id="{F8CE3984-1CA1-3BDC-F1CD-8A06E904C7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5">
            <a:extLst>
              <a:ext uri="{FF2B5EF4-FFF2-40B4-BE49-F238E27FC236}">
                <a16:creationId xmlns:a16="http://schemas.microsoft.com/office/drawing/2014/main" id="{6155417A-8D61-21B3-016A-D43542CA93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6">
            <a:extLst>
              <a:ext uri="{FF2B5EF4-FFF2-40B4-BE49-F238E27FC236}">
                <a16:creationId xmlns:a16="http://schemas.microsoft.com/office/drawing/2014/main" id="{B152E20D-6367-2545-724D-E7BAE26657B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9E3ED1-EE79-4926-A69E-99D8EE37302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310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54">
            <a:extLst>
              <a:ext uri="{FF2B5EF4-FFF2-40B4-BE49-F238E27FC236}">
                <a16:creationId xmlns:a16="http://schemas.microsoft.com/office/drawing/2014/main" id="{BD9A71A0-77C0-46B2-EB97-B93D7178013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5">
            <a:extLst>
              <a:ext uri="{FF2B5EF4-FFF2-40B4-BE49-F238E27FC236}">
                <a16:creationId xmlns:a16="http://schemas.microsoft.com/office/drawing/2014/main" id="{AFC0C3C2-0F3E-8DD2-5783-CCD8D9E7720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6">
            <a:extLst>
              <a:ext uri="{FF2B5EF4-FFF2-40B4-BE49-F238E27FC236}">
                <a16:creationId xmlns:a16="http://schemas.microsoft.com/office/drawing/2014/main" id="{534F5E85-BEA5-A862-8543-A6959F7154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F30BC5-0A1D-4FA2-9E4C-3AB4C60F6AE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3703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54">
            <a:extLst>
              <a:ext uri="{FF2B5EF4-FFF2-40B4-BE49-F238E27FC236}">
                <a16:creationId xmlns:a16="http://schemas.microsoft.com/office/drawing/2014/main" id="{7823E190-7FF8-09D6-7738-FD22CEB4F41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5">
            <a:extLst>
              <a:ext uri="{FF2B5EF4-FFF2-40B4-BE49-F238E27FC236}">
                <a16:creationId xmlns:a16="http://schemas.microsoft.com/office/drawing/2014/main" id="{4C964C4D-23ED-5D10-32E8-D4B8D2971C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6">
            <a:extLst>
              <a:ext uri="{FF2B5EF4-FFF2-40B4-BE49-F238E27FC236}">
                <a16:creationId xmlns:a16="http://schemas.microsoft.com/office/drawing/2014/main" id="{544E2A28-2D82-47EE-AF24-FCC22D8219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CC0245-591A-487C-A04B-04B6AD6EC88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5989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54">
            <a:extLst>
              <a:ext uri="{FF2B5EF4-FFF2-40B4-BE49-F238E27FC236}">
                <a16:creationId xmlns:a16="http://schemas.microsoft.com/office/drawing/2014/main" id="{DCF19D15-46E0-7671-3AF5-FAE7A45061A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5">
            <a:extLst>
              <a:ext uri="{FF2B5EF4-FFF2-40B4-BE49-F238E27FC236}">
                <a16:creationId xmlns:a16="http://schemas.microsoft.com/office/drawing/2014/main" id="{95687038-78C7-FC43-1DB4-9A2D4533E4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6">
            <a:extLst>
              <a:ext uri="{FF2B5EF4-FFF2-40B4-BE49-F238E27FC236}">
                <a16:creationId xmlns:a16="http://schemas.microsoft.com/office/drawing/2014/main" id="{5018F37E-8F5D-0BAE-B038-9168B33F61F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1143EF-0AA3-4356-9482-9F40164AA0C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2068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54">
            <a:extLst>
              <a:ext uri="{FF2B5EF4-FFF2-40B4-BE49-F238E27FC236}">
                <a16:creationId xmlns:a16="http://schemas.microsoft.com/office/drawing/2014/main" id="{A7C6A746-8469-D59E-6270-7CE5F5688E6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55">
            <a:extLst>
              <a:ext uri="{FF2B5EF4-FFF2-40B4-BE49-F238E27FC236}">
                <a16:creationId xmlns:a16="http://schemas.microsoft.com/office/drawing/2014/main" id="{E514016F-B33F-01DC-6E5A-EAF107C4DA7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56">
            <a:extLst>
              <a:ext uri="{FF2B5EF4-FFF2-40B4-BE49-F238E27FC236}">
                <a16:creationId xmlns:a16="http://schemas.microsoft.com/office/drawing/2014/main" id="{3F916D56-21F5-A8DE-6A58-8B3285E588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271068-FDC1-4AF2-9114-E975E1F7B1A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9878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54">
            <a:extLst>
              <a:ext uri="{FF2B5EF4-FFF2-40B4-BE49-F238E27FC236}">
                <a16:creationId xmlns:a16="http://schemas.microsoft.com/office/drawing/2014/main" id="{21D26323-2A2A-D7EE-D19B-2901B71909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55">
            <a:extLst>
              <a:ext uri="{FF2B5EF4-FFF2-40B4-BE49-F238E27FC236}">
                <a16:creationId xmlns:a16="http://schemas.microsoft.com/office/drawing/2014/main" id="{783F2BA6-013D-DBA7-516B-36B0326DA5F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6">
            <a:extLst>
              <a:ext uri="{FF2B5EF4-FFF2-40B4-BE49-F238E27FC236}">
                <a16:creationId xmlns:a16="http://schemas.microsoft.com/office/drawing/2014/main" id="{5F9469D3-9BDA-8BF2-845E-5AC9C73029A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05D069-26A9-4F25-8A39-DC75FD8200D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2871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4">
            <a:extLst>
              <a:ext uri="{FF2B5EF4-FFF2-40B4-BE49-F238E27FC236}">
                <a16:creationId xmlns:a16="http://schemas.microsoft.com/office/drawing/2014/main" id="{FB0FFECD-D774-D0AC-7CA1-80F14EB69EF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55">
            <a:extLst>
              <a:ext uri="{FF2B5EF4-FFF2-40B4-BE49-F238E27FC236}">
                <a16:creationId xmlns:a16="http://schemas.microsoft.com/office/drawing/2014/main" id="{C06E2E14-2114-80C0-15E4-2022217D97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56">
            <a:extLst>
              <a:ext uri="{FF2B5EF4-FFF2-40B4-BE49-F238E27FC236}">
                <a16:creationId xmlns:a16="http://schemas.microsoft.com/office/drawing/2014/main" id="{9C669C9C-2192-625F-8DA4-B4C0992D98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5B4A2C-64F9-46EE-9866-178F8C87E81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5507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54">
            <a:extLst>
              <a:ext uri="{FF2B5EF4-FFF2-40B4-BE49-F238E27FC236}">
                <a16:creationId xmlns:a16="http://schemas.microsoft.com/office/drawing/2014/main" id="{BAE573FA-C071-CD19-E6E6-76BCCB6E848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5">
            <a:extLst>
              <a:ext uri="{FF2B5EF4-FFF2-40B4-BE49-F238E27FC236}">
                <a16:creationId xmlns:a16="http://schemas.microsoft.com/office/drawing/2014/main" id="{79ACA9CD-E1A4-61DA-01EC-D90ADC53E8F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6">
            <a:extLst>
              <a:ext uri="{FF2B5EF4-FFF2-40B4-BE49-F238E27FC236}">
                <a16:creationId xmlns:a16="http://schemas.microsoft.com/office/drawing/2014/main" id="{243864DB-BBE3-8D91-3E0F-435051A0FAE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43EB0D-D96B-4E45-9AE4-D9C09AE7AD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1013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54">
            <a:extLst>
              <a:ext uri="{FF2B5EF4-FFF2-40B4-BE49-F238E27FC236}">
                <a16:creationId xmlns:a16="http://schemas.microsoft.com/office/drawing/2014/main" id="{12702E02-0765-1637-FB56-4985A7A33B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5">
            <a:extLst>
              <a:ext uri="{FF2B5EF4-FFF2-40B4-BE49-F238E27FC236}">
                <a16:creationId xmlns:a16="http://schemas.microsoft.com/office/drawing/2014/main" id="{1AC925F8-F837-9B74-FC67-F8D7BE651D3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6">
            <a:extLst>
              <a:ext uri="{FF2B5EF4-FFF2-40B4-BE49-F238E27FC236}">
                <a16:creationId xmlns:a16="http://schemas.microsoft.com/office/drawing/2014/main" id="{81444E4B-13AB-28C0-64C7-07FDF6CB56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B2E775-64FA-469B-8902-C6F0289C18C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7039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C9C8B3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C6406CBF-1737-61BB-9EA7-4A5D52352592}"/>
              </a:ext>
            </a:extLst>
          </p:cNvPr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1032" name="Group 3">
              <a:extLst>
                <a:ext uri="{FF2B5EF4-FFF2-40B4-BE49-F238E27FC236}">
                  <a16:creationId xmlns:a16="http://schemas.microsoft.com/office/drawing/2014/main" id="{00E73928-0289-8445-19C1-216D9D0F9EA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1169" name="Freeform 4">
                <a:extLst>
                  <a:ext uri="{FF2B5EF4-FFF2-40B4-BE49-F238E27FC236}">
                    <a16:creationId xmlns:a16="http://schemas.microsoft.com/office/drawing/2014/main" id="{6C141144-3E4E-3257-29DC-1DAF4861C5C3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0" name="Freeform 5">
                <a:extLst>
                  <a:ext uri="{FF2B5EF4-FFF2-40B4-BE49-F238E27FC236}">
                    <a16:creationId xmlns:a16="http://schemas.microsoft.com/office/drawing/2014/main" id="{95F10BA2-1CE8-D432-5BF8-22D1520A09F8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1" name="Freeform 6">
                <a:extLst>
                  <a:ext uri="{FF2B5EF4-FFF2-40B4-BE49-F238E27FC236}">
                    <a16:creationId xmlns:a16="http://schemas.microsoft.com/office/drawing/2014/main" id="{9EDB1A66-7CB9-9A00-3995-AD1B36FF54A5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2" name="Freeform 7">
                <a:extLst>
                  <a:ext uri="{FF2B5EF4-FFF2-40B4-BE49-F238E27FC236}">
                    <a16:creationId xmlns:a16="http://schemas.microsoft.com/office/drawing/2014/main" id="{0A0C7EA4-10D8-C90A-8BBB-6BF02040C2D2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3" name="Freeform 8">
                <a:extLst>
                  <a:ext uri="{FF2B5EF4-FFF2-40B4-BE49-F238E27FC236}">
                    <a16:creationId xmlns:a16="http://schemas.microsoft.com/office/drawing/2014/main" id="{939F97FE-DEA6-3FC6-4AB6-7B2905E781BB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4" name="Freeform 9">
                <a:extLst>
                  <a:ext uri="{FF2B5EF4-FFF2-40B4-BE49-F238E27FC236}">
                    <a16:creationId xmlns:a16="http://schemas.microsoft.com/office/drawing/2014/main" id="{78D6D7CD-B545-848E-2AC4-F030B324752C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5" name="Freeform 10">
                <a:extLst>
                  <a:ext uri="{FF2B5EF4-FFF2-40B4-BE49-F238E27FC236}">
                    <a16:creationId xmlns:a16="http://schemas.microsoft.com/office/drawing/2014/main" id="{CEFA1507-E7FC-841F-18E6-859B0636DA64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6" name="Freeform 11">
                <a:extLst>
                  <a:ext uri="{FF2B5EF4-FFF2-40B4-BE49-F238E27FC236}">
                    <a16:creationId xmlns:a16="http://schemas.microsoft.com/office/drawing/2014/main" id="{85143F0D-AF37-0937-1669-15E548AFB75C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7" name="Freeform 12">
                <a:extLst>
                  <a:ext uri="{FF2B5EF4-FFF2-40B4-BE49-F238E27FC236}">
                    <a16:creationId xmlns:a16="http://schemas.microsoft.com/office/drawing/2014/main" id="{6CD7BCA7-F1A5-7744-D0A0-F518869558D6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8" name="Freeform 13">
                <a:extLst>
                  <a:ext uri="{FF2B5EF4-FFF2-40B4-BE49-F238E27FC236}">
                    <a16:creationId xmlns:a16="http://schemas.microsoft.com/office/drawing/2014/main" id="{0505464A-C7CD-F66B-6940-B60D3CD122F0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9" name="Freeform 14">
                <a:extLst>
                  <a:ext uri="{FF2B5EF4-FFF2-40B4-BE49-F238E27FC236}">
                    <a16:creationId xmlns:a16="http://schemas.microsoft.com/office/drawing/2014/main" id="{ED7A5340-2447-351A-98FC-1FD46AFD8914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80" name="Freeform 15">
                <a:extLst>
                  <a:ext uri="{FF2B5EF4-FFF2-40B4-BE49-F238E27FC236}">
                    <a16:creationId xmlns:a16="http://schemas.microsoft.com/office/drawing/2014/main" id="{1015DB43-1478-30B4-6C80-68FD7723C50B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81" name="Freeform 16">
                <a:extLst>
                  <a:ext uri="{FF2B5EF4-FFF2-40B4-BE49-F238E27FC236}">
                    <a16:creationId xmlns:a16="http://schemas.microsoft.com/office/drawing/2014/main" id="{8C7196C9-B309-8701-7ACD-4D8751B920CA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33" name="Group 17">
              <a:extLst>
                <a:ext uri="{FF2B5EF4-FFF2-40B4-BE49-F238E27FC236}">
                  <a16:creationId xmlns:a16="http://schemas.microsoft.com/office/drawing/2014/main" id="{0E878149-03F3-DF37-222D-FA4196E17A8B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1034" name="Rectangle 18">
                <a:extLst>
                  <a:ext uri="{FF2B5EF4-FFF2-40B4-BE49-F238E27FC236}">
                    <a16:creationId xmlns:a16="http://schemas.microsoft.com/office/drawing/2014/main" id="{BAE9FBB4-2FEB-D4AC-0D94-5020B6DC964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35" name="Rectangle 19">
                <a:extLst>
                  <a:ext uri="{FF2B5EF4-FFF2-40B4-BE49-F238E27FC236}">
                    <a16:creationId xmlns:a16="http://schemas.microsoft.com/office/drawing/2014/main" id="{304123F3-7312-4D23-1867-C1201CD8171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36" name="Rectangle 20">
                <a:extLst>
                  <a:ext uri="{FF2B5EF4-FFF2-40B4-BE49-F238E27FC236}">
                    <a16:creationId xmlns:a16="http://schemas.microsoft.com/office/drawing/2014/main" id="{E107C039-51A1-D7B2-5C84-4C40B8BD720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37" name="Rectangle 21">
                <a:extLst>
                  <a:ext uri="{FF2B5EF4-FFF2-40B4-BE49-F238E27FC236}">
                    <a16:creationId xmlns:a16="http://schemas.microsoft.com/office/drawing/2014/main" id="{D4B6C393-E5E8-47ED-C45F-1A532B0453B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38" name="Rectangle 22">
                <a:extLst>
                  <a:ext uri="{FF2B5EF4-FFF2-40B4-BE49-F238E27FC236}">
                    <a16:creationId xmlns:a16="http://schemas.microsoft.com/office/drawing/2014/main" id="{77E91E39-1748-7C18-B4FB-FFBB1C05179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39" name="Rectangle 23">
                <a:extLst>
                  <a:ext uri="{FF2B5EF4-FFF2-40B4-BE49-F238E27FC236}">
                    <a16:creationId xmlns:a16="http://schemas.microsoft.com/office/drawing/2014/main" id="{15CC6B9C-D77D-FAFA-717F-0BEC7178949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40" name="Rectangle 24">
                <a:extLst>
                  <a:ext uri="{FF2B5EF4-FFF2-40B4-BE49-F238E27FC236}">
                    <a16:creationId xmlns:a16="http://schemas.microsoft.com/office/drawing/2014/main" id="{4291644A-5E0F-6FB2-4188-2859E0EF80B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41" name="Rectangle 25">
                <a:extLst>
                  <a:ext uri="{FF2B5EF4-FFF2-40B4-BE49-F238E27FC236}">
                    <a16:creationId xmlns:a16="http://schemas.microsoft.com/office/drawing/2014/main" id="{1FC92D7F-7B28-1755-4301-3D0D7A6B04D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42" name="Rectangle 26">
                <a:extLst>
                  <a:ext uri="{FF2B5EF4-FFF2-40B4-BE49-F238E27FC236}">
                    <a16:creationId xmlns:a16="http://schemas.microsoft.com/office/drawing/2014/main" id="{6A0F93D4-1103-FEE9-B393-FD0A92582C4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43" name="Rectangle 27">
                <a:extLst>
                  <a:ext uri="{FF2B5EF4-FFF2-40B4-BE49-F238E27FC236}">
                    <a16:creationId xmlns:a16="http://schemas.microsoft.com/office/drawing/2014/main" id="{0B10277C-4815-5E95-34E2-4E714957841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44" name="Rectangle 28">
                <a:extLst>
                  <a:ext uri="{FF2B5EF4-FFF2-40B4-BE49-F238E27FC236}">
                    <a16:creationId xmlns:a16="http://schemas.microsoft.com/office/drawing/2014/main" id="{581D061F-7C9A-A54B-1B56-D5D0A6637F3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45" name="Rectangle 29">
                <a:extLst>
                  <a:ext uri="{FF2B5EF4-FFF2-40B4-BE49-F238E27FC236}">
                    <a16:creationId xmlns:a16="http://schemas.microsoft.com/office/drawing/2014/main" id="{3C5F05B0-592F-44BD-8646-00DED66EEC6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46" name="Rectangle 30">
                <a:extLst>
                  <a:ext uri="{FF2B5EF4-FFF2-40B4-BE49-F238E27FC236}">
                    <a16:creationId xmlns:a16="http://schemas.microsoft.com/office/drawing/2014/main" id="{35DB03D4-6D11-3756-A273-93DDBC8D7DF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47" name="Rectangle 31">
                <a:extLst>
                  <a:ext uri="{FF2B5EF4-FFF2-40B4-BE49-F238E27FC236}">
                    <a16:creationId xmlns:a16="http://schemas.microsoft.com/office/drawing/2014/main" id="{D1A1F221-B802-0442-815A-E0597D65B20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48" name="Rectangle 32">
                <a:extLst>
                  <a:ext uri="{FF2B5EF4-FFF2-40B4-BE49-F238E27FC236}">
                    <a16:creationId xmlns:a16="http://schemas.microsoft.com/office/drawing/2014/main" id="{AA09BC33-EF17-828B-6834-38FF152B7AD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49" name="Rectangle 33">
                <a:extLst>
                  <a:ext uri="{FF2B5EF4-FFF2-40B4-BE49-F238E27FC236}">
                    <a16:creationId xmlns:a16="http://schemas.microsoft.com/office/drawing/2014/main" id="{B3F42E2C-1D25-B088-8AA4-BE70DC35F77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50" name="Rectangle 34">
                <a:extLst>
                  <a:ext uri="{FF2B5EF4-FFF2-40B4-BE49-F238E27FC236}">
                    <a16:creationId xmlns:a16="http://schemas.microsoft.com/office/drawing/2014/main" id="{38CE5375-2489-0A2A-DB22-B8CE5902F96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51" name="Rectangle 35">
                <a:extLst>
                  <a:ext uri="{FF2B5EF4-FFF2-40B4-BE49-F238E27FC236}">
                    <a16:creationId xmlns:a16="http://schemas.microsoft.com/office/drawing/2014/main" id="{F248C151-4FC2-A4CF-B3D0-3461DD0A165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52" name="Rectangle 36">
                <a:extLst>
                  <a:ext uri="{FF2B5EF4-FFF2-40B4-BE49-F238E27FC236}">
                    <a16:creationId xmlns:a16="http://schemas.microsoft.com/office/drawing/2014/main" id="{47F05348-8E07-237A-E12B-6B70FCC7BEE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53" name="Rectangle 37">
                <a:extLst>
                  <a:ext uri="{FF2B5EF4-FFF2-40B4-BE49-F238E27FC236}">
                    <a16:creationId xmlns:a16="http://schemas.microsoft.com/office/drawing/2014/main" id="{30398878-096D-DB63-EB9A-FE7CC5A1664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54" name="Rectangle 38">
                <a:extLst>
                  <a:ext uri="{FF2B5EF4-FFF2-40B4-BE49-F238E27FC236}">
                    <a16:creationId xmlns:a16="http://schemas.microsoft.com/office/drawing/2014/main" id="{85FE4B4B-E8EC-FE4A-0654-12B5F85A2B8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55" name="Rectangle 39">
                <a:extLst>
                  <a:ext uri="{FF2B5EF4-FFF2-40B4-BE49-F238E27FC236}">
                    <a16:creationId xmlns:a16="http://schemas.microsoft.com/office/drawing/2014/main" id="{56592F07-6A6D-ABD2-2F0C-73F8CEADFFB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56" name="Rectangle 40">
                <a:extLst>
                  <a:ext uri="{FF2B5EF4-FFF2-40B4-BE49-F238E27FC236}">
                    <a16:creationId xmlns:a16="http://schemas.microsoft.com/office/drawing/2014/main" id="{E27F72D4-67A4-F072-A68B-CA1BA879391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57" name="Rectangle 41">
                <a:extLst>
                  <a:ext uri="{FF2B5EF4-FFF2-40B4-BE49-F238E27FC236}">
                    <a16:creationId xmlns:a16="http://schemas.microsoft.com/office/drawing/2014/main" id="{3D71E499-FCAC-0130-BF3C-2423B2C20CC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58" name="Rectangle 42">
                <a:extLst>
                  <a:ext uri="{FF2B5EF4-FFF2-40B4-BE49-F238E27FC236}">
                    <a16:creationId xmlns:a16="http://schemas.microsoft.com/office/drawing/2014/main" id="{1F9475CC-39B5-6A8C-59B9-C8574185309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59" name="Rectangle 43">
                <a:extLst>
                  <a:ext uri="{FF2B5EF4-FFF2-40B4-BE49-F238E27FC236}">
                    <a16:creationId xmlns:a16="http://schemas.microsoft.com/office/drawing/2014/main" id="{5E257547-6D16-5FF7-1F39-414191DD98D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60" name="Rectangle 44">
                <a:extLst>
                  <a:ext uri="{FF2B5EF4-FFF2-40B4-BE49-F238E27FC236}">
                    <a16:creationId xmlns:a16="http://schemas.microsoft.com/office/drawing/2014/main" id="{CD37974B-A0A6-1E5E-5534-282A5167B81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61" name="Rectangle 45">
                <a:extLst>
                  <a:ext uri="{FF2B5EF4-FFF2-40B4-BE49-F238E27FC236}">
                    <a16:creationId xmlns:a16="http://schemas.microsoft.com/office/drawing/2014/main" id="{FC504F5B-45DA-C417-9E91-FE20BF91AC8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62" name="Rectangle 46">
                <a:extLst>
                  <a:ext uri="{FF2B5EF4-FFF2-40B4-BE49-F238E27FC236}">
                    <a16:creationId xmlns:a16="http://schemas.microsoft.com/office/drawing/2014/main" id="{4AE8BD4A-6D8A-BEA3-FB84-2EFD0A5E8EC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63" name="Rectangle 47">
                <a:extLst>
                  <a:ext uri="{FF2B5EF4-FFF2-40B4-BE49-F238E27FC236}">
                    <a16:creationId xmlns:a16="http://schemas.microsoft.com/office/drawing/2014/main" id="{EC624C33-59F9-126D-BA31-506A8599745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64" name="Rectangle 48">
                <a:extLst>
                  <a:ext uri="{FF2B5EF4-FFF2-40B4-BE49-F238E27FC236}">
                    <a16:creationId xmlns:a16="http://schemas.microsoft.com/office/drawing/2014/main" id="{3A7DD23E-E369-15F5-4BE3-F527046219E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65" name="Rectangle 49">
                <a:extLst>
                  <a:ext uri="{FF2B5EF4-FFF2-40B4-BE49-F238E27FC236}">
                    <a16:creationId xmlns:a16="http://schemas.microsoft.com/office/drawing/2014/main" id="{58C1B3FE-4243-8CAD-D48C-A6DF5E1E8C1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66" name="Rectangle 50">
                <a:extLst>
                  <a:ext uri="{FF2B5EF4-FFF2-40B4-BE49-F238E27FC236}">
                    <a16:creationId xmlns:a16="http://schemas.microsoft.com/office/drawing/2014/main" id="{9616448B-6FB0-B013-4F54-7C0C3217B5C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67" name="Rectangle 51">
                <a:extLst>
                  <a:ext uri="{FF2B5EF4-FFF2-40B4-BE49-F238E27FC236}">
                    <a16:creationId xmlns:a16="http://schemas.microsoft.com/office/drawing/2014/main" id="{EDEBECEA-8640-E0FB-A3BA-B384ADBF369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68" name="Rectangle 52">
                <a:extLst>
                  <a:ext uri="{FF2B5EF4-FFF2-40B4-BE49-F238E27FC236}">
                    <a16:creationId xmlns:a16="http://schemas.microsoft.com/office/drawing/2014/main" id="{295ED3FC-0356-1AFF-792C-860838CA353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69" name="Rectangle 53">
                <a:extLst>
                  <a:ext uri="{FF2B5EF4-FFF2-40B4-BE49-F238E27FC236}">
                    <a16:creationId xmlns:a16="http://schemas.microsoft.com/office/drawing/2014/main" id="{06C384F7-A734-57F5-933C-9F7065756E6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70" name="Rectangle 54">
                <a:extLst>
                  <a:ext uri="{FF2B5EF4-FFF2-40B4-BE49-F238E27FC236}">
                    <a16:creationId xmlns:a16="http://schemas.microsoft.com/office/drawing/2014/main" id="{D88CC863-0FD7-0DC3-1F85-FD896FAE255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71" name="Rectangle 55">
                <a:extLst>
                  <a:ext uri="{FF2B5EF4-FFF2-40B4-BE49-F238E27FC236}">
                    <a16:creationId xmlns:a16="http://schemas.microsoft.com/office/drawing/2014/main" id="{1356B3A2-6D9A-89ED-FFCD-42D075A1D15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72" name="Rectangle 56">
                <a:extLst>
                  <a:ext uri="{FF2B5EF4-FFF2-40B4-BE49-F238E27FC236}">
                    <a16:creationId xmlns:a16="http://schemas.microsoft.com/office/drawing/2014/main" id="{D6E2E133-A8A3-6EC8-7729-D641B690F8B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73" name="Rectangle 57">
                <a:extLst>
                  <a:ext uri="{FF2B5EF4-FFF2-40B4-BE49-F238E27FC236}">
                    <a16:creationId xmlns:a16="http://schemas.microsoft.com/office/drawing/2014/main" id="{486FA05A-B5B3-7764-90E2-2708744510B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74" name="Rectangle 58">
                <a:extLst>
                  <a:ext uri="{FF2B5EF4-FFF2-40B4-BE49-F238E27FC236}">
                    <a16:creationId xmlns:a16="http://schemas.microsoft.com/office/drawing/2014/main" id="{A0719D30-3945-4151-AABE-307F350561F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75" name="Rectangle 59">
                <a:extLst>
                  <a:ext uri="{FF2B5EF4-FFF2-40B4-BE49-F238E27FC236}">
                    <a16:creationId xmlns:a16="http://schemas.microsoft.com/office/drawing/2014/main" id="{4208D713-DB61-7EC5-8BC9-452F6D07066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76" name="Rectangle 60">
                <a:extLst>
                  <a:ext uri="{FF2B5EF4-FFF2-40B4-BE49-F238E27FC236}">
                    <a16:creationId xmlns:a16="http://schemas.microsoft.com/office/drawing/2014/main" id="{6C46A93C-EDF9-6C67-4DD4-DA136312D73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77" name="Rectangle 61">
                <a:extLst>
                  <a:ext uri="{FF2B5EF4-FFF2-40B4-BE49-F238E27FC236}">
                    <a16:creationId xmlns:a16="http://schemas.microsoft.com/office/drawing/2014/main" id="{95DA5D81-EBE1-AE32-4B9E-A3B9A2A1603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78" name="Rectangle 62">
                <a:extLst>
                  <a:ext uri="{FF2B5EF4-FFF2-40B4-BE49-F238E27FC236}">
                    <a16:creationId xmlns:a16="http://schemas.microsoft.com/office/drawing/2014/main" id="{B14354C4-81A9-65EE-B3BA-346276259A1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79" name="Rectangle 63">
                <a:extLst>
                  <a:ext uri="{FF2B5EF4-FFF2-40B4-BE49-F238E27FC236}">
                    <a16:creationId xmlns:a16="http://schemas.microsoft.com/office/drawing/2014/main" id="{59A1A409-C4AD-3238-07D4-4264520EDCD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80" name="Rectangle 64">
                <a:extLst>
                  <a:ext uri="{FF2B5EF4-FFF2-40B4-BE49-F238E27FC236}">
                    <a16:creationId xmlns:a16="http://schemas.microsoft.com/office/drawing/2014/main" id="{B84D9909-FB76-61C0-E7DE-4EEEACA9B8A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81" name="Rectangle 65">
                <a:extLst>
                  <a:ext uri="{FF2B5EF4-FFF2-40B4-BE49-F238E27FC236}">
                    <a16:creationId xmlns:a16="http://schemas.microsoft.com/office/drawing/2014/main" id="{41AF427A-D348-54B6-EE98-B1B7623F958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82" name="Rectangle 66">
                <a:extLst>
                  <a:ext uri="{FF2B5EF4-FFF2-40B4-BE49-F238E27FC236}">
                    <a16:creationId xmlns:a16="http://schemas.microsoft.com/office/drawing/2014/main" id="{80125BD1-9C87-D29D-5572-58070E3B5D2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83" name="Rectangle 67">
                <a:extLst>
                  <a:ext uri="{FF2B5EF4-FFF2-40B4-BE49-F238E27FC236}">
                    <a16:creationId xmlns:a16="http://schemas.microsoft.com/office/drawing/2014/main" id="{F82F35AC-85D9-988A-8BD6-38281473DBD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84" name="Rectangle 68">
                <a:extLst>
                  <a:ext uri="{FF2B5EF4-FFF2-40B4-BE49-F238E27FC236}">
                    <a16:creationId xmlns:a16="http://schemas.microsoft.com/office/drawing/2014/main" id="{0E117639-EB20-955A-687B-F57D521316D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85" name="Rectangle 69">
                <a:extLst>
                  <a:ext uri="{FF2B5EF4-FFF2-40B4-BE49-F238E27FC236}">
                    <a16:creationId xmlns:a16="http://schemas.microsoft.com/office/drawing/2014/main" id="{BF30A69E-0145-F683-E7F1-60AE25F7A5C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86" name="Rectangle 70">
                <a:extLst>
                  <a:ext uri="{FF2B5EF4-FFF2-40B4-BE49-F238E27FC236}">
                    <a16:creationId xmlns:a16="http://schemas.microsoft.com/office/drawing/2014/main" id="{C310EC29-8CF3-FDB8-60FD-F5BD85187F2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87" name="Rectangle 71">
                <a:extLst>
                  <a:ext uri="{FF2B5EF4-FFF2-40B4-BE49-F238E27FC236}">
                    <a16:creationId xmlns:a16="http://schemas.microsoft.com/office/drawing/2014/main" id="{72433319-D346-9419-03D0-776A6C02C49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88" name="Rectangle 72">
                <a:extLst>
                  <a:ext uri="{FF2B5EF4-FFF2-40B4-BE49-F238E27FC236}">
                    <a16:creationId xmlns:a16="http://schemas.microsoft.com/office/drawing/2014/main" id="{F37E1D72-5628-602A-84F2-FC75A642F7D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89" name="Rectangle 73">
                <a:extLst>
                  <a:ext uri="{FF2B5EF4-FFF2-40B4-BE49-F238E27FC236}">
                    <a16:creationId xmlns:a16="http://schemas.microsoft.com/office/drawing/2014/main" id="{F37AAFF7-148F-A410-3DC0-43751EF3359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90" name="Rectangle 74">
                <a:extLst>
                  <a:ext uri="{FF2B5EF4-FFF2-40B4-BE49-F238E27FC236}">
                    <a16:creationId xmlns:a16="http://schemas.microsoft.com/office/drawing/2014/main" id="{E640982B-2EEC-C901-C883-1F30489F237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91" name="Rectangle 75">
                <a:extLst>
                  <a:ext uri="{FF2B5EF4-FFF2-40B4-BE49-F238E27FC236}">
                    <a16:creationId xmlns:a16="http://schemas.microsoft.com/office/drawing/2014/main" id="{0C52DEBA-84DD-6957-75E2-4CD85119EB2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92" name="Rectangle 76">
                <a:extLst>
                  <a:ext uri="{FF2B5EF4-FFF2-40B4-BE49-F238E27FC236}">
                    <a16:creationId xmlns:a16="http://schemas.microsoft.com/office/drawing/2014/main" id="{39A9AF71-7042-C487-F816-478B5B415FD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93" name="Rectangle 77">
                <a:extLst>
                  <a:ext uri="{FF2B5EF4-FFF2-40B4-BE49-F238E27FC236}">
                    <a16:creationId xmlns:a16="http://schemas.microsoft.com/office/drawing/2014/main" id="{043276FD-1135-C01F-FDE4-6482884F9AD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94" name="Rectangle 78">
                <a:extLst>
                  <a:ext uri="{FF2B5EF4-FFF2-40B4-BE49-F238E27FC236}">
                    <a16:creationId xmlns:a16="http://schemas.microsoft.com/office/drawing/2014/main" id="{6DD54138-4107-9878-82E4-EA35F73F920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95" name="Rectangle 79">
                <a:extLst>
                  <a:ext uri="{FF2B5EF4-FFF2-40B4-BE49-F238E27FC236}">
                    <a16:creationId xmlns:a16="http://schemas.microsoft.com/office/drawing/2014/main" id="{F54984E5-0778-22D3-1A71-D78572D5A4B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96" name="Rectangle 80">
                <a:extLst>
                  <a:ext uri="{FF2B5EF4-FFF2-40B4-BE49-F238E27FC236}">
                    <a16:creationId xmlns:a16="http://schemas.microsoft.com/office/drawing/2014/main" id="{AA28BEE4-F59C-9F9C-F8A2-CFCF3BD8264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97" name="Freeform 81">
                <a:extLst>
                  <a:ext uri="{FF2B5EF4-FFF2-40B4-BE49-F238E27FC236}">
                    <a16:creationId xmlns:a16="http://schemas.microsoft.com/office/drawing/2014/main" id="{B1F67195-5239-C5CD-039E-B2F534095BA7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8" name="Rectangle 82">
                <a:extLst>
                  <a:ext uri="{FF2B5EF4-FFF2-40B4-BE49-F238E27FC236}">
                    <a16:creationId xmlns:a16="http://schemas.microsoft.com/office/drawing/2014/main" id="{595E8E38-DE7F-C773-0894-C7CBA0F56C8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99" name="Rectangle 83">
                <a:extLst>
                  <a:ext uri="{FF2B5EF4-FFF2-40B4-BE49-F238E27FC236}">
                    <a16:creationId xmlns:a16="http://schemas.microsoft.com/office/drawing/2014/main" id="{D40F4037-0895-D49B-6038-D594B6A5B84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00" name="Rectangle 84">
                <a:extLst>
                  <a:ext uri="{FF2B5EF4-FFF2-40B4-BE49-F238E27FC236}">
                    <a16:creationId xmlns:a16="http://schemas.microsoft.com/office/drawing/2014/main" id="{8122C5F2-89BD-5C7C-CC06-93871C72797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01" name="Rectangle 85">
                <a:extLst>
                  <a:ext uri="{FF2B5EF4-FFF2-40B4-BE49-F238E27FC236}">
                    <a16:creationId xmlns:a16="http://schemas.microsoft.com/office/drawing/2014/main" id="{B301D3B1-DECF-822D-E18A-706D39F0602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02" name="Rectangle 86">
                <a:extLst>
                  <a:ext uri="{FF2B5EF4-FFF2-40B4-BE49-F238E27FC236}">
                    <a16:creationId xmlns:a16="http://schemas.microsoft.com/office/drawing/2014/main" id="{5F319440-D934-0F8A-541B-3D1EE871DD7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03" name="Rectangle 87">
                <a:extLst>
                  <a:ext uri="{FF2B5EF4-FFF2-40B4-BE49-F238E27FC236}">
                    <a16:creationId xmlns:a16="http://schemas.microsoft.com/office/drawing/2014/main" id="{8708F910-6A37-DD34-7DF4-4151B20E2CD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04" name="Rectangle 88">
                <a:extLst>
                  <a:ext uri="{FF2B5EF4-FFF2-40B4-BE49-F238E27FC236}">
                    <a16:creationId xmlns:a16="http://schemas.microsoft.com/office/drawing/2014/main" id="{3941D67C-4C48-C2E7-187D-AEDFADB86B5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05" name="Rectangle 89">
                <a:extLst>
                  <a:ext uri="{FF2B5EF4-FFF2-40B4-BE49-F238E27FC236}">
                    <a16:creationId xmlns:a16="http://schemas.microsoft.com/office/drawing/2014/main" id="{6DEEAAF7-78C0-3551-811D-B678B786595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06" name="Rectangle 90">
                <a:extLst>
                  <a:ext uri="{FF2B5EF4-FFF2-40B4-BE49-F238E27FC236}">
                    <a16:creationId xmlns:a16="http://schemas.microsoft.com/office/drawing/2014/main" id="{251C008B-988B-1F70-C740-81974D8A0F8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07" name="Rectangle 91">
                <a:extLst>
                  <a:ext uri="{FF2B5EF4-FFF2-40B4-BE49-F238E27FC236}">
                    <a16:creationId xmlns:a16="http://schemas.microsoft.com/office/drawing/2014/main" id="{473D5477-20C1-CDA6-9354-55D97C6A839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08" name="Rectangle 92">
                <a:extLst>
                  <a:ext uri="{FF2B5EF4-FFF2-40B4-BE49-F238E27FC236}">
                    <a16:creationId xmlns:a16="http://schemas.microsoft.com/office/drawing/2014/main" id="{AEC2E70F-7B56-5FD8-ACC8-DB6C4FEFBD9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09" name="Rectangle 93">
                <a:extLst>
                  <a:ext uri="{FF2B5EF4-FFF2-40B4-BE49-F238E27FC236}">
                    <a16:creationId xmlns:a16="http://schemas.microsoft.com/office/drawing/2014/main" id="{9F154740-3349-E604-0BC2-E11520F8BCB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10" name="Rectangle 94">
                <a:extLst>
                  <a:ext uri="{FF2B5EF4-FFF2-40B4-BE49-F238E27FC236}">
                    <a16:creationId xmlns:a16="http://schemas.microsoft.com/office/drawing/2014/main" id="{E9233679-B92B-555E-AC1D-A55DC5C5EDD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11" name="Rectangle 95">
                <a:extLst>
                  <a:ext uri="{FF2B5EF4-FFF2-40B4-BE49-F238E27FC236}">
                    <a16:creationId xmlns:a16="http://schemas.microsoft.com/office/drawing/2014/main" id="{B510791E-C624-BA88-3806-76DBECF6951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12" name="Rectangle 96">
                <a:extLst>
                  <a:ext uri="{FF2B5EF4-FFF2-40B4-BE49-F238E27FC236}">
                    <a16:creationId xmlns:a16="http://schemas.microsoft.com/office/drawing/2014/main" id="{C5542C41-63C9-569C-01E5-31AB84A7F5C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13" name="Rectangle 97">
                <a:extLst>
                  <a:ext uri="{FF2B5EF4-FFF2-40B4-BE49-F238E27FC236}">
                    <a16:creationId xmlns:a16="http://schemas.microsoft.com/office/drawing/2014/main" id="{51BB2BC8-13D8-67E9-0DC6-114F9563032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14" name="Rectangle 98">
                <a:extLst>
                  <a:ext uri="{FF2B5EF4-FFF2-40B4-BE49-F238E27FC236}">
                    <a16:creationId xmlns:a16="http://schemas.microsoft.com/office/drawing/2014/main" id="{76C30898-0281-8E4D-92CA-A443AA8E9E9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15" name="Rectangle 99">
                <a:extLst>
                  <a:ext uri="{FF2B5EF4-FFF2-40B4-BE49-F238E27FC236}">
                    <a16:creationId xmlns:a16="http://schemas.microsoft.com/office/drawing/2014/main" id="{DBD2B437-F83C-C91A-4DDA-D9AC2EB47D2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16" name="Rectangle 100">
                <a:extLst>
                  <a:ext uri="{FF2B5EF4-FFF2-40B4-BE49-F238E27FC236}">
                    <a16:creationId xmlns:a16="http://schemas.microsoft.com/office/drawing/2014/main" id="{7F611557-8F68-0F8F-11ED-A16E1D20824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17" name="Rectangle 101">
                <a:extLst>
                  <a:ext uri="{FF2B5EF4-FFF2-40B4-BE49-F238E27FC236}">
                    <a16:creationId xmlns:a16="http://schemas.microsoft.com/office/drawing/2014/main" id="{0D5802B1-811E-0E4B-24DE-FA2207052BF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18" name="Rectangle 102">
                <a:extLst>
                  <a:ext uri="{FF2B5EF4-FFF2-40B4-BE49-F238E27FC236}">
                    <a16:creationId xmlns:a16="http://schemas.microsoft.com/office/drawing/2014/main" id="{C6C2FB7A-D828-903A-F528-7AF78403EDD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19" name="Rectangle 103">
                <a:extLst>
                  <a:ext uri="{FF2B5EF4-FFF2-40B4-BE49-F238E27FC236}">
                    <a16:creationId xmlns:a16="http://schemas.microsoft.com/office/drawing/2014/main" id="{6CF4DEF0-300C-83B8-BC04-424C70EA135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20" name="Rectangle 104">
                <a:extLst>
                  <a:ext uri="{FF2B5EF4-FFF2-40B4-BE49-F238E27FC236}">
                    <a16:creationId xmlns:a16="http://schemas.microsoft.com/office/drawing/2014/main" id="{72575158-B910-25A8-36A5-03C91B5DB8E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21" name="Rectangle 105">
                <a:extLst>
                  <a:ext uri="{FF2B5EF4-FFF2-40B4-BE49-F238E27FC236}">
                    <a16:creationId xmlns:a16="http://schemas.microsoft.com/office/drawing/2014/main" id="{6D9A7C18-7F97-34E7-5A2D-7A1B271C1B5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22" name="Rectangle 106">
                <a:extLst>
                  <a:ext uri="{FF2B5EF4-FFF2-40B4-BE49-F238E27FC236}">
                    <a16:creationId xmlns:a16="http://schemas.microsoft.com/office/drawing/2014/main" id="{55379E86-C8A3-E3B9-3EE9-E01965D5319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23" name="Rectangle 107">
                <a:extLst>
                  <a:ext uri="{FF2B5EF4-FFF2-40B4-BE49-F238E27FC236}">
                    <a16:creationId xmlns:a16="http://schemas.microsoft.com/office/drawing/2014/main" id="{C604EDD6-2C33-93D4-2E6D-8ECC7551C4F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24" name="Rectangle 108">
                <a:extLst>
                  <a:ext uri="{FF2B5EF4-FFF2-40B4-BE49-F238E27FC236}">
                    <a16:creationId xmlns:a16="http://schemas.microsoft.com/office/drawing/2014/main" id="{39F603DC-F065-9B14-99E8-9B522E8C988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25" name="Rectangle 109">
                <a:extLst>
                  <a:ext uri="{FF2B5EF4-FFF2-40B4-BE49-F238E27FC236}">
                    <a16:creationId xmlns:a16="http://schemas.microsoft.com/office/drawing/2014/main" id="{678E0BE1-13E4-DAD7-DAB9-8F9C087A219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26" name="Rectangle 110">
                <a:extLst>
                  <a:ext uri="{FF2B5EF4-FFF2-40B4-BE49-F238E27FC236}">
                    <a16:creationId xmlns:a16="http://schemas.microsoft.com/office/drawing/2014/main" id="{FF16C637-5C38-7825-18BE-A754D3ACDB0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27" name="Rectangle 111">
                <a:extLst>
                  <a:ext uri="{FF2B5EF4-FFF2-40B4-BE49-F238E27FC236}">
                    <a16:creationId xmlns:a16="http://schemas.microsoft.com/office/drawing/2014/main" id="{CE4C2085-0315-F90D-F65C-D019C743EC1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28" name="Rectangle 112">
                <a:extLst>
                  <a:ext uri="{FF2B5EF4-FFF2-40B4-BE49-F238E27FC236}">
                    <a16:creationId xmlns:a16="http://schemas.microsoft.com/office/drawing/2014/main" id="{30F8C9AE-6F73-6453-3354-47A8CD3972E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29" name="Rectangle 113">
                <a:extLst>
                  <a:ext uri="{FF2B5EF4-FFF2-40B4-BE49-F238E27FC236}">
                    <a16:creationId xmlns:a16="http://schemas.microsoft.com/office/drawing/2014/main" id="{EA49CCF7-A87A-CD5C-6EF9-04B1A91EA42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30" name="Rectangle 114">
                <a:extLst>
                  <a:ext uri="{FF2B5EF4-FFF2-40B4-BE49-F238E27FC236}">
                    <a16:creationId xmlns:a16="http://schemas.microsoft.com/office/drawing/2014/main" id="{42B92C27-C2BD-4054-DD0E-3FA74392E4C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31" name="Rectangle 115">
                <a:extLst>
                  <a:ext uri="{FF2B5EF4-FFF2-40B4-BE49-F238E27FC236}">
                    <a16:creationId xmlns:a16="http://schemas.microsoft.com/office/drawing/2014/main" id="{FB79A65E-EC2A-8E6E-A826-462A3A9812F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32" name="Rectangle 116">
                <a:extLst>
                  <a:ext uri="{FF2B5EF4-FFF2-40B4-BE49-F238E27FC236}">
                    <a16:creationId xmlns:a16="http://schemas.microsoft.com/office/drawing/2014/main" id="{D21EA102-4732-4914-B539-376D9405366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33" name="Rectangle 117">
                <a:extLst>
                  <a:ext uri="{FF2B5EF4-FFF2-40B4-BE49-F238E27FC236}">
                    <a16:creationId xmlns:a16="http://schemas.microsoft.com/office/drawing/2014/main" id="{5778800B-ADBE-B6D9-3D69-562A522EB5B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34" name="Rectangle 118">
                <a:extLst>
                  <a:ext uri="{FF2B5EF4-FFF2-40B4-BE49-F238E27FC236}">
                    <a16:creationId xmlns:a16="http://schemas.microsoft.com/office/drawing/2014/main" id="{B949A815-D96F-DF17-D449-9099A627D7D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35" name="Rectangle 119">
                <a:extLst>
                  <a:ext uri="{FF2B5EF4-FFF2-40B4-BE49-F238E27FC236}">
                    <a16:creationId xmlns:a16="http://schemas.microsoft.com/office/drawing/2014/main" id="{90E55673-22D1-4C34-FD9C-FB9FD58E3D0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36" name="Rectangle 120">
                <a:extLst>
                  <a:ext uri="{FF2B5EF4-FFF2-40B4-BE49-F238E27FC236}">
                    <a16:creationId xmlns:a16="http://schemas.microsoft.com/office/drawing/2014/main" id="{8FA8896A-BCF4-1379-8389-5A867AEA69A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37" name="Rectangle 121">
                <a:extLst>
                  <a:ext uri="{FF2B5EF4-FFF2-40B4-BE49-F238E27FC236}">
                    <a16:creationId xmlns:a16="http://schemas.microsoft.com/office/drawing/2014/main" id="{15E49A9B-0E2B-1531-659D-0976AA24C15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38" name="Rectangle 122">
                <a:extLst>
                  <a:ext uri="{FF2B5EF4-FFF2-40B4-BE49-F238E27FC236}">
                    <a16:creationId xmlns:a16="http://schemas.microsoft.com/office/drawing/2014/main" id="{25273BC5-5816-4F8C-FA9E-48031111FD5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39" name="Rectangle 123">
                <a:extLst>
                  <a:ext uri="{FF2B5EF4-FFF2-40B4-BE49-F238E27FC236}">
                    <a16:creationId xmlns:a16="http://schemas.microsoft.com/office/drawing/2014/main" id="{707326BE-591F-70FE-199A-50AA27A82A9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40" name="Rectangle 124">
                <a:extLst>
                  <a:ext uri="{FF2B5EF4-FFF2-40B4-BE49-F238E27FC236}">
                    <a16:creationId xmlns:a16="http://schemas.microsoft.com/office/drawing/2014/main" id="{4CD5B28B-B42E-0B3A-E278-026BC3DFEDA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41" name="Rectangle 125">
                <a:extLst>
                  <a:ext uri="{FF2B5EF4-FFF2-40B4-BE49-F238E27FC236}">
                    <a16:creationId xmlns:a16="http://schemas.microsoft.com/office/drawing/2014/main" id="{1D9F67CD-F603-931C-383E-C814FD4D2FC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42" name="Rectangle 126">
                <a:extLst>
                  <a:ext uri="{FF2B5EF4-FFF2-40B4-BE49-F238E27FC236}">
                    <a16:creationId xmlns:a16="http://schemas.microsoft.com/office/drawing/2014/main" id="{01BE15FC-D843-82BA-35A5-5C54E8974C1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43" name="Rectangle 127">
                <a:extLst>
                  <a:ext uri="{FF2B5EF4-FFF2-40B4-BE49-F238E27FC236}">
                    <a16:creationId xmlns:a16="http://schemas.microsoft.com/office/drawing/2014/main" id="{93F124AC-C7E4-F51F-3FF2-D806DDB8F95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44" name="Rectangle 128">
                <a:extLst>
                  <a:ext uri="{FF2B5EF4-FFF2-40B4-BE49-F238E27FC236}">
                    <a16:creationId xmlns:a16="http://schemas.microsoft.com/office/drawing/2014/main" id="{9A82C8E3-2BC5-6974-9FCC-117AEADF2DB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45" name="Rectangle 129">
                <a:extLst>
                  <a:ext uri="{FF2B5EF4-FFF2-40B4-BE49-F238E27FC236}">
                    <a16:creationId xmlns:a16="http://schemas.microsoft.com/office/drawing/2014/main" id="{4662245A-F438-F99F-0495-B41FAF54136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46" name="Rectangle 130">
                <a:extLst>
                  <a:ext uri="{FF2B5EF4-FFF2-40B4-BE49-F238E27FC236}">
                    <a16:creationId xmlns:a16="http://schemas.microsoft.com/office/drawing/2014/main" id="{DC57730C-3A10-9BBF-3769-5D66FD5CCA1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47" name="Rectangle 131">
                <a:extLst>
                  <a:ext uri="{FF2B5EF4-FFF2-40B4-BE49-F238E27FC236}">
                    <a16:creationId xmlns:a16="http://schemas.microsoft.com/office/drawing/2014/main" id="{45FD9F02-8D96-5C3A-792A-5E996BB8408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48" name="Rectangle 132">
                <a:extLst>
                  <a:ext uri="{FF2B5EF4-FFF2-40B4-BE49-F238E27FC236}">
                    <a16:creationId xmlns:a16="http://schemas.microsoft.com/office/drawing/2014/main" id="{CCE5049F-76CF-86E5-5096-1D162DF8DBC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49" name="Rectangle 133">
                <a:extLst>
                  <a:ext uri="{FF2B5EF4-FFF2-40B4-BE49-F238E27FC236}">
                    <a16:creationId xmlns:a16="http://schemas.microsoft.com/office/drawing/2014/main" id="{0AD3EB79-E7A3-3C5E-11C0-ED85352B226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50" name="Rectangle 134">
                <a:extLst>
                  <a:ext uri="{FF2B5EF4-FFF2-40B4-BE49-F238E27FC236}">
                    <a16:creationId xmlns:a16="http://schemas.microsoft.com/office/drawing/2014/main" id="{9102FC6A-BDB1-72AC-96FC-5D2A55CF2DE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51" name="Rectangle 135">
                <a:extLst>
                  <a:ext uri="{FF2B5EF4-FFF2-40B4-BE49-F238E27FC236}">
                    <a16:creationId xmlns:a16="http://schemas.microsoft.com/office/drawing/2014/main" id="{438A2104-1EB7-459A-3EA2-B7A18721A46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52" name="Rectangle 136">
                <a:extLst>
                  <a:ext uri="{FF2B5EF4-FFF2-40B4-BE49-F238E27FC236}">
                    <a16:creationId xmlns:a16="http://schemas.microsoft.com/office/drawing/2014/main" id="{8A50AE4A-C028-4A1B-8306-51956C10B0F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53" name="Rectangle 137">
                <a:extLst>
                  <a:ext uri="{FF2B5EF4-FFF2-40B4-BE49-F238E27FC236}">
                    <a16:creationId xmlns:a16="http://schemas.microsoft.com/office/drawing/2014/main" id="{7AD57997-EA26-9365-C450-09A6D2C0713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54" name="Freeform 138">
                <a:extLst>
                  <a:ext uri="{FF2B5EF4-FFF2-40B4-BE49-F238E27FC236}">
                    <a16:creationId xmlns:a16="http://schemas.microsoft.com/office/drawing/2014/main" id="{2516ADB5-5F29-A497-F19E-DCA3F0C8DAF5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5" name="Freeform 139">
                <a:extLst>
                  <a:ext uri="{FF2B5EF4-FFF2-40B4-BE49-F238E27FC236}">
                    <a16:creationId xmlns:a16="http://schemas.microsoft.com/office/drawing/2014/main" id="{AFBB7838-DD7F-517A-DA46-E4E4492CB6A3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6" name="Freeform 140">
                <a:extLst>
                  <a:ext uri="{FF2B5EF4-FFF2-40B4-BE49-F238E27FC236}">
                    <a16:creationId xmlns:a16="http://schemas.microsoft.com/office/drawing/2014/main" id="{4D829352-C282-BCE0-B7F4-AB9C61F5701D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7" name="Freeform 141">
                <a:extLst>
                  <a:ext uri="{FF2B5EF4-FFF2-40B4-BE49-F238E27FC236}">
                    <a16:creationId xmlns:a16="http://schemas.microsoft.com/office/drawing/2014/main" id="{F2646FA3-0545-05FB-D8C3-CDF2F61ADF4B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8" name="Freeform 142">
                <a:extLst>
                  <a:ext uri="{FF2B5EF4-FFF2-40B4-BE49-F238E27FC236}">
                    <a16:creationId xmlns:a16="http://schemas.microsoft.com/office/drawing/2014/main" id="{A2E4E91C-2E46-BA03-29F8-3B69C6E5B566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9" name="Freeform 143">
                <a:extLst>
                  <a:ext uri="{FF2B5EF4-FFF2-40B4-BE49-F238E27FC236}">
                    <a16:creationId xmlns:a16="http://schemas.microsoft.com/office/drawing/2014/main" id="{7E8DF303-4ABD-DA09-2299-8A47AF71E6D7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0" name="Freeform 144">
                <a:extLst>
                  <a:ext uri="{FF2B5EF4-FFF2-40B4-BE49-F238E27FC236}">
                    <a16:creationId xmlns:a16="http://schemas.microsoft.com/office/drawing/2014/main" id="{F9760089-E160-8257-83AC-8838D64D7D2C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1" name="Freeform 145">
                <a:extLst>
                  <a:ext uri="{FF2B5EF4-FFF2-40B4-BE49-F238E27FC236}">
                    <a16:creationId xmlns:a16="http://schemas.microsoft.com/office/drawing/2014/main" id="{A059B5FB-4F8E-B167-BACA-322B49AF3009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2" name="Freeform 146">
                <a:extLst>
                  <a:ext uri="{FF2B5EF4-FFF2-40B4-BE49-F238E27FC236}">
                    <a16:creationId xmlns:a16="http://schemas.microsoft.com/office/drawing/2014/main" id="{C923BD33-8623-C922-7BE2-55215C07A4DE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3" name="Rectangle 147">
                <a:extLst>
                  <a:ext uri="{FF2B5EF4-FFF2-40B4-BE49-F238E27FC236}">
                    <a16:creationId xmlns:a16="http://schemas.microsoft.com/office/drawing/2014/main" id="{CF24E58A-57FD-B3E6-17E0-0BF71E3A2F3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64" name="Rectangle 148">
                <a:extLst>
                  <a:ext uri="{FF2B5EF4-FFF2-40B4-BE49-F238E27FC236}">
                    <a16:creationId xmlns:a16="http://schemas.microsoft.com/office/drawing/2014/main" id="{8AF520E7-1273-5D32-69E0-9DBAD5B37E0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65" name="Freeform 149">
                <a:extLst>
                  <a:ext uri="{FF2B5EF4-FFF2-40B4-BE49-F238E27FC236}">
                    <a16:creationId xmlns:a16="http://schemas.microsoft.com/office/drawing/2014/main" id="{7EF615E0-9418-7C9B-8D6C-31317DA48AF9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6" name="Freeform 150">
                <a:extLst>
                  <a:ext uri="{FF2B5EF4-FFF2-40B4-BE49-F238E27FC236}">
                    <a16:creationId xmlns:a16="http://schemas.microsoft.com/office/drawing/2014/main" id="{BE7F514A-710F-FCB9-00B8-BA14616555B3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9 h 154"/>
                  <a:gd name="T2" fmla="*/ 6 w 144"/>
                  <a:gd name="T3" fmla="*/ 14 h 154"/>
                  <a:gd name="T4" fmla="*/ 12 w 144"/>
                  <a:gd name="T5" fmla="*/ 11 h 154"/>
                  <a:gd name="T6" fmla="*/ 7 w 144"/>
                  <a:gd name="T7" fmla="*/ 5 h 154"/>
                  <a:gd name="T8" fmla="*/ 11 w 144"/>
                  <a:gd name="T9" fmla="*/ 3 h 154"/>
                  <a:gd name="T10" fmla="*/ 12 w 144"/>
                  <a:gd name="T11" fmla="*/ 5 h 154"/>
                  <a:gd name="T12" fmla="*/ 15 w 144"/>
                  <a:gd name="T13" fmla="*/ 4 h 154"/>
                  <a:gd name="T14" fmla="*/ 10 w 144"/>
                  <a:gd name="T15" fmla="*/ 0 h 154"/>
                  <a:gd name="T16" fmla="*/ 4 w 144"/>
                  <a:gd name="T17" fmla="*/ 3 h 154"/>
                  <a:gd name="T18" fmla="*/ 9 w 144"/>
                  <a:gd name="T19" fmla="*/ 10 h 154"/>
                  <a:gd name="T20" fmla="*/ 3 w 144"/>
                  <a:gd name="T21" fmla="*/ 9 h 154"/>
                  <a:gd name="T22" fmla="*/ 0 w 144"/>
                  <a:gd name="T23" fmla="*/ 9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183" name="Freeform 151">
                <a:extLst>
                  <a:ext uri="{FF2B5EF4-FFF2-40B4-BE49-F238E27FC236}">
                    <a16:creationId xmlns:a16="http://schemas.microsoft.com/office/drawing/2014/main" id="{43EE792C-A699-5B09-1B9B-E0A1132F8158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Tahoma" charset="0"/>
                </a:endParaRPr>
              </a:p>
            </p:txBody>
          </p:sp>
          <p:sp>
            <p:nvSpPr>
              <p:cNvPr id="44184" name="Oval 152">
                <a:extLst>
                  <a:ext uri="{FF2B5EF4-FFF2-40B4-BE49-F238E27FC236}">
                    <a16:creationId xmlns:a16="http://schemas.microsoft.com/office/drawing/2014/main" id="{39378D2B-2931-9235-FDBE-023637B16FD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Tahoma" charset="0"/>
                </a:endParaRPr>
              </a:p>
            </p:txBody>
          </p:sp>
        </p:grpSp>
      </p:grpSp>
      <p:sp>
        <p:nvSpPr>
          <p:cNvPr id="44185" name="Rectangle 153">
            <a:extLst>
              <a:ext uri="{FF2B5EF4-FFF2-40B4-BE49-F238E27FC236}">
                <a16:creationId xmlns:a16="http://schemas.microsoft.com/office/drawing/2014/main" id="{344D68C1-4D7B-6F82-1FF9-E7E21B70DD19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40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4186" name="Rectangle 154">
            <a:extLst>
              <a:ext uri="{FF2B5EF4-FFF2-40B4-BE49-F238E27FC236}">
                <a16:creationId xmlns:a16="http://schemas.microsoft.com/office/drawing/2014/main" id="{4CC3D14C-7E3C-AB92-167A-04E424655F7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187" name="Rectangle 155">
            <a:extLst>
              <a:ext uri="{FF2B5EF4-FFF2-40B4-BE49-F238E27FC236}">
                <a16:creationId xmlns:a16="http://schemas.microsoft.com/office/drawing/2014/main" id="{34E79D6F-9EA2-6619-D49B-3ED60F07435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188" name="Rectangle 156">
            <a:extLst>
              <a:ext uri="{FF2B5EF4-FFF2-40B4-BE49-F238E27FC236}">
                <a16:creationId xmlns:a16="http://schemas.microsoft.com/office/drawing/2014/main" id="{D635B88A-5F7C-497F-29B8-8B944AA60F3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Arial" panose="020B0604020202020204" pitchFamily="34" charset="0"/>
              </a:defRPr>
            </a:lvl1pPr>
          </a:lstStyle>
          <a:p>
            <a:fld id="{BD514439-8F30-4ED2-86CB-612306A06427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4189" name="Rectangle 157">
            <a:extLst>
              <a:ext uri="{FF2B5EF4-FFF2-40B4-BE49-F238E27FC236}">
                <a16:creationId xmlns:a16="http://schemas.microsoft.com/office/drawing/2014/main" id="{1CF541AA-E940-FF62-C49E-00872F4D5A5A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00200"/>
            <a:ext cx="8540750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anose="020B0604020202020204" pitchFamily="34" charset="0"/>
        <a:buChar char="►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anose="020B0604020202020204" pitchFamily="34" charset="0"/>
        <a:buChar char="►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anose="020B0604020202020204" pitchFamily="34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hyperlink" Target="http://www.pitt.edu/~survival" TargetMode="External"/><Relationship Id="rId7" Type="http://schemas.openxmlformats.org/officeDocument/2006/relationships/hyperlink" Target="http://books.nap.edu/books/0309053935/html/11.htm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7.nationalacademies.org/cosepup/" TargetMode="External"/><Relationship Id="rId5" Type="http://schemas.openxmlformats.org/officeDocument/2006/relationships/hyperlink" Target="http://www.theleadershipalliance.org/pdf/tips.pdf" TargetMode="External"/><Relationship Id="rId4" Type="http://schemas.openxmlformats.org/officeDocument/2006/relationships/hyperlink" Target="http://www.theleadershipalliance.org/pdf/grad_guide.pdf" TargetMode="External"/><Relationship Id="rId9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87765BB8-7EB9-FDB8-B807-6FF5D06BE87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dirty="0">
                <a:solidFill>
                  <a:schemeClr val="hlink"/>
                </a:solidFill>
              </a:rPr>
              <a:t>Research Career Development</a:t>
            </a:r>
            <a:r>
              <a:rPr lang="en-US" sz="4800" dirty="0">
                <a:solidFill>
                  <a:schemeClr val="hlink"/>
                </a:solidFill>
              </a:rPr>
              <a:t>- </a:t>
            </a:r>
            <a:r>
              <a:rPr lang="en-US" sz="4800" dirty="0"/>
              <a:t>Interviewing for Graduate School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D66CD53B-323A-0B18-AF0E-05C01242ECC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Gail P. Taylor</a:t>
            </a:r>
          </a:p>
          <a:p>
            <a:pPr eaLnBrk="1" hangingPunct="1">
              <a:defRPr/>
            </a:pPr>
            <a:r>
              <a:rPr lang="en-US" dirty="0"/>
              <a:t>Fall 2012</a:t>
            </a:r>
          </a:p>
        </p:txBody>
      </p:sp>
      <p:sp>
        <p:nvSpPr>
          <p:cNvPr id="3076" name="TextBox 2">
            <a:extLst>
              <a:ext uri="{FF2B5EF4-FFF2-40B4-BE49-F238E27FC236}">
                <a16:creationId xmlns:a16="http://schemas.microsoft.com/office/drawing/2014/main" id="{883ECADE-D768-B07A-A2A7-3EA89F257A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9600" y="6553200"/>
            <a:ext cx="8001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800">
                <a:solidFill>
                  <a:srgbClr val="FFFFFF"/>
                </a:solidFill>
              </a:rPr>
              <a:t>11/05/2012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D91DF5-42C2-F392-9355-1A78D9BC6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Itineraries Vary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7812BD-0AF3-A8D0-BA8C-6F184C41A4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sz="2800" dirty="0"/>
              <a:t>Can come as group or individual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800" dirty="0"/>
              <a:t>Meet with various people</a:t>
            </a:r>
          </a:p>
          <a:p>
            <a:pPr lvl="1" eaLnBrk="1" hangingPunct="1">
              <a:defRPr/>
            </a:pPr>
            <a:r>
              <a:rPr lang="en-US" sz="2400" dirty="0"/>
              <a:t>Faculty from Personal statement</a:t>
            </a:r>
          </a:p>
          <a:p>
            <a:pPr lvl="1" eaLnBrk="1" hangingPunct="1">
              <a:defRPr/>
            </a:pPr>
            <a:r>
              <a:rPr lang="en-US" sz="2400" dirty="0"/>
              <a:t>Students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800" dirty="0"/>
              <a:t>In big group – Meet with Dean or Dept Chair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800" dirty="0"/>
              <a:t>Meet with Faculty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800" dirty="0"/>
              <a:t>Lunch of some sort…maybe even interview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800" dirty="0"/>
              <a:t>Meet with students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800" dirty="0"/>
              <a:t>Dinner (keep on toes)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>
            <a:extLst>
              <a:ext uri="{FF2B5EF4-FFF2-40B4-BE49-F238E27FC236}">
                <a16:creationId xmlns:a16="http://schemas.microsoft.com/office/drawing/2014/main" id="{5B0D5DFE-C899-EA6D-CF7A-0D85A224C188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Before Going</a:t>
            </a:r>
          </a:p>
        </p:txBody>
      </p:sp>
      <p:sp>
        <p:nvSpPr>
          <p:cNvPr id="164867" name="Rectangle 3">
            <a:extLst>
              <a:ext uri="{FF2B5EF4-FFF2-40B4-BE49-F238E27FC236}">
                <a16:creationId xmlns:a16="http://schemas.microsoft.com/office/drawing/2014/main" id="{0B4E84B0-9FB7-F313-3EF3-48E394502BA9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sz="2800" dirty="0"/>
              <a:t>Reread all materials that you provided</a:t>
            </a:r>
          </a:p>
          <a:p>
            <a:pPr lvl="1" eaLnBrk="1" hangingPunct="1">
              <a:defRPr/>
            </a:pPr>
            <a:r>
              <a:rPr lang="en-US" sz="2400" dirty="0"/>
              <a:t>They will be the foundation for questions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800" dirty="0"/>
              <a:t>Practice standard questions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800" dirty="0"/>
              <a:t>Make cheat sheet about school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800" dirty="0"/>
              <a:t>Read about researchers on itinerary!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800" dirty="0"/>
              <a:t>Look at papers and websites</a:t>
            </a:r>
          </a:p>
          <a:p>
            <a:pPr lvl="1" eaLnBrk="1" hangingPunct="1">
              <a:defRPr/>
            </a:pPr>
            <a:r>
              <a:rPr lang="en-US" sz="2400" dirty="0"/>
              <a:t>Researchers you mentioned in statement</a:t>
            </a:r>
          </a:p>
          <a:p>
            <a:pPr lvl="1" eaLnBrk="1" hangingPunct="1">
              <a:defRPr/>
            </a:pPr>
            <a:r>
              <a:rPr lang="en-US" sz="2400" dirty="0"/>
              <a:t>Other Interviewers on itinerary</a:t>
            </a:r>
          </a:p>
          <a:p>
            <a:pPr lvl="1" eaLnBrk="1" hangingPunct="1">
              <a:defRPr/>
            </a:pPr>
            <a:r>
              <a:rPr lang="en-US" sz="2400" dirty="0"/>
              <a:t>Can request change in interviewer, if you had pre-existing problem</a:t>
            </a:r>
          </a:p>
          <a:p>
            <a:pPr lvl="1" eaLnBrk="1" hangingPunct="1"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>
            <a:extLst>
              <a:ext uri="{FF2B5EF4-FFF2-40B4-BE49-F238E27FC236}">
                <a16:creationId xmlns:a16="http://schemas.microsoft.com/office/drawing/2014/main" id="{0EE76650-86AE-42BE-87C3-B5C26F5477AA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Before Going II</a:t>
            </a:r>
          </a:p>
        </p:txBody>
      </p:sp>
      <p:sp>
        <p:nvSpPr>
          <p:cNvPr id="166915" name="Rectangle 3">
            <a:extLst>
              <a:ext uri="{FF2B5EF4-FFF2-40B4-BE49-F238E27FC236}">
                <a16:creationId xmlns:a16="http://schemas.microsoft.com/office/drawing/2014/main" id="{75D2BDB7-CDF7-2391-485D-AE34A48E956D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540750" cy="4795838"/>
          </a:xfrm>
        </p:spPr>
        <p:txBody>
          <a:bodyPr>
            <a:normAutofit/>
          </a:bodyPr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sz="2800" dirty="0"/>
              <a:t>Prepare fluent statement about research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800" dirty="0"/>
              <a:t>Ask for Mock interview from local mentor/program staff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800" dirty="0"/>
              <a:t>Fly cheaply and don’t mess with arrangements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800" dirty="0"/>
              <a:t>Send any information updates (pubs, etc)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800" dirty="0"/>
              <a:t>Clothing:</a:t>
            </a:r>
          </a:p>
          <a:p>
            <a:pPr lvl="1" eaLnBrk="1" hangingPunct="1">
              <a:defRPr/>
            </a:pPr>
            <a:r>
              <a:rPr lang="en-US" sz="2400" dirty="0"/>
              <a:t>Borrow or buy nice dark suit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 sz="2000" dirty="0"/>
              <a:t>Unless coordinator of visit says not to</a:t>
            </a:r>
          </a:p>
          <a:p>
            <a:pPr lvl="1" eaLnBrk="1" hangingPunct="1">
              <a:defRPr/>
            </a:pPr>
            <a:r>
              <a:rPr lang="en-US" sz="2400" dirty="0"/>
              <a:t>Neat, comfortable, professional</a:t>
            </a:r>
          </a:p>
          <a:p>
            <a:pPr lvl="1" eaLnBrk="1" hangingPunct="1">
              <a:defRPr/>
            </a:pPr>
            <a:r>
              <a:rPr lang="en-US" sz="2400" dirty="0"/>
              <a:t>Broken-in shoes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>
            <a:extLst>
              <a:ext uri="{FF2B5EF4-FFF2-40B4-BE49-F238E27FC236}">
                <a16:creationId xmlns:a16="http://schemas.microsoft.com/office/drawing/2014/main" id="{6439ADA0-2021-5F48-1BAF-04BF9A29FEB9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While there</a:t>
            </a:r>
          </a:p>
        </p:txBody>
      </p:sp>
      <p:sp>
        <p:nvSpPr>
          <p:cNvPr id="165891" name="Rectangle 3">
            <a:extLst>
              <a:ext uri="{FF2B5EF4-FFF2-40B4-BE49-F238E27FC236}">
                <a16:creationId xmlns:a16="http://schemas.microsoft.com/office/drawing/2014/main" id="{B7C3370C-4227-8BC2-CA79-DED2D06F5A21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/>
              <a:t>You are interviewing the ENTIRE time you are there</a:t>
            </a:r>
          </a:p>
          <a:p>
            <a:pPr lvl="1" eaLnBrk="1" hangingPunct="1">
              <a:defRPr/>
            </a:pPr>
            <a:r>
              <a:rPr lang="en-US"/>
              <a:t>Be professional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/>
              <a:t>Avoid profanity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/>
              <a:t>Rudeness</a:t>
            </a:r>
          </a:p>
          <a:p>
            <a:pPr lvl="1" eaLnBrk="1" hangingPunct="1">
              <a:defRPr/>
            </a:pPr>
            <a:r>
              <a:rPr lang="en-US"/>
              <a:t>Be personable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/>
              <a:t>Attend parties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/>
              <a:t>Accompany Grad Students</a:t>
            </a:r>
          </a:p>
          <a:p>
            <a:pPr lvl="1" eaLnBrk="1" hangingPunct="1">
              <a:defRPr/>
            </a:pPr>
            <a:r>
              <a:rPr lang="en-US"/>
              <a:t>Don’t party too hard…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>
            <a:extLst>
              <a:ext uri="{FF2B5EF4-FFF2-40B4-BE49-F238E27FC236}">
                <a16:creationId xmlns:a16="http://schemas.microsoft.com/office/drawing/2014/main" id="{FCD6AFD9-047E-B0ED-CAB9-24C14FD5DE6F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Specific Hints I</a:t>
            </a:r>
          </a:p>
        </p:txBody>
      </p:sp>
      <p:sp>
        <p:nvSpPr>
          <p:cNvPr id="167939" name="Rectangle 3">
            <a:extLst>
              <a:ext uri="{FF2B5EF4-FFF2-40B4-BE49-F238E27FC236}">
                <a16:creationId xmlns:a16="http://schemas.microsoft.com/office/drawing/2014/main" id="{C8B900E3-B550-8B14-BFB0-5EA6671FFCB3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540750" cy="47244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400" dirty="0"/>
              <a:t>Don’t interrupt during questions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400" dirty="0"/>
              <a:t>Make interviewer comfortable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Mirror their handshake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Sit after them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Mirror their posture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Let them set speed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DON’T EXHAUST THEM!  Be calm.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400" dirty="0"/>
              <a:t>Try to answer to the length required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400" dirty="0"/>
              <a:t>Make sure to emphasize strengths and experience!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400" dirty="0"/>
              <a:t>Meet interviewers eyes (focus on them)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400" dirty="0"/>
              <a:t>“I don’t know” is okay (indicate where you could find out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400" dirty="0"/>
              <a:t>Talk about your research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Show enthusiasm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Show commitment (time in lab)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400" dirty="0"/>
              <a:t>Speak with interest about interviewers’ research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endParaRPr lang="en-US" sz="2400" dirty="0"/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endParaRPr lang="en-US" sz="2400" dirty="0"/>
          </a:p>
          <a:p>
            <a:pPr lvl="1" eaLnBrk="1" hangingPunct="1">
              <a:lnSpc>
                <a:spcPct val="80000"/>
              </a:lnSpc>
              <a:defRPr/>
            </a:pPr>
            <a:endParaRPr lang="en-US" sz="2000" dirty="0"/>
          </a:p>
          <a:p>
            <a:pPr lvl="1" eaLnBrk="1" hangingPunct="1">
              <a:lnSpc>
                <a:spcPct val="80000"/>
              </a:lnSpc>
              <a:defRPr/>
            </a:pPr>
            <a:endParaRPr lang="en-US" sz="2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>
            <a:extLst>
              <a:ext uri="{FF2B5EF4-FFF2-40B4-BE49-F238E27FC236}">
                <a16:creationId xmlns:a16="http://schemas.microsoft.com/office/drawing/2014/main" id="{4660AA60-6E7C-288B-C5D2-97CD433F7128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Specific Hints II</a:t>
            </a:r>
          </a:p>
        </p:txBody>
      </p:sp>
      <p:sp>
        <p:nvSpPr>
          <p:cNvPr id="167939" name="Rectangle 3">
            <a:extLst>
              <a:ext uri="{FF2B5EF4-FFF2-40B4-BE49-F238E27FC236}">
                <a16:creationId xmlns:a16="http://schemas.microsoft.com/office/drawing/2014/main" id="{12B03321-6622-6704-EBBE-C304E0988835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540750" cy="48006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800" dirty="0"/>
              <a:t>Look relaxed while answering, but keep good posture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800" dirty="0"/>
              <a:t>Be friendly and open, upbeat and positive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800" dirty="0"/>
              <a:t>Be prepared to talk about the school at which you are interviewing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800" dirty="0"/>
              <a:t>Don’t get defensive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800" dirty="0"/>
              <a:t>Use professional adult language –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dirty="0"/>
              <a:t>Avoid </a:t>
            </a:r>
            <a:r>
              <a:rPr lang="en-US" sz="2400" dirty="0" err="1"/>
              <a:t>gonna</a:t>
            </a:r>
            <a:r>
              <a:rPr lang="en-US" sz="2400" dirty="0"/>
              <a:t>, </a:t>
            </a:r>
            <a:r>
              <a:rPr lang="en-US" sz="2400" dirty="0" err="1"/>
              <a:t>kinda</a:t>
            </a:r>
            <a:r>
              <a:rPr lang="en-US" sz="2400" dirty="0"/>
              <a:t>, you know, Like, </a:t>
            </a:r>
            <a:r>
              <a:rPr lang="en-US" sz="2400" dirty="0" err="1"/>
              <a:t>uhhhh</a:t>
            </a:r>
            <a:r>
              <a:rPr lang="en-US" sz="2400" dirty="0"/>
              <a:t>…., </a:t>
            </a:r>
            <a:r>
              <a:rPr lang="en-US" sz="2400" dirty="0" err="1"/>
              <a:t>sorta</a:t>
            </a:r>
            <a:r>
              <a:rPr lang="en-US" sz="2400" dirty="0"/>
              <a:t>,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dirty="0"/>
              <a:t>If you use big words, know that you are using correctly</a:t>
            </a:r>
          </a:p>
          <a:p>
            <a:pPr lvl="1" eaLnBrk="1" hangingPunct="1">
              <a:lnSpc>
                <a:spcPct val="80000"/>
              </a:lnSpc>
              <a:defRPr/>
            </a:pPr>
            <a:endParaRPr lang="en-US" sz="2000" dirty="0"/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endParaRPr lang="en-US" sz="2400" dirty="0"/>
          </a:p>
          <a:p>
            <a:pPr lvl="1" eaLnBrk="1" hangingPunct="1">
              <a:lnSpc>
                <a:spcPct val="80000"/>
              </a:lnSpc>
              <a:defRPr/>
            </a:pPr>
            <a:endParaRPr lang="en-US" sz="2000" dirty="0"/>
          </a:p>
          <a:p>
            <a:pPr lvl="1" eaLnBrk="1" hangingPunct="1">
              <a:lnSpc>
                <a:spcPct val="80000"/>
              </a:lnSpc>
              <a:defRPr/>
            </a:pPr>
            <a:endParaRPr lang="en-US" sz="2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>
            <a:extLst>
              <a:ext uri="{FF2B5EF4-FFF2-40B4-BE49-F238E27FC236}">
                <a16:creationId xmlns:a16="http://schemas.microsoft.com/office/drawing/2014/main" id="{5EF7469E-58A9-F88F-47A9-1C76853E65AF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Personal Information</a:t>
            </a:r>
          </a:p>
        </p:txBody>
      </p:sp>
      <p:sp>
        <p:nvSpPr>
          <p:cNvPr id="168963" name="Rectangle 3">
            <a:extLst>
              <a:ext uri="{FF2B5EF4-FFF2-40B4-BE49-F238E27FC236}">
                <a16:creationId xmlns:a16="http://schemas.microsoft.com/office/drawing/2014/main" id="{8A3E9142-C850-0731-B331-C2DAB0441131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dirty="0"/>
              <a:t>Should not ask you about marital status, illness, parenthood unless you mentioned in statement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dirty="0"/>
              <a:t>Honesty is best policy…they will know about accommodating from beginning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dirty="0"/>
              <a:t>If are inappropriate (race, gender), speak to program director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>
            <a:extLst>
              <a:ext uri="{FF2B5EF4-FFF2-40B4-BE49-F238E27FC236}">
                <a16:creationId xmlns:a16="http://schemas.microsoft.com/office/drawing/2014/main" id="{5276AD6C-730E-AEF2-88D8-A883796363AD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Overcoming Shyness</a:t>
            </a:r>
          </a:p>
        </p:txBody>
      </p:sp>
      <p:sp>
        <p:nvSpPr>
          <p:cNvPr id="169987" name="Rectangle 3">
            <a:extLst>
              <a:ext uri="{FF2B5EF4-FFF2-40B4-BE49-F238E27FC236}">
                <a16:creationId xmlns:a16="http://schemas.microsoft.com/office/drawing/2014/main" id="{3BD8F426-BD6B-68AE-CC87-9D927E97F72B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/>
              <a:t>Many scientists are shy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Can still communicate</a:t>
            </a:r>
          </a:p>
          <a:p>
            <a:pPr lvl="1" eaLnBrk="1" hangingPunct="1">
              <a:defRPr/>
            </a:pPr>
            <a:r>
              <a:rPr lang="en-US"/>
              <a:t>Toastmasters?</a:t>
            </a:r>
          </a:p>
          <a:p>
            <a:pPr lvl="1" eaLnBrk="1" hangingPunct="1">
              <a:defRPr/>
            </a:pPr>
            <a:r>
              <a:rPr lang="en-US"/>
              <a:t>Be as prepared as possible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/>
              <a:t>Review Strengths with trusted mentor/faculty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/>
              <a:t>Practice beforehand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/>
              <a:t>Cheat sheets (comfort sheets)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/>
              <a:t>Don’t freak at hard questions (some will push intentionally)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>
            <a:extLst>
              <a:ext uri="{FF2B5EF4-FFF2-40B4-BE49-F238E27FC236}">
                <a16:creationId xmlns:a16="http://schemas.microsoft.com/office/drawing/2014/main" id="{CC4C41F8-B41E-D071-ACDA-3DC9AC17502E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Sample Questions</a:t>
            </a:r>
          </a:p>
        </p:txBody>
      </p:sp>
      <p:sp>
        <p:nvSpPr>
          <p:cNvPr id="171011" name="Rectangle 3">
            <a:extLst>
              <a:ext uri="{FF2B5EF4-FFF2-40B4-BE49-F238E27FC236}">
                <a16:creationId xmlns:a16="http://schemas.microsoft.com/office/drawing/2014/main" id="{9C306A82-CF77-ED90-E38D-1CD61FAB1EDF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1800"/>
              <a:t>Tell me about your previous research experience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1800"/>
              <a:t>Why do you want to go to graduate school?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1800"/>
              <a:t>Why do you need a Ph.D.?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1800"/>
              <a:t>What are your long term goals?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1800"/>
              <a:t>Where do you want to be in 10 years?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1800"/>
              <a:t>Why do you think that you’ll be successful in your chosen career?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1800"/>
              <a:t>What experiences prepared you for graduate school?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1800"/>
              <a:t>Why are you interested in our program?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1800"/>
              <a:t>What projects attract you for dissertation research?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1800"/>
              <a:t>What are your strengths?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1800"/>
              <a:t>What areas do you need to strengthen?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1800"/>
              <a:t>How do you deal with people who are different from you?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1800"/>
              <a:t>What do you think will be hard about graduate school?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1800"/>
              <a:t>What have you not told me, that you want to be sure I know?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1800"/>
              <a:t>What questions do you have about our program? (have some)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>
            <a:extLst>
              <a:ext uri="{FF2B5EF4-FFF2-40B4-BE49-F238E27FC236}">
                <a16:creationId xmlns:a16="http://schemas.microsoft.com/office/drawing/2014/main" id="{1556582D-AA88-E398-0146-3C26610CFF0D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ACTIVITY!</a:t>
            </a:r>
          </a:p>
        </p:txBody>
      </p:sp>
      <p:sp>
        <p:nvSpPr>
          <p:cNvPr id="174083" name="Rectangle 3">
            <a:extLst>
              <a:ext uri="{FF2B5EF4-FFF2-40B4-BE49-F238E27FC236}">
                <a16:creationId xmlns:a16="http://schemas.microsoft.com/office/drawing/2014/main" id="{B204AF03-9FF4-8B71-0217-8DD277DE53C6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/>
              <a:t>Ask one another some of these sample questions, in class!  Let the Interviews begin!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>
            <a:extLst>
              <a:ext uri="{FF2B5EF4-FFF2-40B4-BE49-F238E27FC236}">
                <a16:creationId xmlns:a16="http://schemas.microsoft.com/office/drawing/2014/main" id="{3A6C15F6-B0A7-CD31-45C5-B64285C415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169863" y="36576"/>
            <a:ext cx="85407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800" dirty="0">
                <a:latin typeface="Verdana" pitchFamily="34" charset="0"/>
              </a:rPr>
              <a:t>Acknowledgements</a:t>
            </a:r>
            <a:endParaRPr lang="en-US" sz="4800" dirty="0">
              <a:solidFill>
                <a:srgbClr val="FFCC00"/>
              </a:solidFill>
              <a:latin typeface="Verdana" pitchFamily="34" charset="0"/>
            </a:endParaRPr>
          </a:p>
        </p:txBody>
      </p:sp>
      <p:sp>
        <p:nvSpPr>
          <p:cNvPr id="175107" name="Rectangle 3">
            <a:extLst>
              <a:ext uri="{FF2B5EF4-FFF2-40B4-BE49-F238E27FC236}">
                <a16:creationId xmlns:a16="http://schemas.microsoft.com/office/drawing/2014/main" id="{62864A56-0152-0B38-E943-A7A75EB10974}"/>
              </a:ext>
            </a:extLst>
          </p:cNvPr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2965450" y="1216025"/>
            <a:ext cx="5745163" cy="51847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Char char="►"/>
              <a:tabLst>
                <a:tab pos="1484313" algn="l"/>
              </a:tabLst>
              <a:defRPr/>
            </a:pPr>
            <a:r>
              <a:rPr lang="en-US" sz="1600">
                <a:effectLst/>
              </a:rPr>
              <a:t>Beyond the Beakers:  SMART Advice for Entering Graduate Programs in the Sciences and Engineering. Gayle R. Slaughter, Ph.D.  Baylor College of Medicine/National Science Foundation.  2005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tabLst>
                <a:tab pos="1484313" algn="l"/>
              </a:tabLst>
              <a:defRPr/>
            </a:pPr>
            <a:endParaRPr lang="en-US" sz="1600">
              <a:effectLst/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tabLst>
                <a:tab pos="1484313" algn="l"/>
              </a:tabLst>
              <a:defRPr/>
            </a:pPr>
            <a:r>
              <a:rPr lang="en-US" sz="16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Survival Skills and Ethics Program:</a:t>
            </a:r>
          </a:p>
          <a:p>
            <a:pPr lvl="1" eaLnBrk="1" hangingPunct="1">
              <a:lnSpc>
                <a:spcPct val="80000"/>
              </a:lnSpc>
              <a:tabLst>
                <a:tab pos="1484313" algn="l"/>
              </a:tabLst>
              <a:defRPr/>
            </a:pPr>
            <a:r>
              <a:rPr lang="en-US" sz="1400">
                <a:effectLst/>
                <a:latin typeface="Verdana" pitchFamily="34" charset="0"/>
              </a:rPr>
              <a:t>Beth Fischer</a:t>
            </a:r>
          </a:p>
          <a:p>
            <a:pPr lvl="1" eaLnBrk="1" hangingPunct="1">
              <a:lnSpc>
                <a:spcPct val="80000"/>
              </a:lnSpc>
              <a:tabLst>
                <a:tab pos="1484313" algn="l"/>
              </a:tabLst>
              <a:defRPr/>
            </a:pPr>
            <a:r>
              <a:rPr lang="en-US" sz="1400">
                <a:effectLst/>
                <a:latin typeface="Verdana" pitchFamily="34" charset="0"/>
              </a:rPr>
              <a:t>Michael Zigmond</a:t>
            </a:r>
          </a:p>
          <a:p>
            <a:pPr lvl="1" eaLnBrk="1" hangingPunct="1">
              <a:lnSpc>
                <a:spcPct val="80000"/>
              </a:lnSpc>
              <a:tabLst>
                <a:tab pos="1484313" algn="l"/>
              </a:tabLst>
              <a:defRPr/>
            </a:pPr>
            <a:r>
              <a:rPr lang="en-US" sz="1400">
                <a:effectLst/>
                <a:latin typeface="Verdana" pitchFamily="34" charset="0"/>
                <a:hlinkClick r:id="rId3"/>
              </a:rPr>
              <a:t>www.pitt.edu/~survival</a:t>
            </a:r>
            <a:endParaRPr lang="en-US" sz="1400">
              <a:effectLst/>
              <a:latin typeface="Verdana" pitchFamily="34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tabLst>
                <a:tab pos="1484313" algn="l"/>
              </a:tabLst>
              <a:defRPr/>
            </a:pPr>
            <a:endParaRPr lang="en-US" sz="1600">
              <a:solidFill>
                <a:srgbClr val="FFCC00"/>
              </a:solidFill>
              <a:effectLst/>
              <a:latin typeface="Verdana" pitchFamily="34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tabLst>
                <a:tab pos="1484313" algn="l"/>
              </a:tabLst>
              <a:defRPr/>
            </a:pPr>
            <a:r>
              <a:rPr lang="en-US" sz="16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The Leadership Alliance –</a:t>
            </a:r>
            <a:r>
              <a:rPr lang="en-US" sz="1600">
                <a:effectLst/>
                <a:latin typeface="Verdana" pitchFamily="34" charset="0"/>
              </a:rPr>
              <a:t>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tabLst>
                <a:tab pos="1484313" algn="l"/>
              </a:tabLst>
              <a:defRPr/>
            </a:pPr>
            <a:r>
              <a:rPr lang="en-US" sz="1600">
                <a:effectLst/>
                <a:latin typeface="Verdana" pitchFamily="34" charset="0"/>
              </a:rPr>
              <a:t>	Graduate School Guide</a:t>
            </a:r>
            <a:br>
              <a:rPr lang="en-US" sz="1600">
                <a:effectLst/>
                <a:latin typeface="Verdana" pitchFamily="34" charset="0"/>
              </a:rPr>
            </a:br>
            <a:r>
              <a:rPr lang="en-US" sz="1600">
                <a:effectLst/>
                <a:latin typeface="Verdana" pitchFamily="34" charset="0"/>
                <a:hlinkClick r:id="rId4"/>
              </a:rPr>
              <a:t>http://www.theleadershipalliance.org/pdf/grad_guide.pdf</a:t>
            </a:r>
            <a:endParaRPr lang="en-US" sz="1600">
              <a:effectLst/>
              <a:latin typeface="Verdana" pitchFamily="34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tabLst>
                <a:tab pos="1484313" algn="l"/>
              </a:tabLst>
              <a:defRPr/>
            </a:pPr>
            <a:r>
              <a:rPr lang="en-US" sz="1600">
                <a:effectLst/>
                <a:latin typeface="Verdana" pitchFamily="34" charset="0"/>
              </a:rPr>
              <a:t>	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tabLst>
                <a:tab pos="1484313" algn="l"/>
              </a:tabLst>
              <a:defRPr/>
            </a:pPr>
            <a:r>
              <a:rPr lang="en-US" sz="1600">
                <a:effectLst/>
                <a:latin typeface="Verdana" pitchFamily="34" charset="0"/>
              </a:rPr>
              <a:t>	Tips on Preparing for and Applying to Graduate School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tabLst>
                <a:tab pos="1484313" algn="l"/>
              </a:tabLst>
              <a:defRPr/>
            </a:pPr>
            <a:r>
              <a:rPr lang="en-US" sz="1600">
                <a:effectLst/>
                <a:latin typeface="Verdana" pitchFamily="34" charset="0"/>
              </a:rPr>
              <a:t>	</a:t>
            </a:r>
            <a:r>
              <a:rPr lang="en-US" sz="1600">
                <a:effectLst/>
                <a:latin typeface="Verdana" pitchFamily="34" charset="0"/>
                <a:hlinkClick r:id="rId5"/>
              </a:rPr>
              <a:t>http://www.theleadershipalliance.org/pdf/tips.pdf</a:t>
            </a:r>
            <a:endParaRPr lang="en-US" sz="1600">
              <a:effectLst/>
              <a:latin typeface="Verdana" pitchFamily="34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tabLst>
                <a:tab pos="1484313" algn="l"/>
              </a:tabLst>
              <a:defRPr/>
            </a:pPr>
            <a:endParaRPr lang="en-US" sz="1600">
              <a:effectLst/>
              <a:latin typeface="Verdana" pitchFamily="34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tabLst>
                <a:tab pos="1484313" algn="l"/>
              </a:tabLst>
              <a:defRPr/>
            </a:pPr>
            <a:r>
              <a:rPr lang="en-US" sz="1600">
                <a:effectLst/>
              </a:rPr>
              <a:t>Careers in Science and Engineering: A Student Planning Guide to Grad School and Beyond (1996). Committee on Science, Engineering, and Public Policy (</a:t>
            </a:r>
            <a:r>
              <a:rPr lang="en-US" sz="1600">
                <a:effectLst/>
                <a:hlinkClick r:id="rId6"/>
              </a:rPr>
              <a:t>COSEPUP</a:t>
            </a:r>
            <a:r>
              <a:rPr lang="en-US" sz="1600">
                <a:effectLst/>
              </a:rPr>
              <a:t>)  </a:t>
            </a:r>
            <a:r>
              <a:rPr lang="en-US" sz="1600">
                <a:effectLst/>
                <a:hlinkClick r:id="rId7"/>
              </a:rPr>
              <a:t>http://books.nap.edu/books/0309053935/html/11.html</a:t>
            </a:r>
            <a:endParaRPr lang="en-US" sz="1600">
              <a:effectLst/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tabLst>
                <a:tab pos="1484313" algn="l"/>
              </a:tabLst>
              <a:defRPr/>
            </a:pPr>
            <a:endParaRPr lang="en-US" sz="1600">
              <a:effectLst/>
              <a:latin typeface="Verdana" pitchFamily="34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tabLst>
                <a:tab pos="1484313" algn="l"/>
              </a:tabLst>
              <a:defRPr/>
            </a:pPr>
            <a:endParaRPr lang="en-US" sz="1600">
              <a:latin typeface="Verdana" pitchFamily="34" charset="0"/>
            </a:endParaRPr>
          </a:p>
        </p:txBody>
      </p:sp>
      <p:grpSp>
        <p:nvGrpSpPr>
          <p:cNvPr id="4101" name="Group 5">
            <a:extLst>
              <a:ext uri="{FF2B5EF4-FFF2-40B4-BE49-F238E27FC236}">
                <a16:creationId xmlns:a16="http://schemas.microsoft.com/office/drawing/2014/main" id="{D9DF1A3C-4D04-3B17-E190-F9FED123CF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377825" y="3414713"/>
            <a:ext cx="2422525" cy="2914650"/>
            <a:chOff x="3312" y="1584"/>
            <a:chExt cx="1525" cy="1836"/>
          </a:xfrm>
        </p:grpSpPr>
        <p:grpSp>
          <p:nvGrpSpPr>
            <p:cNvPr id="4102" name="Group 6">
              <a:extLst>
                <a:ext uri="{FF2B5EF4-FFF2-40B4-BE49-F238E27FC236}">
                  <a16:creationId xmlns:a16="http://schemas.microsoft.com/office/drawing/2014/main" id="{41A753C9-C205-ABA7-23B1-6528D2532F9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87" y="2202"/>
              <a:ext cx="1066" cy="1218"/>
              <a:chOff x="459" y="1695"/>
              <a:chExt cx="1155" cy="998"/>
            </a:xfrm>
          </p:grpSpPr>
          <p:sp>
            <p:nvSpPr>
              <p:cNvPr id="4132" name="Freeform 7">
                <a:extLst>
                  <a:ext uri="{FF2B5EF4-FFF2-40B4-BE49-F238E27FC236}">
                    <a16:creationId xmlns:a16="http://schemas.microsoft.com/office/drawing/2014/main" id="{AC7AAB9F-9818-F51E-792C-5B20AB76AF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1" y="2024"/>
                <a:ext cx="272" cy="354"/>
              </a:xfrm>
              <a:custGeom>
                <a:avLst/>
                <a:gdLst>
                  <a:gd name="T0" fmla="*/ 62 w 272"/>
                  <a:gd name="T1" fmla="*/ 26 h 354"/>
                  <a:gd name="T2" fmla="*/ 89 w 272"/>
                  <a:gd name="T3" fmla="*/ 6 h 354"/>
                  <a:gd name="T4" fmla="*/ 146 w 272"/>
                  <a:gd name="T5" fmla="*/ 0 h 354"/>
                  <a:gd name="T6" fmla="*/ 194 w 272"/>
                  <a:gd name="T7" fmla="*/ 6 h 354"/>
                  <a:gd name="T8" fmla="*/ 219 w 272"/>
                  <a:gd name="T9" fmla="*/ 16 h 354"/>
                  <a:gd name="T10" fmla="*/ 241 w 272"/>
                  <a:gd name="T11" fmla="*/ 39 h 354"/>
                  <a:gd name="T12" fmla="*/ 259 w 272"/>
                  <a:gd name="T13" fmla="*/ 80 h 354"/>
                  <a:gd name="T14" fmla="*/ 271 w 272"/>
                  <a:gd name="T15" fmla="*/ 125 h 354"/>
                  <a:gd name="T16" fmla="*/ 271 w 272"/>
                  <a:gd name="T17" fmla="*/ 206 h 354"/>
                  <a:gd name="T18" fmla="*/ 241 w 272"/>
                  <a:gd name="T19" fmla="*/ 273 h 354"/>
                  <a:gd name="T20" fmla="*/ 201 w 272"/>
                  <a:gd name="T21" fmla="*/ 313 h 354"/>
                  <a:gd name="T22" fmla="*/ 161 w 272"/>
                  <a:gd name="T23" fmla="*/ 335 h 354"/>
                  <a:gd name="T24" fmla="*/ 117 w 272"/>
                  <a:gd name="T25" fmla="*/ 353 h 354"/>
                  <a:gd name="T26" fmla="*/ 53 w 272"/>
                  <a:gd name="T27" fmla="*/ 350 h 354"/>
                  <a:gd name="T28" fmla="*/ 4 w 272"/>
                  <a:gd name="T29" fmla="*/ 325 h 354"/>
                  <a:gd name="T30" fmla="*/ 0 w 272"/>
                  <a:gd name="T31" fmla="*/ 298 h 354"/>
                  <a:gd name="T32" fmla="*/ 22 w 272"/>
                  <a:gd name="T33" fmla="*/ 256 h 354"/>
                  <a:gd name="T34" fmla="*/ 44 w 272"/>
                  <a:gd name="T35" fmla="*/ 207 h 354"/>
                  <a:gd name="T36" fmla="*/ 52 w 272"/>
                  <a:gd name="T37" fmla="*/ 146 h 354"/>
                  <a:gd name="T38" fmla="*/ 37 w 272"/>
                  <a:gd name="T39" fmla="*/ 95 h 354"/>
                  <a:gd name="T40" fmla="*/ 37 w 272"/>
                  <a:gd name="T41" fmla="*/ 57 h 354"/>
                  <a:gd name="T42" fmla="*/ 62 w 272"/>
                  <a:gd name="T43" fmla="*/ 26 h 354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72"/>
                  <a:gd name="T67" fmla="*/ 0 h 354"/>
                  <a:gd name="T68" fmla="*/ 272 w 272"/>
                  <a:gd name="T69" fmla="*/ 354 h 354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72" h="354">
                    <a:moveTo>
                      <a:pt x="62" y="26"/>
                    </a:moveTo>
                    <a:lnTo>
                      <a:pt x="89" y="6"/>
                    </a:lnTo>
                    <a:lnTo>
                      <a:pt x="146" y="0"/>
                    </a:lnTo>
                    <a:lnTo>
                      <a:pt x="194" y="6"/>
                    </a:lnTo>
                    <a:lnTo>
                      <a:pt x="219" y="16"/>
                    </a:lnTo>
                    <a:lnTo>
                      <a:pt x="241" y="39"/>
                    </a:lnTo>
                    <a:lnTo>
                      <a:pt x="259" y="80"/>
                    </a:lnTo>
                    <a:lnTo>
                      <a:pt x="271" y="125"/>
                    </a:lnTo>
                    <a:lnTo>
                      <a:pt x="271" y="206"/>
                    </a:lnTo>
                    <a:lnTo>
                      <a:pt x="241" y="273"/>
                    </a:lnTo>
                    <a:lnTo>
                      <a:pt x="201" y="313"/>
                    </a:lnTo>
                    <a:lnTo>
                      <a:pt x="161" y="335"/>
                    </a:lnTo>
                    <a:lnTo>
                      <a:pt x="117" y="353"/>
                    </a:lnTo>
                    <a:lnTo>
                      <a:pt x="53" y="350"/>
                    </a:lnTo>
                    <a:lnTo>
                      <a:pt x="4" y="325"/>
                    </a:lnTo>
                    <a:lnTo>
                      <a:pt x="0" y="298"/>
                    </a:lnTo>
                    <a:lnTo>
                      <a:pt x="22" y="256"/>
                    </a:lnTo>
                    <a:lnTo>
                      <a:pt x="44" y="207"/>
                    </a:lnTo>
                    <a:lnTo>
                      <a:pt x="52" y="146"/>
                    </a:lnTo>
                    <a:lnTo>
                      <a:pt x="37" y="95"/>
                    </a:lnTo>
                    <a:lnTo>
                      <a:pt x="37" y="57"/>
                    </a:lnTo>
                    <a:lnTo>
                      <a:pt x="62" y="26"/>
                    </a:lnTo>
                  </a:path>
                </a:pathLst>
              </a:custGeom>
              <a:solidFill>
                <a:srgbClr val="FFB4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3" name="Freeform 8">
                <a:extLst>
                  <a:ext uri="{FF2B5EF4-FFF2-40B4-BE49-F238E27FC236}">
                    <a16:creationId xmlns:a16="http://schemas.microsoft.com/office/drawing/2014/main" id="{BD1C8471-D5BD-84FA-8680-277DF3C44B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2" y="2340"/>
                <a:ext cx="312" cy="349"/>
              </a:xfrm>
              <a:custGeom>
                <a:avLst/>
                <a:gdLst>
                  <a:gd name="T0" fmla="*/ 102 w 312"/>
                  <a:gd name="T1" fmla="*/ 13 h 349"/>
                  <a:gd name="T2" fmla="*/ 66 w 312"/>
                  <a:gd name="T3" fmla="*/ 0 h 349"/>
                  <a:gd name="T4" fmla="*/ 17 w 312"/>
                  <a:gd name="T5" fmla="*/ 0 h 349"/>
                  <a:gd name="T6" fmla="*/ 0 w 312"/>
                  <a:gd name="T7" fmla="*/ 17 h 349"/>
                  <a:gd name="T8" fmla="*/ 5 w 312"/>
                  <a:gd name="T9" fmla="*/ 46 h 349"/>
                  <a:gd name="T10" fmla="*/ 49 w 312"/>
                  <a:gd name="T11" fmla="*/ 72 h 349"/>
                  <a:gd name="T12" fmla="*/ 136 w 312"/>
                  <a:gd name="T13" fmla="*/ 99 h 349"/>
                  <a:gd name="T14" fmla="*/ 237 w 312"/>
                  <a:gd name="T15" fmla="*/ 154 h 349"/>
                  <a:gd name="T16" fmla="*/ 252 w 312"/>
                  <a:gd name="T17" fmla="*/ 176 h 349"/>
                  <a:gd name="T18" fmla="*/ 244 w 312"/>
                  <a:gd name="T19" fmla="*/ 187 h 349"/>
                  <a:gd name="T20" fmla="*/ 168 w 312"/>
                  <a:gd name="T21" fmla="*/ 224 h 349"/>
                  <a:gd name="T22" fmla="*/ 78 w 312"/>
                  <a:gd name="T23" fmla="*/ 265 h 349"/>
                  <a:gd name="T24" fmla="*/ 56 w 312"/>
                  <a:gd name="T25" fmla="*/ 283 h 349"/>
                  <a:gd name="T26" fmla="*/ 56 w 312"/>
                  <a:gd name="T27" fmla="*/ 303 h 349"/>
                  <a:gd name="T28" fmla="*/ 127 w 312"/>
                  <a:gd name="T29" fmla="*/ 323 h 349"/>
                  <a:gd name="T30" fmla="*/ 232 w 312"/>
                  <a:gd name="T31" fmla="*/ 348 h 349"/>
                  <a:gd name="T32" fmla="*/ 268 w 312"/>
                  <a:gd name="T33" fmla="*/ 348 h 349"/>
                  <a:gd name="T34" fmla="*/ 311 w 312"/>
                  <a:gd name="T35" fmla="*/ 330 h 349"/>
                  <a:gd name="T36" fmla="*/ 311 w 312"/>
                  <a:gd name="T37" fmla="*/ 318 h 349"/>
                  <a:gd name="T38" fmla="*/ 279 w 312"/>
                  <a:gd name="T39" fmla="*/ 312 h 349"/>
                  <a:gd name="T40" fmla="*/ 145 w 312"/>
                  <a:gd name="T41" fmla="*/ 303 h 349"/>
                  <a:gd name="T42" fmla="*/ 93 w 312"/>
                  <a:gd name="T43" fmla="*/ 294 h 349"/>
                  <a:gd name="T44" fmla="*/ 88 w 312"/>
                  <a:gd name="T45" fmla="*/ 281 h 349"/>
                  <a:gd name="T46" fmla="*/ 175 w 312"/>
                  <a:gd name="T47" fmla="*/ 243 h 349"/>
                  <a:gd name="T48" fmla="*/ 270 w 312"/>
                  <a:gd name="T49" fmla="*/ 204 h 349"/>
                  <a:gd name="T50" fmla="*/ 293 w 312"/>
                  <a:gd name="T51" fmla="*/ 190 h 349"/>
                  <a:gd name="T52" fmla="*/ 301 w 312"/>
                  <a:gd name="T53" fmla="*/ 171 h 349"/>
                  <a:gd name="T54" fmla="*/ 293 w 312"/>
                  <a:gd name="T55" fmla="*/ 144 h 349"/>
                  <a:gd name="T56" fmla="*/ 264 w 312"/>
                  <a:gd name="T57" fmla="*/ 124 h 349"/>
                  <a:gd name="T58" fmla="*/ 168 w 312"/>
                  <a:gd name="T59" fmla="*/ 56 h 349"/>
                  <a:gd name="T60" fmla="*/ 102 w 312"/>
                  <a:gd name="T61" fmla="*/ 13 h 349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312"/>
                  <a:gd name="T94" fmla="*/ 0 h 349"/>
                  <a:gd name="T95" fmla="*/ 312 w 312"/>
                  <a:gd name="T96" fmla="*/ 349 h 349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312" h="349">
                    <a:moveTo>
                      <a:pt x="102" y="13"/>
                    </a:moveTo>
                    <a:lnTo>
                      <a:pt x="66" y="0"/>
                    </a:lnTo>
                    <a:lnTo>
                      <a:pt x="17" y="0"/>
                    </a:lnTo>
                    <a:lnTo>
                      <a:pt x="0" y="17"/>
                    </a:lnTo>
                    <a:lnTo>
                      <a:pt x="5" y="46"/>
                    </a:lnTo>
                    <a:lnTo>
                      <a:pt x="49" y="72"/>
                    </a:lnTo>
                    <a:lnTo>
                      <a:pt x="136" y="99"/>
                    </a:lnTo>
                    <a:lnTo>
                      <a:pt x="237" y="154"/>
                    </a:lnTo>
                    <a:lnTo>
                      <a:pt x="252" y="176"/>
                    </a:lnTo>
                    <a:lnTo>
                      <a:pt x="244" y="187"/>
                    </a:lnTo>
                    <a:lnTo>
                      <a:pt x="168" y="224"/>
                    </a:lnTo>
                    <a:lnTo>
                      <a:pt x="78" y="265"/>
                    </a:lnTo>
                    <a:lnTo>
                      <a:pt x="56" y="283"/>
                    </a:lnTo>
                    <a:lnTo>
                      <a:pt x="56" y="303"/>
                    </a:lnTo>
                    <a:lnTo>
                      <a:pt x="127" y="323"/>
                    </a:lnTo>
                    <a:lnTo>
                      <a:pt x="232" y="348"/>
                    </a:lnTo>
                    <a:lnTo>
                      <a:pt x="268" y="348"/>
                    </a:lnTo>
                    <a:lnTo>
                      <a:pt x="311" y="330"/>
                    </a:lnTo>
                    <a:lnTo>
                      <a:pt x="311" y="318"/>
                    </a:lnTo>
                    <a:lnTo>
                      <a:pt x="279" y="312"/>
                    </a:lnTo>
                    <a:lnTo>
                      <a:pt x="145" y="303"/>
                    </a:lnTo>
                    <a:lnTo>
                      <a:pt x="93" y="294"/>
                    </a:lnTo>
                    <a:lnTo>
                      <a:pt x="88" y="281"/>
                    </a:lnTo>
                    <a:lnTo>
                      <a:pt x="175" y="243"/>
                    </a:lnTo>
                    <a:lnTo>
                      <a:pt x="270" y="204"/>
                    </a:lnTo>
                    <a:lnTo>
                      <a:pt x="293" y="190"/>
                    </a:lnTo>
                    <a:lnTo>
                      <a:pt x="301" y="171"/>
                    </a:lnTo>
                    <a:lnTo>
                      <a:pt x="293" y="144"/>
                    </a:lnTo>
                    <a:lnTo>
                      <a:pt x="264" y="124"/>
                    </a:lnTo>
                    <a:lnTo>
                      <a:pt x="168" y="56"/>
                    </a:lnTo>
                    <a:lnTo>
                      <a:pt x="102" y="13"/>
                    </a:lnTo>
                  </a:path>
                </a:pathLst>
              </a:custGeom>
              <a:solidFill>
                <a:srgbClr val="FFB4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4" name="Freeform 9">
                <a:extLst>
                  <a:ext uri="{FF2B5EF4-FFF2-40B4-BE49-F238E27FC236}">
                    <a16:creationId xmlns:a16="http://schemas.microsoft.com/office/drawing/2014/main" id="{7A33BA9B-E327-C5E6-D1FF-ADAD3EBE55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3" y="2322"/>
                <a:ext cx="384" cy="371"/>
              </a:xfrm>
              <a:custGeom>
                <a:avLst/>
                <a:gdLst>
                  <a:gd name="T0" fmla="*/ 206 w 384"/>
                  <a:gd name="T1" fmla="*/ 48 h 371"/>
                  <a:gd name="T2" fmla="*/ 266 w 384"/>
                  <a:gd name="T3" fmla="*/ 16 h 371"/>
                  <a:gd name="T4" fmla="*/ 324 w 384"/>
                  <a:gd name="T5" fmla="*/ 0 h 371"/>
                  <a:gd name="T6" fmla="*/ 360 w 384"/>
                  <a:gd name="T7" fmla="*/ 0 h 371"/>
                  <a:gd name="T8" fmla="*/ 383 w 384"/>
                  <a:gd name="T9" fmla="*/ 16 h 371"/>
                  <a:gd name="T10" fmla="*/ 383 w 384"/>
                  <a:gd name="T11" fmla="*/ 33 h 371"/>
                  <a:gd name="T12" fmla="*/ 369 w 384"/>
                  <a:gd name="T13" fmla="*/ 53 h 371"/>
                  <a:gd name="T14" fmla="*/ 330 w 384"/>
                  <a:gd name="T15" fmla="*/ 64 h 371"/>
                  <a:gd name="T16" fmla="*/ 250 w 384"/>
                  <a:gd name="T17" fmla="*/ 90 h 371"/>
                  <a:gd name="T18" fmla="*/ 203 w 384"/>
                  <a:gd name="T19" fmla="*/ 122 h 371"/>
                  <a:gd name="T20" fmla="*/ 171 w 384"/>
                  <a:gd name="T21" fmla="*/ 163 h 371"/>
                  <a:gd name="T22" fmla="*/ 164 w 384"/>
                  <a:gd name="T23" fmla="*/ 184 h 371"/>
                  <a:gd name="T24" fmla="*/ 206 w 384"/>
                  <a:gd name="T25" fmla="*/ 214 h 371"/>
                  <a:gd name="T26" fmla="*/ 250 w 384"/>
                  <a:gd name="T27" fmla="*/ 253 h 371"/>
                  <a:gd name="T28" fmla="*/ 282 w 384"/>
                  <a:gd name="T29" fmla="*/ 292 h 371"/>
                  <a:gd name="T30" fmla="*/ 290 w 384"/>
                  <a:gd name="T31" fmla="*/ 315 h 371"/>
                  <a:gd name="T32" fmla="*/ 290 w 384"/>
                  <a:gd name="T33" fmla="*/ 329 h 371"/>
                  <a:gd name="T34" fmla="*/ 269 w 384"/>
                  <a:gd name="T35" fmla="*/ 337 h 371"/>
                  <a:gd name="T36" fmla="*/ 203 w 384"/>
                  <a:gd name="T37" fmla="*/ 340 h 371"/>
                  <a:gd name="T38" fmla="*/ 102 w 384"/>
                  <a:gd name="T39" fmla="*/ 353 h 371"/>
                  <a:gd name="T40" fmla="*/ 84 w 384"/>
                  <a:gd name="T41" fmla="*/ 366 h 371"/>
                  <a:gd name="T42" fmla="*/ 69 w 384"/>
                  <a:gd name="T43" fmla="*/ 370 h 371"/>
                  <a:gd name="T44" fmla="*/ 0 w 384"/>
                  <a:gd name="T45" fmla="*/ 353 h 371"/>
                  <a:gd name="T46" fmla="*/ 0 w 384"/>
                  <a:gd name="T47" fmla="*/ 340 h 371"/>
                  <a:gd name="T48" fmla="*/ 30 w 384"/>
                  <a:gd name="T49" fmla="*/ 329 h 371"/>
                  <a:gd name="T50" fmla="*/ 156 w 384"/>
                  <a:gd name="T51" fmla="*/ 315 h 371"/>
                  <a:gd name="T52" fmla="*/ 221 w 384"/>
                  <a:gd name="T53" fmla="*/ 320 h 371"/>
                  <a:gd name="T54" fmla="*/ 254 w 384"/>
                  <a:gd name="T55" fmla="*/ 320 h 371"/>
                  <a:gd name="T56" fmla="*/ 261 w 384"/>
                  <a:gd name="T57" fmla="*/ 313 h 371"/>
                  <a:gd name="T58" fmla="*/ 235 w 384"/>
                  <a:gd name="T59" fmla="*/ 277 h 371"/>
                  <a:gd name="T60" fmla="*/ 181 w 384"/>
                  <a:gd name="T61" fmla="*/ 232 h 371"/>
                  <a:gd name="T62" fmla="*/ 139 w 384"/>
                  <a:gd name="T63" fmla="*/ 200 h 371"/>
                  <a:gd name="T64" fmla="*/ 124 w 384"/>
                  <a:gd name="T65" fmla="*/ 180 h 371"/>
                  <a:gd name="T66" fmla="*/ 124 w 384"/>
                  <a:gd name="T67" fmla="*/ 152 h 371"/>
                  <a:gd name="T68" fmla="*/ 150 w 384"/>
                  <a:gd name="T69" fmla="*/ 106 h 371"/>
                  <a:gd name="T70" fmla="*/ 174 w 384"/>
                  <a:gd name="T71" fmla="*/ 76 h 371"/>
                  <a:gd name="T72" fmla="*/ 206 w 384"/>
                  <a:gd name="T73" fmla="*/ 48 h 371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384"/>
                  <a:gd name="T112" fmla="*/ 0 h 371"/>
                  <a:gd name="T113" fmla="*/ 384 w 384"/>
                  <a:gd name="T114" fmla="*/ 371 h 371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384" h="371">
                    <a:moveTo>
                      <a:pt x="206" y="48"/>
                    </a:moveTo>
                    <a:lnTo>
                      <a:pt x="266" y="16"/>
                    </a:lnTo>
                    <a:lnTo>
                      <a:pt x="324" y="0"/>
                    </a:lnTo>
                    <a:lnTo>
                      <a:pt x="360" y="0"/>
                    </a:lnTo>
                    <a:lnTo>
                      <a:pt x="383" y="16"/>
                    </a:lnTo>
                    <a:lnTo>
                      <a:pt x="383" y="33"/>
                    </a:lnTo>
                    <a:lnTo>
                      <a:pt x="369" y="53"/>
                    </a:lnTo>
                    <a:lnTo>
                      <a:pt x="330" y="64"/>
                    </a:lnTo>
                    <a:lnTo>
                      <a:pt x="250" y="90"/>
                    </a:lnTo>
                    <a:lnTo>
                      <a:pt x="203" y="122"/>
                    </a:lnTo>
                    <a:lnTo>
                      <a:pt x="171" y="163"/>
                    </a:lnTo>
                    <a:lnTo>
                      <a:pt x="164" y="184"/>
                    </a:lnTo>
                    <a:lnTo>
                      <a:pt x="206" y="214"/>
                    </a:lnTo>
                    <a:lnTo>
                      <a:pt x="250" y="253"/>
                    </a:lnTo>
                    <a:lnTo>
                      <a:pt x="282" y="292"/>
                    </a:lnTo>
                    <a:lnTo>
                      <a:pt x="290" y="315"/>
                    </a:lnTo>
                    <a:lnTo>
                      <a:pt x="290" y="329"/>
                    </a:lnTo>
                    <a:lnTo>
                      <a:pt x="269" y="337"/>
                    </a:lnTo>
                    <a:lnTo>
                      <a:pt x="203" y="340"/>
                    </a:lnTo>
                    <a:lnTo>
                      <a:pt x="102" y="353"/>
                    </a:lnTo>
                    <a:lnTo>
                      <a:pt x="84" y="366"/>
                    </a:lnTo>
                    <a:lnTo>
                      <a:pt x="69" y="370"/>
                    </a:lnTo>
                    <a:lnTo>
                      <a:pt x="0" y="353"/>
                    </a:lnTo>
                    <a:lnTo>
                      <a:pt x="0" y="340"/>
                    </a:lnTo>
                    <a:lnTo>
                      <a:pt x="30" y="329"/>
                    </a:lnTo>
                    <a:lnTo>
                      <a:pt x="156" y="315"/>
                    </a:lnTo>
                    <a:lnTo>
                      <a:pt x="221" y="320"/>
                    </a:lnTo>
                    <a:lnTo>
                      <a:pt x="254" y="320"/>
                    </a:lnTo>
                    <a:lnTo>
                      <a:pt x="261" y="313"/>
                    </a:lnTo>
                    <a:lnTo>
                      <a:pt x="235" y="277"/>
                    </a:lnTo>
                    <a:lnTo>
                      <a:pt x="181" y="232"/>
                    </a:lnTo>
                    <a:lnTo>
                      <a:pt x="139" y="200"/>
                    </a:lnTo>
                    <a:lnTo>
                      <a:pt x="124" y="180"/>
                    </a:lnTo>
                    <a:lnTo>
                      <a:pt x="124" y="152"/>
                    </a:lnTo>
                    <a:lnTo>
                      <a:pt x="150" y="106"/>
                    </a:lnTo>
                    <a:lnTo>
                      <a:pt x="174" y="76"/>
                    </a:lnTo>
                    <a:lnTo>
                      <a:pt x="206" y="48"/>
                    </a:lnTo>
                  </a:path>
                </a:pathLst>
              </a:custGeom>
              <a:solidFill>
                <a:srgbClr val="FFB4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5" name="Freeform 10">
                <a:extLst>
                  <a:ext uri="{FF2B5EF4-FFF2-40B4-BE49-F238E27FC236}">
                    <a16:creationId xmlns:a16="http://schemas.microsoft.com/office/drawing/2014/main" id="{31296B3C-40EA-F397-3803-5D91EB3C27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9" y="2029"/>
                <a:ext cx="517" cy="272"/>
              </a:xfrm>
              <a:custGeom>
                <a:avLst/>
                <a:gdLst>
                  <a:gd name="T0" fmla="*/ 307 w 517"/>
                  <a:gd name="T1" fmla="*/ 271 h 272"/>
                  <a:gd name="T2" fmla="*/ 339 w 517"/>
                  <a:gd name="T3" fmla="*/ 268 h 272"/>
                  <a:gd name="T4" fmla="*/ 350 w 517"/>
                  <a:gd name="T5" fmla="*/ 252 h 272"/>
                  <a:gd name="T6" fmla="*/ 357 w 517"/>
                  <a:gd name="T7" fmla="*/ 197 h 272"/>
                  <a:gd name="T8" fmla="*/ 405 w 517"/>
                  <a:gd name="T9" fmla="*/ 133 h 272"/>
                  <a:gd name="T10" fmla="*/ 456 w 517"/>
                  <a:gd name="T11" fmla="*/ 103 h 272"/>
                  <a:gd name="T12" fmla="*/ 516 w 517"/>
                  <a:gd name="T13" fmla="*/ 72 h 272"/>
                  <a:gd name="T14" fmla="*/ 509 w 517"/>
                  <a:gd name="T15" fmla="*/ 50 h 272"/>
                  <a:gd name="T16" fmla="*/ 473 w 517"/>
                  <a:gd name="T17" fmla="*/ 40 h 272"/>
                  <a:gd name="T18" fmla="*/ 431 w 517"/>
                  <a:gd name="T19" fmla="*/ 50 h 272"/>
                  <a:gd name="T20" fmla="*/ 383 w 517"/>
                  <a:gd name="T21" fmla="*/ 82 h 272"/>
                  <a:gd name="T22" fmla="*/ 338 w 517"/>
                  <a:gd name="T23" fmla="*/ 150 h 272"/>
                  <a:gd name="T24" fmla="*/ 318 w 517"/>
                  <a:gd name="T25" fmla="*/ 203 h 272"/>
                  <a:gd name="T26" fmla="*/ 306 w 517"/>
                  <a:gd name="T27" fmla="*/ 230 h 272"/>
                  <a:gd name="T28" fmla="*/ 270 w 517"/>
                  <a:gd name="T29" fmla="*/ 221 h 272"/>
                  <a:gd name="T30" fmla="*/ 227 w 517"/>
                  <a:gd name="T31" fmla="*/ 174 h 272"/>
                  <a:gd name="T32" fmla="*/ 194 w 517"/>
                  <a:gd name="T33" fmla="*/ 112 h 272"/>
                  <a:gd name="T34" fmla="*/ 200 w 517"/>
                  <a:gd name="T35" fmla="*/ 83 h 272"/>
                  <a:gd name="T36" fmla="*/ 219 w 517"/>
                  <a:gd name="T37" fmla="*/ 55 h 272"/>
                  <a:gd name="T38" fmla="*/ 227 w 517"/>
                  <a:gd name="T39" fmla="*/ 32 h 272"/>
                  <a:gd name="T40" fmla="*/ 143 w 517"/>
                  <a:gd name="T41" fmla="*/ 30 h 272"/>
                  <a:gd name="T42" fmla="*/ 60 w 517"/>
                  <a:gd name="T43" fmla="*/ 20 h 272"/>
                  <a:gd name="T44" fmla="*/ 20 w 517"/>
                  <a:gd name="T45" fmla="*/ 0 h 272"/>
                  <a:gd name="T46" fmla="*/ 0 w 517"/>
                  <a:gd name="T47" fmla="*/ 9 h 272"/>
                  <a:gd name="T48" fmla="*/ 30 w 517"/>
                  <a:gd name="T49" fmla="*/ 50 h 272"/>
                  <a:gd name="T50" fmla="*/ 96 w 517"/>
                  <a:gd name="T51" fmla="*/ 55 h 272"/>
                  <a:gd name="T52" fmla="*/ 168 w 517"/>
                  <a:gd name="T53" fmla="*/ 59 h 272"/>
                  <a:gd name="T54" fmla="*/ 171 w 517"/>
                  <a:gd name="T55" fmla="*/ 94 h 272"/>
                  <a:gd name="T56" fmla="*/ 176 w 517"/>
                  <a:gd name="T57" fmla="*/ 135 h 272"/>
                  <a:gd name="T58" fmla="*/ 201 w 517"/>
                  <a:gd name="T59" fmla="*/ 181 h 272"/>
                  <a:gd name="T60" fmla="*/ 230 w 517"/>
                  <a:gd name="T61" fmla="*/ 229 h 272"/>
                  <a:gd name="T62" fmla="*/ 277 w 517"/>
                  <a:gd name="T63" fmla="*/ 258 h 272"/>
                  <a:gd name="T64" fmla="*/ 307 w 517"/>
                  <a:gd name="T65" fmla="*/ 271 h 27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517"/>
                  <a:gd name="T100" fmla="*/ 0 h 272"/>
                  <a:gd name="T101" fmla="*/ 517 w 517"/>
                  <a:gd name="T102" fmla="*/ 272 h 27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517" h="272">
                    <a:moveTo>
                      <a:pt x="307" y="271"/>
                    </a:moveTo>
                    <a:lnTo>
                      <a:pt x="339" y="268"/>
                    </a:lnTo>
                    <a:lnTo>
                      <a:pt x="350" y="252"/>
                    </a:lnTo>
                    <a:lnTo>
                      <a:pt x="357" y="197"/>
                    </a:lnTo>
                    <a:lnTo>
                      <a:pt x="405" y="133"/>
                    </a:lnTo>
                    <a:lnTo>
                      <a:pt x="456" y="103"/>
                    </a:lnTo>
                    <a:lnTo>
                      <a:pt x="516" y="72"/>
                    </a:lnTo>
                    <a:lnTo>
                      <a:pt x="509" y="50"/>
                    </a:lnTo>
                    <a:lnTo>
                      <a:pt x="473" y="40"/>
                    </a:lnTo>
                    <a:lnTo>
                      <a:pt x="431" y="50"/>
                    </a:lnTo>
                    <a:lnTo>
                      <a:pt x="383" y="82"/>
                    </a:lnTo>
                    <a:lnTo>
                      <a:pt x="338" y="150"/>
                    </a:lnTo>
                    <a:lnTo>
                      <a:pt x="318" y="203"/>
                    </a:lnTo>
                    <a:lnTo>
                      <a:pt x="306" y="230"/>
                    </a:lnTo>
                    <a:lnTo>
                      <a:pt x="270" y="221"/>
                    </a:lnTo>
                    <a:lnTo>
                      <a:pt x="227" y="174"/>
                    </a:lnTo>
                    <a:lnTo>
                      <a:pt x="194" y="112"/>
                    </a:lnTo>
                    <a:lnTo>
                      <a:pt x="200" y="83"/>
                    </a:lnTo>
                    <a:lnTo>
                      <a:pt x="219" y="55"/>
                    </a:lnTo>
                    <a:lnTo>
                      <a:pt x="227" y="32"/>
                    </a:lnTo>
                    <a:lnTo>
                      <a:pt x="143" y="30"/>
                    </a:lnTo>
                    <a:lnTo>
                      <a:pt x="60" y="20"/>
                    </a:lnTo>
                    <a:lnTo>
                      <a:pt x="20" y="0"/>
                    </a:lnTo>
                    <a:lnTo>
                      <a:pt x="0" y="9"/>
                    </a:lnTo>
                    <a:lnTo>
                      <a:pt x="30" y="50"/>
                    </a:lnTo>
                    <a:lnTo>
                      <a:pt x="96" y="55"/>
                    </a:lnTo>
                    <a:lnTo>
                      <a:pt x="168" y="59"/>
                    </a:lnTo>
                    <a:lnTo>
                      <a:pt x="171" y="94"/>
                    </a:lnTo>
                    <a:lnTo>
                      <a:pt x="176" y="135"/>
                    </a:lnTo>
                    <a:lnTo>
                      <a:pt x="201" y="181"/>
                    </a:lnTo>
                    <a:lnTo>
                      <a:pt x="230" y="229"/>
                    </a:lnTo>
                    <a:lnTo>
                      <a:pt x="277" y="258"/>
                    </a:lnTo>
                    <a:lnTo>
                      <a:pt x="307" y="271"/>
                    </a:lnTo>
                  </a:path>
                </a:pathLst>
              </a:custGeom>
              <a:solidFill>
                <a:srgbClr val="FFB4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6" name="Freeform 11">
                <a:extLst>
                  <a:ext uri="{FF2B5EF4-FFF2-40B4-BE49-F238E27FC236}">
                    <a16:creationId xmlns:a16="http://schemas.microsoft.com/office/drawing/2014/main" id="{2B1FE629-A8F7-4F9B-1A1C-B243CC1F96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2" y="1695"/>
                <a:ext cx="382" cy="372"/>
              </a:xfrm>
              <a:custGeom>
                <a:avLst/>
                <a:gdLst>
                  <a:gd name="T0" fmla="*/ 0 w 382"/>
                  <a:gd name="T1" fmla="*/ 366 h 372"/>
                  <a:gd name="T2" fmla="*/ 0 w 382"/>
                  <a:gd name="T3" fmla="*/ 341 h 372"/>
                  <a:gd name="T4" fmla="*/ 20 w 382"/>
                  <a:gd name="T5" fmla="*/ 322 h 372"/>
                  <a:gd name="T6" fmla="*/ 124 w 382"/>
                  <a:gd name="T7" fmla="*/ 301 h 372"/>
                  <a:gd name="T8" fmla="*/ 252 w 382"/>
                  <a:gd name="T9" fmla="*/ 281 h 372"/>
                  <a:gd name="T10" fmla="*/ 327 w 382"/>
                  <a:gd name="T11" fmla="*/ 272 h 372"/>
                  <a:gd name="T12" fmla="*/ 335 w 382"/>
                  <a:gd name="T13" fmla="*/ 262 h 372"/>
                  <a:gd name="T14" fmla="*/ 299 w 382"/>
                  <a:gd name="T15" fmla="*/ 234 h 372"/>
                  <a:gd name="T16" fmla="*/ 230 w 382"/>
                  <a:gd name="T17" fmla="*/ 192 h 372"/>
                  <a:gd name="T18" fmla="*/ 158 w 382"/>
                  <a:gd name="T19" fmla="*/ 159 h 372"/>
                  <a:gd name="T20" fmla="*/ 103 w 382"/>
                  <a:gd name="T21" fmla="*/ 142 h 372"/>
                  <a:gd name="T22" fmla="*/ 71 w 382"/>
                  <a:gd name="T23" fmla="*/ 123 h 372"/>
                  <a:gd name="T24" fmla="*/ 69 w 382"/>
                  <a:gd name="T25" fmla="*/ 108 h 372"/>
                  <a:gd name="T26" fmla="*/ 88 w 382"/>
                  <a:gd name="T27" fmla="*/ 95 h 372"/>
                  <a:gd name="T28" fmla="*/ 133 w 382"/>
                  <a:gd name="T29" fmla="*/ 90 h 372"/>
                  <a:gd name="T30" fmla="*/ 190 w 382"/>
                  <a:gd name="T31" fmla="*/ 66 h 372"/>
                  <a:gd name="T32" fmla="*/ 196 w 382"/>
                  <a:gd name="T33" fmla="*/ 44 h 372"/>
                  <a:gd name="T34" fmla="*/ 196 w 382"/>
                  <a:gd name="T35" fmla="*/ 11 h 372"/>
                  <a:gd name="T36" fmla="*/ 190 w 382"/>
                  <a:gd name="T37" fmla="*/ 0 h 372"/>
                  <a:gd name="T38" fmla="*/ 212 w 382"/>
                  <a:gd name="T39" fmla="*/ 1 h 372"/>
                  <a:gd name="T40" fmla="*/ 241 w 382"/>
                  <a:gd name="T41" fmla="*/ 29 h 372"/>
                  <a:gd name="T42" fmla="*/ 252 w 382"/>
                  <a:gd name="T43" fmla="*/ 60 h 372"/>
                  <a:gd name="T44" fmla="*/ 220 w 382"/>
                  <a:gd name="T45" fmla="*/ 81 h 372"/>
                  <a:gd name="T46" fmla="*/ 190 w 382"/>
                  <a:gd name="T47" fmla="*/ 87 h 372"/>
                  <a:gd name="T48" fmla="*/ 135 w 382"/>
                  <a:gd name="T49" fmla="*/ 103 h 372"/>
                  <a:gd name="T50" fmla="*/ 124 w 382"/>
                  <a:gd name="T51" fmla="*/ 112 h 372"/>
                  <a:gd name="T52" fmla="*/ 133 w 382"/>
                  <a:gd name="T53" fmla="*/ 123 h 372"/>
                  <a:gd name="T54" fmla="*/ 183 w 382"/>
                  <a:gd name="T55" fmla="*/ 147 h 372"/>
                  <a:gd name="T56" fmla="*/ 237 w 382"/>
                  <a:gd name="T57" fmla="*/ 160 h 372"/>
                  <a:gd name="T58" fmla="*/ 307 w 382"/>
                  <a:gd name="T59" fmla="*/ 196 h 372"/>
                  <a:gd name="T60" fmla="*/ 356 w 382"/>
                  <a:gd name="T61" fmla="*/ 239 h 372"/>
                  <a:gd name="T62" fmla="*/ 381 w 382"/>
                  <a:gd name="T63" fmla="*/ 272 h 372"/>
                  <a:gd name="T64" fmla="*/ 371 w 382"/>
                  <a:gd name="T65" fmla="*/ 281 h 372"/>
                  <a:gd name="T66" fmla="*/ 356 w 382"/>
                  <a:gd name="T67" fmla="*/ 289 h 372"/>
                  <a:gd name="T68" fmla="*/ 294 w 382"/>
                  <a:gd name="T69" fmla="*/ 304 h 372"/>
                  <a:gd name="T70" fmla="*/ 172 w 382"/>
                  <a:gd name="T71" fmla="*/ 327 h 372"/>
                  <a:gd name="T72" fmla="*/ 96 w 382"/>
                  <a:gd name="T73" fmla="*/ 347 h 372"/>
                  <a:gd name="T74" fmla="*/ 46 w 382"/>
                  <a:gd name="T75" fmla="*/ 364 h 372"/>
                  <a:gd name="T76" fmla="*/ 15 w 382"/>
                  <a:gd name="T77" fmla="*/ 371 h 372"/>
                  <a:gd name="T78" fmla="*/ 0 w 382"/>
                  <a:gd name="T79" fmla="*/ 366 h 372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382"/>
                  <a:gd name="T121" fmla="*/ 0 h 372"/>
                  <a:gd name="T122" fmla="*/ 382 w 382"/>
                  <a:gd name="T123" fmla="*/ 372 h 372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382" h="372">
                    <a:moveTo>
                      <a:pt x="0" y="366"/>
                    </a:moveTo>
                    <a:lnTo>
                      <a:pt x="0" y="341"/>
                    </a:lnTo>
                    <a:lnTo>
                      <a:pt x="20" y="322"/>
                    </a:lnTo>
                    <a:lnTo>
                      <a:pt x="124" y="301"/>
                    </a:lnTo>
                    <a:lnTo>
                      <a:pt x="252" y="281"/>
                    </a:lnTo>
                    <a:lnTo>
                      <a:pt x="327" y="272"/>
                    </a:lnTo>
                    <a:lnTo>
                      <a:pt x="335" y="262"/>
                    </a:lnTo>
                    <a:lnTo>
                      <a:pt x="299" y="234"/>
                    </a:lnTo>
                    <a:lnTo>
                      <a:pt x="230" y="192"/>
                    </a:lnTo>
                    <a:lnTo>
                      <a:pt x="158" y="159"/>
                    </a:lnTo>
                    <a:lnTo>
                      <a:pt x="103" y="142"/>
                    </a:lnTo>
                    <a:lnTo>
                      <a:pt x="71" y="123"/>
                    </a:lnTo>
                    <a:lnTo>
                      <a:pt x="69" y="108"/>
                    </a:lnTo>
                    <a:lnTo>
                      <a:pt x="88" y="95"/>
                    </a:lnTo>
                    <a:lnTo>
                      <a:pt x="133" y="90"/>
                    </a:lnTo>
                    <a:lnTo>
                      <a:pt x="190" y="66"/>
                    </a:lnTo>
                    <a:lnTo>
                      <a:pt x="196" y="44"/>
                    </a:lnTo>
                    <a:lnTo>
                      <a:pt x="196" y="11"/>
                    </a:lnTo>
                    <a:lnTo>
                      <a:pt x="190" y="0"/>
                    </a:lnTo>
                    <a:lnTo>
                      <a:pt x="212" y="1"/>
                    </a:lnTo>
                    <a:lnTo>
                      <a:pt x="241" y="29"/>
                    </a:lnTo>
                    <a:lnTo>
                      <a:pt x="252" y="60"/>
                    </a:lnTo>
                    <a:lnTo>
                      <a:pt x="220" y="81"/>
                    </a:lnTo>
                    <a:lnTo>
                      <a:pt x="190" y="87"/>
                    </a:lnTo>
                    <a:lnTo>
                      <a:pt x="135" y="103"/>
                    </a:lnTo>
                    <a:lnTo>
                      <a:pt x="124" y="112"/>
                    </a:lnTo>
                    <a:lnTo>
                      <a:pt x="133" y="123"/>
                    </a:lnTo>
                    <a:lnTo>
                      <a:pt x="183" y="147"/>
                    </a:lnTo>
                    <a:lnTo>
                      <a:pt x="237" y="160"/>
                    </a:lnTo>
                    <a:lnTo>
                      <a:pt x="307" y="196"/>
                    </a:lnTo>
                    <a:lnTo>
                      <a:pt x="356" y="239"/>
                    </a:lnTo>
                    <a:lnTo>
                      <a:pt x="381" y="272"/>
                    </a:lnTo>
                    <a:lnTo>
                      <a:pt x="371" y="281"/>
                    </a:lnTo>
                    <a:lnTo>
                      <a:pt x="356" y="289"/>
                    </a:lnTo>
                    <a:lnTo>
                      <a:pt x="294" y="304"/>
                    </a:lnTo>
                    <a:lnTo>
                      <a:pt x="172" y="327"/>
                    </a:lnTo>
                    <a:lnTo>
                      <a:pt x="96" y="347"/>
                    </a:lnTo>
                    <a:lnTo>
                      <a:pt x="46" y="364"/>
                    </a:lnTo>
                    <a:lnTo>
                      <a:pt x="15" y="371"/>
                    </a:lnTo>
                    <a:lnTo>
                      <a:pt x="0" y="366"/>
                    </a:lnTo>
                  </a:path>
                </a:pathLst>
              </a:custGeom>
              <a:solidFill>
                <a:srgbClr val="FFB4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7" name="Freeform 12">
                <a:extLst>
                  <a:ext uri="{FF2B5EF4-FFF2-40B4-BE49-F238E27FC236}">
                    <a16:creationId xmlns:a16="http://schemas.microsoft.com/office/drawing/2014/main" id="{8AEDE762-6B60-3BDC-37FC-67B1FE5A86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6" y="1750"/>
                <a:ext cx="297" cy="266"/>
              </a:xfrm>
              <a:custGeom>
                <a:avLst/>
                <a:gdLst>
                  <a:gd name="T0" fmla="*/ 58 w 297"/>
                  <a:gd name="T1" fmla="*/ 213 h 266"/>
                  <a:gd name="T2" fmla="*/ 91 w 297"/>
                  <a:gd name="T3" fmla="*/ 236 h 266"/>
                  <a:gd name="T4" fmla="*/ 148 w 297"/>
                  <a:gd name="T5" fmla="*/ 258 h 266"/>
                  <a:gd name="T6" fmla="*/ 195 w 297"/>
                  <a:gd name="T7" fmla="*/ 265 h 266"/>
                  <a:gd name="T8" fmla="*/ 230 w 297"/>
                  <a:gd name="T9" fmla="*/ 258 h 266"/>
                  <a:gd name="T10" fmla="*/ 275 w 297"/>
                  <a:gd name="T11" fmla="*/ 240 h 266"/>
                  <a:gd name="T12" fmla="*/ 289 w 297"/>
                  <a:gd name="T13" fmla="*/ 203 h 266"/>
                  <a:gd name="T14" fmla="*/ 296 w 297"/>
                  <a:gd name="T15" fmla="*/ 175 h 266"/>
                  <a:gd name="T16" fmla="*/ 280 w 297"/>
                  <a:gd name="T17" fmla="*/ 147 h 266"/>
                  <a:gd name="T18" fmla="*/ 257 w 297"/>
                  <a:gd name="T19" fmla="*/ 114 h 266"/>
                  <a:gd name="T20" fmla="*/ 233 w 297"/>
                  <a:gd name="T21" fmla="*/ 87 h 266"/>
                  <a:gd name="T22" fmla="*/ 230 w 297"/>
                  <a:gd name="T23" fmla="*/ 81 h 266"/>
                  <a:gd name="T24" fmla="*/ 240 w 297"/>
                  <a:gd name="T25" fmla="*/ 48 h 266"/>
                  <a:gd name="T26" fmla="*/ 275 w 297"/>
                  <a:gd name="T27" fmla="*/ 14 h 266"/>
                  <a:gd name="T28" fmla="*/ 278 w 297"/>
                  <a:gd name="T29" fmla="*/ 6 h 266"/>
                  <a:gd name="T30" fmla="*/ 261 w 297"/>
                  <a:gd name="T31" fmla="*/ 0 h 266"/>
                  <a:gd name="T32" fmla="*/ 240 w 297"/>
                  <a:gd name="T33" fmla="*/ 0 h 266"/>
                  <a:gd name="T34" fmla="*/ 218 w 297"/>
                  <a:gd name="T35" fmla="*/ 40 h 266"/>
                  <a:gd name="T36" fmla="*/ 208 w 297"/>
                  <a:gd name="T37" fmla="*/ 67 h 266"/>
                  <a:gd name="T38" fmla="*/ 179 w 297"/>
                  <a:gd name="T39" fmla="*/ 49 h 266"/>
                  <a:gd name="T40" fmla="*/ 154 w 297"/>
                  <a:gd name="T41" fmla="*/ 34 h 266"/>
                  <a:gd name="T42" fmla="*/ 105 w 297"/>
                  <a:gd name="T43" fmla="*/ 24 h 266"/>
                  <a:gd name="T44" fmla="*/ 69 w 297"/>
                  <a:gd name="T45" fmla="*/ 24 h 266"/>
                  <a:gd name="T46" fmla="*/ 13 w 297"/>
                  <a:gd name="T47" fmla="*/ 40 h 266"/>
                  <a:gd name="T48" fmla="*/ 0 w 297"/>
                  <a:gd name="T49" fmla="*/ 85 h 266"/>
                  <a:gd name="T50" fmla="*/ 12 w 297"/>
                  <a:gd name="T51" fmla="*/ 142 h 266"/>
                  <a:gd name="T52" fmla="*/ 34 w 297"/>
                  <a:gd name="T53" fmla="*/ 197 h 266"/>
                  <a:gd name="T54" fmla="*/ 58 w 297"/>
                  <a:gd name="T55" fmla="*/ 213 h 26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297"/>
                  <a:gd name="T85" fmla="*/ 0 h 266"/>
                  <a:gd name="T86" fmla="*/ 297 w 297"/>
                  <a:gd name="T87" fmla="*/ 266 h 26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297" h="266">
                    <a:moveTo>
                      <a:pt x="58" y="213"/>
                    </a:moveTo>
                    <a:lnTo>
                      <a:pt x="91" y="236"/>
                    </a:lnTo>
                    <a:lnTo>
                      <a:pt x="148" y="258"/>
                    </a:lnTo>
                    <a:lnTo>
                      <a:pt x="195" y="265"/>
                    </a:lnTo>
                    <a:lnTo>
                      <a:pt x="230" y="258"/>
                    </a:lnTo>
                    <a:lnTo>
                      <a:pt x="275" y="240"/>
                    </a:lnTo>
                    <a:lnTo>
                      <a:pt x="289" y="203"/>
                    </a:lnTo>
                    <a:lnTo>
                      <a:pt x="296" y="175"/>
                    </a:lnTo>
                    <a:lnTo>
                      <a:pt x="280" y="147"/>
                    </a:lnTo>
                    <a:lnTo>
                      <a:pt x="257" y="114"/>
                    </a:lnTo>
                    <a:lnTo>
                      <a:pt x="233" y="87"/>
                    </a:lnTo>
                    <a:lnTo>
                      <a:pt x="230" y="81"/>
                    </a:lnTo>
                    <a:lnTo>
                      <a:pt x="240" y="48"/>
                    </a:lnTo>
                    <a:lnTo>
                      <a:pt x="275" y="14"/>
                    </a:lnTo>
                    <a:lnTo>
                      <a:pt x="278" y="6"/>
                    </a:lnTo>
                    <a:lnTo>
                      <a:pt x="261" y="0"/>
                    </a:lnTo>
                    <a:lnTo>
                      <a:pt x="240" y="0"/>
                    </a:lnTo>
                    <a:lnTo>
                      <a:pt x="218" y="40"/>
                    </a:lnTo>
                    <a:lnTo>
                      <a:pt x="208" y="67"/>
                    </a:lnTo>
                    <a:lnTo>
                      <a:pt x="179" y="49"/>
                    </a:lnTo>
                    <a:lnTo>
                      <a:pt x="154" y="34"/>
                    </a:lnTo>
                    <a:lnTo>
                      <a:pt x="105" y="24"/>
                    </a:lnTo>
                    <a:lnTo>
                      <a:pt x="69" y="24"/>
                    </a:lnTo>
                    <a:lnTo>
                      <a:pt x="13" y="40"/>
                    </a:lnTo>
                    <a:lnTo>
                      <a:pt x="0" y="85"/>
                    </a:lnTo>
                    <a:lnTo>
                      <a:pt x="12" y="142"/>
                    </a:lnTo>
                    <a:lnTo>
                      <a:pt x="34" y="197"/>
                    </a:lnTo>
                    <a:lnTo>
                      <a:pt x="58" y="213"/>
                    </a:lnTo>
                  </a:path>
                </a:pathLst>
              </a:custGeom>
              <a:solidFill>
                <a:srgbClr val="FFB4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4103" name="Picture 13">
              <a:extLst>
                <a:ext uri="{FF2B5EF4-FFF2-40B4-BE49-F238E27FC236}">
                  <a16:creationId xmlns:a16="http://schemas.microsoft.com/office/drawing/2014/main" id="{0107A35F-8F99-AC5E-47A6-72B97BAF119C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2" y="2189"/>
              <a:ext cx="332" cy="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104" name="Group 14">
              <a:extLst>
                <a:ext uri="{FF2B5EF4-FFF2-40B4-BE49-F238E27FC236}">
                  <a16:creationId xmlns:a16="http://schemas.microsoft.com/office/drawing/2014/main" id="{E8108715-43AD-5928-9110-0C508D733DB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05" y="1584"/>
              <a:ext cx="179" cy="282"/>
              <a:chOff x="695" y="1188"/>
              <a:chExt cx="194" cy="231"/>
            </a:xfrm>
          </p:grpSpPr>
          <p:sp>
            <p:nvSpPr>
              <p:cNvPr id="4117" name="Freeform 15">
                <a:extLst>
                  <a:ext uri="{FF2B5EF4-FFF2-40B4-BE49-F238E27FC236}">
                    <a16:creationId xmlns:a16="http://schemas.microsoft.com/office/drawing/2014/main" id="{BBA31125-3641-C011-7A78-A769B9B867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" y="1188"/>
                <a:ext cx="28" cy="33"/>
              </a:xfrm>
              <a:custGeom>
                <a:avLst/>
                <a:gdLst>
                  <a:gd name="T0" fmla="*/ 0 w 28"/>
                  <a:gd name="T1" fmla="*/ 0 h 33"/>
                  <a:gd name="T2" fmla="*/ 27 w 28"/>
                  <a:gd name="T3" fmla="*/ 18 h 33"/>
                  <a:gd name="T4" fmla="*/ 24 w 28"/>
                  <a:gd name="T5" fmla="*/ 28 h 33"/>
                  <a:gd name="T6" fmla="*/ 18 w 28"/>
                  <a:gd name="T7" fmla="*/ 32 h 33"/>
                  <a:gd name="T8" fmla="*/ 0 w 28"/>
                  <a:gd name="T9" fmla="*/ 2 h 33"/>
                  <a:gd name="T10" fmla="*/ 0 w 28"/>
                  <a:gd name="T11" fmla="*/ 0 h 3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8"/>
                  <a:gd name="T19" fmla="*/ 0 h 33"/>
                  <a:gd name="T20" fmla="*/ 28 w 28"/>
                  <a:gd name="T21" fmla="*/ 33 h 3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8" h="33">
                    <a:moveTo>
                      <a:pt x="0" y="0"/>
                    </a:moveTo>
                    <a:lnTo>
                      <a:pt x="27" y="18"/>
                    </a:lnTo>
                    <a:lnTo>
                      <a:pt x="24" y="28"/>
                    </a:lnTo>
                    <a:lnTo>
                      <a:pt x="18" y="32"/>
                    </a:lnTo>
                    <a:lnTo>
                      <a:pt x="0" y="2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8" name="Freeform 16">
                <a:extLst>
                  <a:ext uri="{FF2B5EF4-FFF2-40B4-BE49-F238E27FC236}">
                    <a16:creationId xmlns:a16="http://schemas.microsoft.com/office/drawing/2014/main" id="{D1B3A63C-CE8A-9D4E-FD2A-34B9B52D5A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5" y="1329"/>
                <a:ext cx="48" cy="46"/>
              </a:xfrm>
              <a:custGeom>
                <a:avLst/>
                <a:gdLst>
                  <a:gd name="T0" fmla="*/ 1 w 48"/>
                  <a:gd name="T1" fmla="*/ 42 h 46"/>
                  <a:gd name="T2" fmla="*/ 5 w 48"/>
                  <a:gd name="T3" fmla="*/ 45 h 46"/>
                  <a:gd name="T4" fmla="*/ 9 w 48"/>
                  <a:gd name="T5" fmla="*/ 45 h 46"/>
                  <a:gd name="T6" fmla="*/ 11 w 48"/>
                  <a:gd name="T7" fmla="*/ 43 h 46"/>
                  <a:gd name="T8" fmla="*/ 15 w 48"/>
                  <a:gd name="T9" fmla="*/ 43 h 46"/>
                  <a:gd name="T10" fmla="*/ 20 w 48"/>
                  <a:gd name="T11" fmla="*/ 40 h 46"/>
                  <a:gd name="T12" fmla="*/ 26 w 48"/>
                  <a:gd name="T13" fmla="*/ 37 h 46"/>
                  <a:gd name="T14" fmla="*/ 30 w 48"/>
                  <a:gd name="T15" fmla="*/ 34 h 46"/>
                  <a:gd name="T16" fmla="*/ 35 w 48"/>
                  <a:gd name="T17" fmla="*/ 29 h 46"/>
                  <a:gd name="T18" fmla="*/ 39 w 48"/>
                  <a:gd name="T19" fmla="*/ 24 h 46"/>
                  <a:gd name="T20" fmla="*/ 40 w 48"/>
                  <a:gd name="T21" fmla="*/ 20 h 46"/>
                  <a:gd name="T22" fmla="*/ 44 w 48"/>
                  <a:gd name="T23" fmla="*/ 15 h 46"/>
                  <a:gd name="T24" fmla="*/ 45 w 48"/>
                  <a:gd name="T25" fmla="*/ 13 h 46"/>
                  <a:gd name="T26" fmla="*/ 45 w 48"/>
                  <a:gd name="T27" fmla="*/ 10 h 46"/>
                  <a:gd name="T28" fmla="*/ 47 w 48"/>
                  <a:gd name="T29" fmla="*/ 5 h 46"/>
                  <a:gd name="T30" fmla="*/ 45 w 48"/>
                  <a:gd name="T31" fmla="*/ 3 h 46"/>
                  <a:gd name="T32" fmla="*/ 44 w 48"/>
                  <a:gd name="T33" fmla="*/ 0 h 46"/>
                  <a:gd name="T34" fmla="*/ 44 w 48"/>
                  <a:gd name="T35" fmla="*/ 3 h 46"/>
                  <a:gd name="T36" fmla="*/ 44 w 48"/>
                  <a:gd name="T37" fmla="*/ 7 h 46"/>
                  <a:gd name="T38" fmla="*/ 43 w 48"/>
                  <a:gd name="T39" fmla="*/ 10 h 46"/>
                  <a:gd name="T40" fmla="*/ 41 w 48"/>
                  <a:gd name="T41" fmla="*/ 14 h 46"/>
                  <a:gd name="T42" fmla="*/ 39 w 48"/>
                  <a:gd name="T43" fmla="*/ 18 h 46"/>
                  <a:gd name="T44" fmla="*/ 33 w 48"/>
                  <a:gd name="T45" fmla="*/ 23 h 46"/>
                  <a:gd name="T46" fmla="*/ 31 w 48"/>
                  <a:gd name="T47" fmla="*/ 28 h 46"/>
                  <a:gd name="T48" fmla="*/ 23 w 48"/>
                  <a:gd name="T49" fmla="*/ 33 h 46"/>
                  <a:gd name="T50" fmla="*/ 18 w 48"/>
                  <a:gd name="T51" fmla="*/ 36 h 46"/>
                  <a:gd name="T52" fmla="*/ 13 w 48"/>
                  <a:gd name="T53" fmla="*/ 37 h 46"/>
                  <a:gd name="T54" fmla="*/ 7 w 48"/>
                  <a:gd name="T55" fmla="*/ 41 h 46"/>
                  <a:gd name="T56" fmla="*/ 3 w 48"/>
                  <a:gd name="T57" fmla="*/ 41 h 46"/>
                  <a:gd name="T58" fmla="*/ 2 w 48"/>
                  <a:gd name="T59" fmla="*/ 41 h 46"/>
                  <a:gd name="T60" fmla="*/ 0 w 48"/>
                  <a:gd name="T61" fmla="*/ 41 h 46"/>
                  <a:gd name="T62" fmla="*/ 1 w 48"/>
                  <a:gd name="T63" fmla="*/ 42 h 4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48"/>
                  <a:gd name="T97" fmla="*/ 0 h 46"/>
                  <a:gd name="T98" fmla="*/ 48 w 48"/>
                  <a:gd name="T99" fmla="*/ 46 h 4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48" h="46">
                    <a:moveTo>
                      <a:pt x="1" y="42"/>
                    </a:moveTo>
                    <a:lnTo>
                      <a:pt x="5" y="45"/>
                    </a:lnTo>
                    <a:lnTo>
                      <a:pt x="9" y="45"/>
                    </a:lnTo>
                    <a:lnTo>
                      <a:pt x="11" y="43"/>
                    </a:lnTo>
                    <a:lnTo>
                      <a:pt x="15" y="43"/>
                    </a:lnTo>
                    <a:lnTo>
                      <a:pt x="20" y="40"/>
                    </a:lnTo>
                    <a:lnTo>
                      <a:pt x="26" y="37"/>
                    </a:lnTo>
                    <a:lnTo>
                      <a:pt x="30" y="34"/>
                    </a:lnTo>
                    <a:lnTo>
                      <a:pt x="35" y="29"/>
                    </a:lnTo>
                    <a:lnTo>
                      <a:pt x="39" y="24"/>
                    </a:lnTo>
                    <a:lnTo>
                      <a:pt x="40" y="20"/>
                    </a:lnTo>
                    <a:lnTo>
                      <a:pt x="44" y="15"/>
                    </a:lnTo>
                    <a:lnTo>
                      <a:pt x="45" y="13"/>
                    </a:lnTo>
                    <a:lnTo>
                      <a:pt x="45" y="10"/>
                    </a:lnTo>
                    <a:lnTo>
                      <a:pt x="47" y="5"/>
                    </a:lnTo>
                    <a:lnTo>
                      <a:pt x="45" y="3"/>
                    </a:lnTo>
                    <a:lnTo>
                      <a:pt x="44" y="0"/>
                    </a:lnTo>
                    <a:lnTo>
                      <a:pt x="44" y="3"/>
                    </a:lnTo>
                    <a:lnTo>
                      <a:pt x="44" y="7"/>
                    </a:lnTo>
                    <a:lnTo>
                      <a:pt x="43" y="10"/>
                    </a:lnTo>
                    <a:lnTo>
                      <a:pt x="41" y="14"/>
                    </a:lnTo>
                    <a:lnTo>
                      <a:pt x="39" y="18"/>
                    </a:lnTo>
                    <a:lnTo>
                      <a:pt x="33" y="23"/>
                    </a:lnTo>
                    <a:lnTo>
                      <a:pt x="31" y="28"/>
                    </a:lnTo>
                    <a:lnTo>
                      <a:pt x="23" y="33"/>
                    </a:lnTo>
                    <a:lnTo>
                      <a:pt x="18" y="36"/>
                    </a:lnTo>
                    <a:lnTo>
                      <a:pt x="13" y="37"/>
                    </a:lnTo>
                    <a:lnTo>
                      <a:pt x="7" y="41"/>
                    </a:lnTo>
                    <a:lnTo>
                      <a:pt x="3" y="41"/>
                    </a:lnTo>
                    <a:lnTo>
                      <a:pt x="2" y="41"/>
                    </a:lnTo>
                    <a:lnTo>
                      <a:pt x="0" y="41"/>
                    </a:lnTo>
                    <a:lnTo>
                      <a:pt x="1" y="42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9" name="Freeform 17">
                <a:extLst>
                  <a:ext uri="{FF2B5EF4-FFF2-40B4-BE49-F238E27FC236}">
                    <a16:creationId xmlns:a16="http://schemas.microsoft.com/office/drawing/2014/main" id="{C5D755F4-F9A2-7332-4869-C93A9FCC77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7" y="1334"/>
                <a:ext cx="53" cy="50"/>
              </a:xfrm>
              <a:custGeom>
                <a:avLst/>
                <a:gdLst>
                  <a:gd name="T0" fmla="*/ 0 w 53"/>
                  <a:gd name="T1" fmla="*/ 46 h 50"/>
                  <a:gd name="T2" fmla="*/ 2 w 53"/>
                  <a:gd name="T3" fmla="*/ 46 h 50"/>
                  <a:gd name="T4" fmla="*/ 5 w 53"/>
                  <a:gd name="T5" fmla="*/ 49 h 50"/>
                  <a:gd name="T6" fmla="*/ 10 w 53"/>
                  <a:gd name="T7" fmla="*/ 49 h 50"/>
                  <a:gd name="T8" fmla="*/ 14 w 53"/>
                  <a:gd name="T9" fmla="*/ 47 h 50"/>
                  <a:gd name="T10" fmla="*/ 20 w 53"/>
                  <a:gd name="T11" fmla="*/ 45 h 50"/>
                  <a:gd name="T12" fmla="*/ 24 w 53"/>
                  <a:gd name="T13" fmla="*/ 42 h 50"/>
                  <a:gd name="T14" fmla="*/ 32 w 53"/>
                  <a:gd name="T15" fmla="*/ 37 h 50"/>
                  <a:gd name="T16" fmla="*/ 37 w 53"/>
                  <a:gd name="T17" fmla="*/ 32 h 50"/>
                  <a:gd name="T18" fmla="*/ 42 w 53"/>
                  <a:gd name="T19" fmla="*/ 26 h 50"/>
                  <a:gd name="T20" fmla="*/ 46 w 53"/>
                  <a:gd name="T21" fmla="*/ 21 h 50"/>
                  <a:gd name="T22" fmla="*/ 49 w 53"/>
                  <a:gd name="T23" fmla="*/ 16 h 50"/>
                  <a:gd name="T24" fmla="*/ 52 w 53"/>
                  <a:gd name="T25" fmla="*/ 11 h 50"/>
                  <a:gd name="T26" fmla="*/ 52 w 53"/>
                  <a:gd name="T27" fmla="*/ 8 h 50"/>
                  <a:gd name="T28" fmla="*/ 50 w 53"/>
                  <a:gd name="T29" fmla="*/ 5 h 50"/>
                  <a:gd name="T30" fmla="*/ 46 w 53"/>
                  <a:gd name="T31" fmla="*/ 0 h 50"/>
                  <a:gd name="T32" fmla="*/ 48 w 53"/>
                  <a:gd name="T33" fmla="*/ 2 h 50"/>
                  <a:gd name="T34" fmla="*/ 48 w 53"/>
                  <a:gd name="T35" fmla="*/ 5 h 50"/>
                  <a:gd name="T36" fmla="*/ 48 w 53"/>
                  <a:gd name="T37" fmla="*/ 8 h 50"/>
                  <a:gd name="T38" fmla="*/ 45 w 53"/>
                  <a:gd name="T39" fmla="*/ 15 h 50"/>
                  <a:gd name="T40" fmla="*/ 42 w 53"/>
                  <a:gd name="T41" fmla="*/ 20 h 50"/>
                  <a:gd name="T42" fmla="*/ 40 w 53"/>
                  <a:gd name="T43" fmla="*/ 23 h 50"/>
                  <a:gd name="T44" fmla="*/ 34 w 53"/>
                  <a:gd name="T45" fmla="*/ 30 h 50"/>
                  <a:gd name="T46" fmla="*/ 29 w 53"/>
                  <a:gd name="T47" fmla="*/ 33 h 50"/>
                  <a:gd name="T48" fmla="*/ 24 w 53"/>
                  <a:gd name="T49" fmla="*/ 38 h 50"/>
                  <a:gd name="T50" fmla="*/ 18 w 53"/>
                  <a:gd name="T51" fmla="*/ 42 h 50"/>
                  <a:gd name="T52" fmla="*/ 12 w 53"/>
                  <a:gd name="T53" fmla="*/ 43 h 50"/>
                  <a:gd name="T54" fmla="*/ 6 w 53"/>
                  <a:gd name="T55" fmla="*/ 45 h 50"/>
                  <a:gd name="T56" fmla="*/ 2 w 53"/>
                  <a:gd name="T57" fmla="*/ 45 h 50"/>
                  <a:gd name="T58" fmla="*/ 0 w 53"/>
                  <a:gd name="T59" fmla="*/ 45 h 50"/>
                  <a:gd name="T60" fmla="*/ 0 w 53"/>
                  <a:gd name="T61" fmla="*/ 46 h 5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53"/>
                  <a:gd name="T94" fmla="*/ 0 h 50"/>
                  <a:gd name="T95" fmla="*/ 53 w 53"/>
                  <a:gd name="T96" fmla="*/ 50 h 5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53" h="50">
                    <a:moveTo>
                      <a:pt x="0" y="46"/>
                    </a:moveTo>
                    <a:lnTo>
                      <a:pt x="2" y="46"/>
                    </a:lnTo>
                    <a:lnTo>
                      <a:pt x="5" y="49"/>
                    </a:lnTo>
                    <a:lnTo>
                      <a:pt x="10" y="49"/>
                    </a:lnTo>
                    <a:lnTo>
                      <a:pt x="14" y="47"/>
                    </a:lnTo>
                    <a:lnTo>
                      <a:pt x="20" y="45"/>
                    </a:lnTo>
                    <a:lnTo>
                      <a:pt x="24" y="42"/>
                    </a:lnTo>
                    <a:lnTo>
                      <a:pt x="32" y="37"/>
                    </a:lnTo>
                    <a:lnTo>
                      <a:pt x="37" y="32"/>
                    </a:lnTo>
                    <a:lnTo>
                      <a:pt x="42" y="26"/>
                    </a:lnTo>
                    <a:lnTo>
                      <a:pt x="46" y="21"/>
                    </a:lnTo>
                    <a:lnTo>
                      <a:pt x="49" y="16"/>
                    </a:lnTo>
                    <a:lnTo>
                      <a:pt x="52" y="11"/>
                    </a:lnTo>
                    <a:lnTo>
                      <a:pt x="52" y="8"/>
                    </a:lnTo>
                    <a:lnTo>
                      <a:pt x="50" y="5"/>
                    </a:lnTo>
                    <a:lnTo>
                      <a:pt x="46" y="0"/>
                    </a:lnTo>
                    <a:lnTo>
                      <a:pt x="48" y="2"/>
                    </a:lnTo>
                    <a:lnTo>
                      <a:pt x="48" y="5"/>
                    </a:lnTo>
                    <a:lnTo>
                      <a:pt x="48" y="8"/>
                    </a:lnTo>
                    <a:lnTo>
                      <a:pt x="45" y="15"/>
                    </a:lnTo>
                    <a:lnTo>
                      <a:pt x="42" y="20"/>
                    </a:lnTo>
                    <a:lnTo>
                      <a:pt x="40" y="23"/>
                    </a:lnTo>
                    <a:lnTo>
                      <a:pt x="34" y="30"/>
                    </a:lnTo>
                    <a:lnTo>
                      <a:pt x="29" y="33"/>
                    </a:lnTo>
                    <a:lnTo>
                      <a:pt x="24" y="38"/>
                    </a:lnTo>
                    <a:lnTo>
                      <a:pt x="18" y="42"/>
                    </a:lnTo>
                    <a:lnTo>
                      <a:pt x="12" y="43"/>
                    </a:lnTo>
                    <a:lnTo>
                      <a:pt x="6" y="45"/>
                    </a:lnTo>
                    <a:lnTo>
                      <a:pt x="2" y="45"/>
                    </a:lnTo>
                    <a:lnTo>
                      <a:pt x="0" y="45"/>
                    </a:lnTo>
                    <a:lnTo>
                      <a:pt x="0" y="46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0" name="Freeform 18">
                <a:extLst>
                  <a:ext uri="{FF2B5EF4-FFF2-40B4-BE49-F238E27FC236}">
                    <a16:creationId xmlns:a16="http://schemas.microsoft.com/office/drawing/2014/main" id="{93B4CCAA-EF39-4BC1-CDCB-9FC2FC4E4E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5" y="1343"/>
                <a:ext cx="74" cy="76"/>
              </a:xfrm>
              <a:custGeom>
                <a:avLst/>
                <a:gdLst>
                  <a:gd name="T0" fmla="*/ 0 w 74"/>
                  <a:gd name="T1" fmla="*/ 46 h 76"/>
                  <a:gd name="T2" fmla="*/ 18 w 74"/>
                  <a:gd name="T3" fmla="*/ 71 h 76"/>
                  <a:gd name="T4" fmla="*/ 19 w 74"/>
                  <a:gd name="T5" fmla="*/ 71 h 76"/>
                  <a:gd name="T6" fmla="*/ 22 w 74"/>
                  <a:gd name="T7" fmla="*/ 72 h 76"/>
                  <a:gd name="T8" fmla="*/ 26 w 74"/>
                  <a:gd name="T9" fmla="*/ 75 h 76"/>
                  <a:gd name="T10" fmla="*/ 32 w 74"/>
                  <a:gd name="T11" fmla="*/ 73 h 76"/>
                  <a:gd name="T12" fmla="*/ 36 w 74"/>
                  <a:gd name="T13" fmla="*/ 70 h 76"/>
                  <a:gd name="T14" fmla="*/ 42 w 74"/>
                  <a:gd name="T15" fmla="*/ 67 h 76"/>
                  <a:gd name="T16" fmla="*/ 47 w 74"/>
                  <a:gd name="T17" fmla="*/ 63 h 76"/>
                  <a:gd name="T18" fmla="*/ 54 w 74"/>
                  <a:gd name="T19" fmla="*/ 60 h 76"/>
                  <a:gd name="T20" fmla="*/ 58 w 74"/>
                  <a:gd name="T21" fmla="*/ 52 h 76"/>
                  <a:gd name="T22" fmla="*/ 63 w 74"/>
                  <a:gd name="T23" fmla="*/ 48 h 76"/>
                  <a:gd name="T24" fmla="*/ 67 w 74"/>
                  <a:gd name="T25" fmla="*/ 42 h 76"/>
                  <a:gd name="T26" fmla="*/ 70 w 74"/>
                  <a:gd name="T27" fmla="*/ 37 h 76"/>
                  <a:gd name="T28" fmla="*/ 71 w 74"/>
                  <a:gd name="T29" fmla="*/ 32 h 76"/>
                  <a:gd name="T30" fmla="*/ 73 w 74"/>
                  <a:gd name="T31" fmla="*/ 30 h 76"/>
                  <a:gd name="T32" fmla="*/ 71 w 74"/>
                  <a:gd name="T33" fmla="*/ 25 h 76"/>
                  <a:gd name="T34" fmla="*/ 70 w 74"/>
                  <a:gd name="T35" fmla="*/ 23 h 76"/>
                  <a:gd name="T36" fmla="*/ 50 w 74"/>
                  <a:gd name="T37" fmla="*/ 0 h 76"/>
                  <a:gd name="T38" fmla="*/ 51 w 74"/>
                  <a:gd name="T39" fmla="*/ 3 h 76"/>
                  <a:gd name="T40" fmla="*/ 50 w 74"/>
                  <a:gd name="T41" fmla="*/ 7 h 76"/>
                  <a:gd name="T42" fmla="*/ 49 w 74"/>
                  <a:gd name="T43" fmla="*/ 12 h 76"/>
                  <a:gd name="T44" fmla="*/ 46 w 74"/>
                  <a:gd name="T45" fmla="*/ 17 h 76"/>
                  <a:gd name="T46" fmla="*/ 43 w 74"/>
                  <a:gd name="T47" fmla="*/ 22 h 76"/>
                  <a:gd name="T48" fmla="*/ 39 w 74"/>
                  <a:gd name="T49" fmla="*/ 27 h 76"/>
                  <a:gd name="T50" fmla="*/ 32 w 74"/>
                  <a:gd name="T51" fmla="*/ 35 h 76"/>
                  <a:gd name="T52" fmla="*/ 25 w 74"/>
                  <a:gd name="T53" fmla="*/ 40 h 76"/>
                  <a:gd name="T54" fmla="*/ 19 w 74"/>
                  <a:gd name="T55" fmla="*/ 43 h 76"/>
                  <a:gd name="T56" fmla="*/ 14 w 74"/>
                  <a:gd name="T57" fmla="*/ 46 h 76"/>
                  <a:gd name="T58" fmla="*/ 7 w 74"/>
                  <a:gd name="T59" fmla="*/ 48 h 76"/>
                  <a:gd name="T60" fmla="*/ 2 w 74"/>
                  <a:gd name="T61" fmla="*/ 47 h 76"/>
                  <a:gd name="T62" fmla="*/ 0 w 74"/>
                  <a:gd name="T63" fmla="*/ 46 h 76"/>
                  <a:gd name="T64" fmla="*/ 0 w 74"/>
                  <a:gd name="T65" fmla="*/ 46 h 7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74"/>
                  <a:gd name="T100" fmla="*/ 0 h 76"/>
                  <a:gd name="T101" fmla="*/ 74 w 74"/>
                  <a:gd name="T102" fmla="*/ 76 h 7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74" h="76">
                    <a:moveTo>
                      <a:pt x="0" y="46"/>
                    </a:moveTo>
                    <a:lnTo>
                      <a:pt x="18" y="71"/>
                    </a:lnTo>
                    <a:lnTo>
                      <a:pt x="19" y="71"/>
                    </a:lnTo>
                    <a:lnTo>
                      <a:pt x="22" y="72"/>
                    </a:lnTo>
                    <a:lnTo>
                      <a:pt x="26" y="75"/>
                    </a:lnTo>
                    <a:lnTo>
                      <a:pt x="32" y="73"/>
                    </a:lnTo>
                    <a:lnTo>
                      <a:pt x="36" y="70"/>
                    </a:lnTo>
                    <a:lnTo>
                      <a:pt x="42" y="67"/>
                    </a:lnTo>
                    <a:lnTo>
                      <a:pt x="47" y="63"/>
                    </a:lnTo>
                    <a:lnTo>
                      <a:pt x="54" y="60"/>
                    </a:lnTo>
                    <a:lnTo>
                      <a:pt x="58" y="52"/>
                    </a:lnTo>
                    <a:lnTo>
                      <a:pt x="63" y="48"/>
                    </a:lnTo>
                    <a:lnTo>
                      <a:pt x="67" y="42"/>
                    </a:lnTo>
                    <a:lnTo>
                      <a:pt x="70" y="37"/>
                    </a:lnTo>
                    <a:lnTo>
                      <a:pt x="71" y="32"/>
                    </a:lnTo>
                    <a:lnTo>
                      <a:pt x="73" y="30"/>
                    </a:lnTo>
                    <a:lnTo>
                      <a:pt x="71" y="25"/>
                    </a:lnTo>
                    <a:lnTo>
                      <a:pt x="70" y="23"/>
                    </a:lnTo>
                    <a:lnTo>
                      <a:pt x="50" y="0"/>
                    </a:lnTo>
                    <a:lnTo>
                      <a:pt x="51" y="3"/>
                    </a:lnTo>
                    <a:lnTo>
                      <a:pt x="50" y="7"/>
                    </a:lnTo>
                    <a:lnTo>
                      <a:pt x="49" y="12"/>
                    </a:lnTo>
                    <a:lnTo>
                      <a:pt x="46" y="17"/>
                    </a:lnTo>
                    <a:lnTo>
                      <a:pt x="43" y="22"/>
                    </a:lnTo>
                    <a:lnTo>
                      <a:pt x="39" y="27"/>
                    </a:lnTo>
                    <a:lnTo>
                      <a:pt x="32" y="35"/>
                    </a:lnTo>
                    <a:lnTo>
                      <a:pt x="25" y="40"/>
                    </a:lnTo>
                    <a:lnTo>
                      <a:pt x="19" y="43"/>
                    </a:lnTo>
                    <a:lnTo>
                      <a:pt x="14" y="46"/>
                    </a:lnTo>
                    <a:lnTo>
                      <a:pt x="7" y="48"/>
                    </a:lnTo>
                    <a:lnTo>
                      <a:pt x="2" y="47"/>
                    </a:lnTo>
                    <a:lnTo>
                      <a:pt x="0" y="46"/>
                    </a:lnTo>
                  </a:path>
                </a:pathLst>
              </a:custGeom>
              <a:solidFill>
                <a:srgbClr val="FF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1" name="Freeform 19">
                <a:extLst>
                  <a:ext uri="{FF2B5EF4-FFF2-40B4-BE49-F238E27FC236}">
                    <a16:creationId xmlns:a16="http://schemas.microsoft.com/office/drawing/2014/main" id="{14BCE88D-2C35-2EAA-F702-A110C61CDA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" y="1196"/>
                <a:ext cx="194" cy="221"/>
              </a:xfrm>
              <a:custGeom>
                <a:avLst/>
                <a:gdLst>
                  <a:gd name="T0" fmla="*/ 17 w 194"/>
                  <a:gd name="T1" fmla="*/ 75 h 221"/>
                  <a:gd name="T2" fmla="*/ 5 w 194"/>
                  <a:gd name="T3" fmla="*/ 28 h 221"/>
                  <a:gd name="T4" fmla="*/ 6 w 194"/>
                  <a:gd name="T5" fmla="*/ 29 h 221"/>
                  <a:gd name="T6" fmla="*/ 9 w 194"/>
                  <a:gd name="T7" fmla="*/ 30 h 221"/>
                  <a:gd name="T8" fmla="*/ 12 w 194"/>
                  <a:gd name="T9" fmla="*/ 30 h 221"/>
                  <a:gd name="T10" fmla="*/ 16 w 194"/>
                  <a:gd name="T11" fmla="*/ 29 h 221"/>
                  <a:gd name="T12" fmla="*/ 20 w 194"/>
                  <a:gd name="T13" fmla="*/ 27 h 221"/>
                  <a:gd name="T14" fmla="*/ 0 w 194"/>
                  <a:gd name="T15" fmla="*/ 0 h 221"/>
                  <a:gd name="T16" fmla="*/ 16 w 194"/>
                  <a:gd name="T17" fmla="*/ 76 h 221"/>
                  <a:gd name="T18" fmla="*/ 137 w 194"/>
                  <a:gd name="T19" fmla="*/ 216 h 221"/>
                  <a:gd name="T20" fmla="*/ 139 w 194"/>
                  <a:gd name="T21" fmla="*/ 216 h 221"/>
                  <a:gd name="T22" fmla="*/ 141 w 194"/>
                  <a:gd name="T23" fmla="*/ 217 h 221"/>
                  <a:gd name="T24" fmla="*/ 144 w 194"/>
                  <a:gd name="T25" fmla="*/ 218 h 221"/>
                  <a:gd name="T26" fmla="*/ 147 w 194"/>
                  <a:gd name="T27" fmla="*/ 218 h 221"/>
                  <a:gd name="T28" fmla="*/ 154 w 194"/>
                  <a:gd name="T29" fmla="*/ 220 h 221"/>
                  <a:gd name="T30" fmla="*/ 159 w 194"/>
                  <a:gd name="T31" fmla="*/ 217 h 221"/>
                  <a:gd name="T32" fmla="*/ 162 w 194"/>
                  <a:gd name="T33" fmla="*/ 215 h 221"/>
                  <a:gd name="T34" fmla="*/ 168 w 194"/>
                  <a:gd name="T35" fmla="*/ 211 h 221"/>
                  <a:gd name="T36" fmla="*/ 175 w 194"/>
                  <a:gd name="T37" fmla="*/ 207 h 221"/>
                  <a:gd name="T38" fmla="*/ 180 w 194"/>
                  <a:gd name="T39" fmla="*/ 201 h 221"/>
                  <a:gd name="T40" fmla="*/ 184 w 194"/>
                  <a:gd name="T41" fmla="*/ 196 h 221"/>
                  <a:gd name="T42" fmla="*/ 188 w 194"/>
                  <a:gd name="T43" fmla="*/ 191 h 221"/>
                  <a:gd name="T44" fmla="*/ 191 w 194"/>
                  <a:gd name="T45" fmla="*/ 187 h 221"/>
                  <a:gd name="T46" fmla="*/ 193 w 194"/>
                  <a:gd name="T47" fmla="*/ 182 h 221"/>
                  <a:gd name="T48" fmla="*/ 193 w 194"/>
                  <a:gd name="T49" fmla="*/ 179 h 221"/>
                  <a:gd name="T50" fmla="*/ 193 w 194"/>
                  <a:gd name="T51" fmla="*/ 176 h 221"/>
                  <a:gd name="T52" fmla="*/ 193 w 194"/>
                  <a:gd name="T53" fmla="*/ 171 h 221"/>
                  <a:gd name="T54" fmla="*/ 191 w 194"/>
                  <a:gd name="T55" fmla="*/ 171 h 221"/>
                  <a:gd name="T56" fmla="*/ 68 w 194"/>
                  <a:gd name="T57" fmla="*/ 29 h 221"/>
                  <a:gd name="T58" fmla="*/ 0 w 194"/>
                  <a:gd name="T59" fmla="*/ 0 h 221"/>
                  <a:gd name="T60" fmla="*/ 23 w 194"/>
                  <a:gd name="T61" fmla="*/ 17 h 221"/>
                  <a:gd name="T62" fmla="*/ 22 w 194"/>
                  <a:gd name="T63" fmla="*/ 18 h 221"/>
                  <a:gd name="T64" fmla="*/ 20 w 194"/>
                  <a:gd name="T65" fmla="*/ 19 h 221"/>
                  <a:gd name="T66" fmla="*/ 0 w 194"/>
                  <a:gd name="T67" fmla="*/ 0 h 221"/>
                  <a:gd name="T68" fmla="*/ 19 w 194"/>
                  <a:gd name="T69" fmla="*/ 22 h 221"/>
                  <a:gd name="T70" fmla="*/ 19 w 194"/>
                  <a:gd name="T71" fmla="*/ 23 h 221"/>
                  <a:gd name="T72" fmla="*/ 20 w 194"/>
                  <a:gd name="T73" fmla="*/ 27 h 221"/>
                  <a:gd name="T74" fmla="*/ 23 w 194"/>
                  <a:gd name="T75" fmla="*/ 25 h 221"/>
                  <a:gd name="T76" fmla="*/ 26 w 194"/>
                  <a:gd name="T77" fmla="*/ 22 h 221"/>
                  <a:gd name="T78" fmla="*/ 26 w 194"/>
                  <a:gd name="T79" fmla="*/ 18 h 221"/>
                  <a:gd name="T80" fmla="*/ 26 w 194"/>
                  <a:gd name="T81" fmla="*/ 16 h 221"/>
                  <a:gd name="T82" fmla="*/ 26 w 194"/>
                  <a:gd name="T83" fmla="*/ 12 h 221"/>
                  <a:gd name="T84" fmla="*/ 67 w 194"/>
                  <a:gd name="T85" fmla="*/ 30 h 221"/>
                  <a:gd name="T86" fmla="*/ 188 w 194"/>
                  <a:gd name="T87" fmla="*/ 171 h 221"/>
                  <a:gd name="T88" fmla="*/ 190 w 194"/>
                  <a:gd name="T89" fmla="*/ 173 h 221"/>
                  <a:gd name="T90" fmla="*/ 191 w 194"/>
                  <a:gd name="T91" fmla="*/ 177 h 221"/>
                  <a:gd name="T92" fmla="*/ 190 w 194"/>
                  <a:gd name="T93" fmla="*/ 180 h 221"/>
                  <a:gd name="T94" fmla="*/ 188 w 194"/>
                  <a:gd name="T95" fmla="*/ 185 h 221"/>
                  <a:gd name="T96" fmla="*/ 186 w 194"/>
                  <a:gd name="T97" fmla="*/ 190 h 221"/>
                  <a:gd name="T98" fmla="*/ 183 w 194"/>
                  <a:gd name="T99" fmla="*/ 195 h 221"/>
                  <a:gd name="T100" fmla="*/ 179 w 194"/>
                  <a:gd name="T101" fmla="*/ 200 h 221"/>
                  <a:gd name="T102" fmla="*/ 175 w 194"/>
                  <a:gd name="T103" fmla="*/ 205 h 221"/>
                  <a:gd name="T104" fmla="*/ 168 w 194"/>
                  <a:gd name="T105" fmla="*/ 210 h 221"/>
                  <a:gd name="T106" fmla="*/ 162 w 194"/>
                  <a:gd name="T107" fmla="*/ 212 h 221"/>
                  <a:gd name="T108" fmla="*/ 159 w 194"/>
                  <a:gd name="T109" fmla="*/ 215 h 221"/>
                  <a:gd name="T110" fmla="*/ 154 w 194"/>
                  <a:gd name="T111" fmla="*/ 216 h 221"/>
                  <a:gd name="T112" fmla="*/ 148 w 194"/>
                  <a:gd name="T113" fmla="*/ 217 h 221"/>
                  <a:gd name="T114" fmla="*/ 144 w 194"/>
                  <a:gd name="T115" fmla="*/ 217 h 221"/>
                  <a:gd name="T116" fmla="*/ 141 w 194"/>
                  <a:gd name="T117" fmla="*/ 217 h 221"/>
                  <a:gd name="T118" fmla="*/ 139 w 194"/>
                  <a:gd name="T119" fmla="*/ 216 h 221"/>
                  <a:gd name="T120" fmla="*/ 17 w 194"/>
                  <a:gd name="T121" fmla="*/ 75 h 221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94"/>
                  <a:gd name="T184" fmla="*/ 0 h 221"/>
                  <a:gd name="T185" fmla="*/ 194 w 194"/>
                  <a:gd name="T186" fmla="*/ 221 h 221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94" h="221">
                    <a:moveTo>
                      <a:pt x="17" y="75"/>
                    </a:moveTo>
                    <a:lnTo>
                      <a:pt x="5" y="28"/>
                    </a:lnTo>
                    <a:lnTo>
                      <a:pt x="6" y="29"/>
                    </a:lnTo>
                    <a:lnTo>
                      <a:pt x="9" y="30"/>
                    </a:lnTo>
                    <a:lnTo>
                      <a:pt x="12" y="30"/>
                    </a:lnTo>
                    <a:lnTo>
                      <a:pt x="16" y="29"/>
                    </a:lnTo>
                    <a:lnTo>
                      <a:pt x="20" y="27"/>
                    </a:lnTo>
                    <a:lnTo>
                      <a:pt x="0" y="0"/>
                    </a:lnTo>
                    <a:lnTo>
                      <a:pt x="16" y="76"/>
                    </a:lnTo>
                    <a:lnTo>
                      <a:pt x="137" y="216"/>
                    </a:lnTo>
                    <a:lnTo>
                      <a:pt x="139" y="216"/>
                    </a:lnTo>
                    <a:lnTo>
                      <a:pt x="141" y="217"/>
                    </a:lnTo>
                    <a:lnTo>
                      <a:pt x="144" y="218"/>
                    </a:lnTo>
                    <a:lnTo>
                      <a:pt x="147" y="218"/>
                    </a:lnTo>
                    <a:lnTo>
                      <a:pt x="154" y="220"/>
                    </a:lnTo>
                    <a:lnTo>
                      <a:pt x="159" y="217"/>
                    </a:lnTo>
                    <a:lnTo>
                      <a:pt x="162" y="215"/>
                    </a:lnTo>
                    <a:lnTo>
                      <a:pt x="168" y="211"/>
                    </a:lnTo>
                    <a:lnTo>
                      <a:pt x="175" y="207"/>
                    </a:lnTo>
                    <a:lnTo>
                      <a:pt x="180" y="201"/>
                    </a:lnTo>
                    <a:lnTo>
                      <a:pt x="184" y="196"/>
                    </a:lnTo>
                    <a:lnTo>
                      <a:pt x="188" y="191"/>
                    </a:lnTo>
                    <a:lnTo>
                      <a:pt x="191" y="187"/>
                    </a:lnTo>
                    <a:lnTo>
                      <a:pt x="193" y="182"/>
                    </a:lnTo>
                    <a:lnTo>
                      <a:pt x="193" y="179"/>
                    </a:lnTo>
                    <a:lnTo>
                      <a:pt x="193" y="176"/>
                    </a:lnTo>
                    <a:lnTo>
                      <a:pt x="193" y="171"/>
                    </a:lnTo>
                    <a:lnTo>
                      <a:pt x="191" y="171"/>
                    </a:lnTo>
                    <a:lnTo>
                      <a:pt x="68" y="29"/>
                    </a:lnTo>
                    <a:lnTo>
                      <a:pt x="0" y="0"/>
                    </a:lnTo>
                    <a:lnTo>
                      <a:pt x="23" y="17"/>
                    </a:lnTo>
                    <a:lnTo>
                      <a:pt x="22" y="18"/>
                    </a:lnTo>
                    <a:lnTo>
                      <a:pt x="20" y="19"/>
                    </a:lnTo>
                    <a:lnTo>
                      <a:pt x="0" y="0"/>
                    </a:lnTo>
                    <a:lnTo>
                      <a:pt x="19" y="22"/>
                    </a:lnTo>
                    <a:lnTo>
                      <a:pt x="19" y="23"/>
                    </a:lnTo>
                    <a:lnTo>
                      <a:pt x="20" y="27"/>
                    </a:lnTo>
                    <a:lnTo>
                      <a:pt x="23" y="25"/>
                    </a:lnTo>
                    <a:lnTo>
                      <a:pt x="26" y="22"/>
                    </a:lnTo>
                    <a:lnTo>
                      <a:pt x="26" y="18"/>
                    </a:lnTo>
                    <a:lnTo>
                      <a:pt x="26" y="16"/>
                    </a:lnTo>
                    <a:lnTo>
                      <a:pt x="26" y="12"/>
                    </a:lnTo>
                    <a:lnTo>
                      <a:pt x="67" y="30"/>
                    </a:lnTo>
                    <a:lnTo>
                      <a:pt x="188" y="171"/>
                    </a:lnTo>
                    <a:lnTo>
                      <a:pt x="190" y="173"/>
                    </a:lnTo>
                    <a:lnTo>
                      <a:pt x="191" y="177"/>
                    </a:lnTo>
                    <a:lnTo>
                      <a:pt x="190" y="180"/>
                    </a:lnTo>
                    <a:lnTo>
                      <a:pt x="188" y="185"/>
                    </a:lnTo>
                    <a:lnTo>
                      <a:pt x="186" y="190"/>
                    </a:lnTo>
                    <a:lnTo>
                      <a:pt x="183" y="195"/>
                    </a:lnTo>
                    <a:lnTo>
                      <a:pt x="179" y="200"/>
                    </a:lnTo>
                    <a:lnTo>
                      <a:pt x="175" y="205"/>
                    </a:lnTo>
                    <a:lnTo>
                      <a:pt x="168" y="210"/>
                    </a:lnTo>
                    <a:lnTo>
                      <a:pt x="162" y="212"/>
                    </a:lnTo>
                    <a:lnTo>
                      <a:pt x="159" y="215"/>
                    </a:lnTo>
                    <a:lnTo>
                      <a:pt x="154" y="216"/>
                    </a:lnTo>
                    <a:lnTo>
                      <a:pt x="148" y="217"/>
                    </a:lnTo>
                    <a:lnTo>
                      <a:pt x="144" y="217"/>
                    </a:lnTo>
                    <a:lnTo>
                      <a:pt x="141" y="217"/>
                    </a:lnTo>
                    <a:lnTo>
                      <a:pt x="139" y="216"/>
                    </a:lnTo>
                    <a:lnTo>
                      <a:pt x="17" y="75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2" name="Freeform 20">
                <a:extLst>
                  <a:ext uri="{FF2B5EF4-FFF2-40B4-BE49-F238E27FC236}">
                    <a16:creationId xmlns:a16="http://schemas.microsoft.com/office/drawing/2014/main" id="{92ADC39A-FBF9-E2E7-0578-60A0A7DD37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7" y="1308"/>
                <a:ext cx="53" cy="53"/>
              </a:xfrm>
              <a:custGeom>
                <a:avLst/>
                <a:gdLst>
                  <a:gd name="T0" fmla="*/ 0 w 53"/>
                  <a:gd name="T1" fmla="*/ 48 h 53"/>
                  <a:gd name="T2" fmla="*/ 0 w 53"/>
                  <a:gd name="T3" fmla="*/ 46 h 53"/>
                  <a:gd name="T4" fmla="*/ 4 w 53"/>
                  <a:gd name="T5" fmla="*/ 48 h 53"/>
                  <a:gd name="T6" fmla="*/ 7 w 53"/>
                  <a:gd name="T7" fmla="*/ 48 h 53"/>
                  <a:gd name="T8" fmla="*/ 12 w 53"/>
                  <a:gd name="T9" fmla="*/ 45 h 53"/>
                  <a:gd name="T10" fmla="*/ 15 w 53"/>
                  <a:gd name="T11" fmla="*/ 44 h 53"/>
                  <a:gd name="T12" fmla="*/ 21 w 53"/>
                  <a:gd name="T13" fmla="*/ 41 h 53"/>
                  <a:gd name="T14" fmla="*/ 28 w 53"/>
                  <a:gd name="T15" fmla="*/ 36 h 53"/>
                  <a:gd name="T16" fmla="*/ 33 w 53"/>
                  <a:gd name="T17" fmla="*/ 31 h 53"/>
                  <a:gd name="T18" fmla="*/ 37 w 53"/>
                  <a:gd name="T19" fmla="*/ 25 h 53"/>
                  <a:gd name="T20" fmla="*/ 42 w 53"/>
                  <a:gd name="T21" fmla="*/ 21 h 53"/>
                  <a:gd name="T22" fmla="*/ 43 w 53"/>
                  <a:gd name="T23" fmla="*/ 16 h 53"/>
                  <a:gd name="T24" fmla="*/ 46 w 53"/>
                  <a:gd name="T25" fmla="*/ 11 h 53"/>
                  <a:gd name="T26" fmla="*/ 47 w 53"/>
                  <a:gd name="T27" fmla="*/ 8 h 53"/>
                  <a:gd name="T28" fmla="*/ 47 w 53"/>
                  <a:gd name="T29" fmla="*/ 6 h 53"/>
                  <a:gd name="T30" fmla="*/ 47 w 53"/>
                  <a:gd name="T31" fmla="*/ 2 h 53"/>
                  <a:gd name="T32" fmla="*/ 47 w 53"/>
                  <a:gd name="T33" fmla="*/ 0 h 53"/>
                  <a:gd name="T34" fmla="*/ 49 w 53"/>
                  <a:gd name="T35" fmla="*/ 3 h 53"/>
                  <a:gd name="T36" fmla="*/ 50 w 53"/>
                  <a:gd name="T37" fmla="*/ 5 h 53"/>
                  <a:gd name="T38" fmla="*/ 50 w 53"/>
                  <a:gd name="T39" fmla="*/ 6 h 53"/>
                  <a:gd name="T40" fmla="*/ 52 w 53"/>
                  <a:gd name="T41" fmla="*/ 8 h 53"/>
                  <a:gd name="T42" fmla="*/ 49 w 53"/>
                  <a:gd name="T43" fmla="*/ 12 h 53"/>
                  <a:gd name="T44" fmla="*/ 50 w 53"/>
                  <a:gd name="T45" fmla="*/ 15 h 53"/>
                  <a:gd name="T46" fmla="*/ 47 w 53"/>
                  <a:gd name="T47" fmla="*/ 21 h 53"/>
                  <a:gd name="T48" fmla="*/ 43 w 53"/>
                  <a:gd name="T49" fmla="*/ 26 h 53"/>
                  <a:gd name="T50" fmla="*/ 36 w 53"/>
                  <a:gd name="T51" fmla="*/ 32 h 53"/>
                  <a:gd name="T52" fmla="*/ 32 w 53"/>
                  <a:gd name="T53" fmla="*/ 36 h 53"/>
                  <a:gd name="T54" fmla="*/ 26 w 53"/>
                  <a:gd name="T55" fmla="*/ 43 h 53"/>
                  <a:gd name="T56" fmla="*/ 22 w 53"/>
                  <a:gd name="T57" fmla="*/ 46 h 53"/>
                  <a:gd name="T58" fmla="*/ 16 w 53"/>
                  <a:gd name="T59" fmla="*/ 48 h 53"/>
                  <a:gd name="T60" fmla="*/ 11 w 53"/>
                  <a:gd name="T61" fmla="*/ 52 h 53"/>
                  <a:gd name="T62" fmla="*/ 8 w 53"/>
                  <a:gd name="T63" fmla="*/ 52 h 53"/>
                  <a:gd name="T64" fmla="*/ 5 w 53"/>
                  <a:gd name="T65" fmla="*/ 49 h 53"/>
                  <a:gd name="T66" fmla="*/ 0 w 53"/>
                  <a:gd name="T67" fmla="*/ 48 h 53"/>
                  <a:gd name="T68" fmla="*/ 0 w 53"/>
                  <a:gd name="T69" fmla="*/ 48 h 5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53"/>
                  <a:gd name="T106" fmla="*/ 0 h 53"/>
                  <a:gd name="T107" fmla="*/ 53 w 53"/>
                  <a:gd name="T108" fmla="*/ 53 h 5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53" h="53">
                    <a:moveTo>
                      <a:pt x="0" y="48"/>
                    </a:moveTo>
                    <a:lnTo>
                      <a:pt x="0" y="46"/>
                    </a:lnTo>
                    <a:lnTo>
                      <a:pt x="4" y="48"/>
                    </a:lnTo>
                    <a:lnTo>
                      <a:pt x="7" y="48"/>
                    </a:lnTo>
                    <a:lnTo>
                      <a:pt x="12" y="45"/>
                    </a:lnTo>
                    <a:lnTo>
                      <a:pt x="15" y="44"/>
                    </a:lnTo>
                    <a:lnTo>
                      <a:pt x="21" y="41"/>
                    </a:lnTo>
                    <a:lnTo>
                      <a:pt x="28" y="36"/>
                    </a:lnTo>
                    <a:lnTo>
                      <a:pt x="33" y="31"/>
                    </a:lnTo>
                    <a:lnTo>
                      <a:pt x="37" y="25"/>
                    </a:lnTo>
                    <a:lnTo>
                      <a:pt x="42" y="21"/>
                    </a:lnTo>
                    <a:lnTo>
                      <a:pt x="43" y="16"/>
                    </a:lnTo>
                    <a:lnTo>
                      <a:pt x="46" y="11"/>
                    </a:lnTo>
                    <a:lnTo>
                      <a:pt x="47" y="8"/>
                    </a:lnTo>
                    <a:lnTo>
                      <a:pt x="47" y="6"/>
                    </a:lnTo>
                    <a:lnTo>
                      <a:pt x="47" y="2"/>
                    </a:lnTo>
                    <a:lnTo>
                      <a:pt x="47" y="0"/>
                    </a:lnTo>
                    <a:lnTo>
                      <a:pt x="49" y="3"/>
                    </a:lnTo>
                    <a:lnTo>
                      <a:pt x="50" y="5"/>
                    </a:lnTo>
                    <a:lnTo>
                      <a:pt x="50" y="6"/>
                    </a:lnTo>
                    <a:lnTo>
                      <a:pt x="52" y="8"/>
                    </a:lnTo>
                    <a:lnTo>
                      <a:pt x="49" y="12"/>
                    </a:lnTo>
                    <a:lnTo>
                      <a:pt x="50" y="15"/>
                    </a:lnTo>
                    <a:lnTo>
                      <a:pt x="47" y="21"/>
                    </a:lnTo>
                    <a:lnTo>
                      <a:pt x="43" y="26"/>
                    </a:lnTo>
                    <a:lnTo>
                      <a:pt x="36" y="32"/>
                    </a:lnTo>
                    <a:lnTo>
                      <a:pt x="32" y="36"/>
                    </a:lnTo>
                    <a:lnTo>
                      <a:pt x="26" y="43"/>
                    </a:lnTo>
                    <a:lnTo>
                      <a:pt x="22" y="46"/>
                    </a:lnTo>
                    <a:lnTo>
                      <a:pt x="16" y="48"/>
                    </a:lnTo>
                    <a:lnTo>
                      <a:pt x="11" y="52"/>
                    </a:lnTo>
                    <a:lnTo>
                      <a:pt x="8" y="52"/>
                    </a:lnTo>
                    <a:lnTo>
                      <a:pt x="5" y="49"/>
                    </a:lnTo>
                    <a:lnTo>
                      <a:pt x="0" y="48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3" name="Freeform 21">
                <a:extLst>
                  <a:ext uri="{FF2B5EF4-FFF2-40B4-BE49-F238E27FC236}">
                    <a16:creationId xmlns:a16="http://schemas.microsoft.com/office/drawing/2014/main" id="{1FCC1B91-3AF8-423B-EF6A-4B2BFAD699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0" y="1318"/>
                <a:ext cx="58" cy="48"/>
              </a:xfrm>
              <a:custGeom>
                <a:avLst/>
                <a:gdLst>
                  <a:gd name="T0" fmla="*/ 0 w 58"/>
                  <a:gd name="T1" fmla="*/ 39 h 48"/>
                  <a:gd name="T2" fmla="*/ 4 w 58"/>
                  <a:gd name="T3" fmla="*/ 42 h 48"/>
                  <a:gd name="T4" fmla="*/ 8 w 58"/>
                  <a:gd name="T5" fmla="*/ 43 h 48"/>
                  <a:gd name="T6" fmla="*/ 12 w 58"/>
                  <a:gd name="T7" fmla="*/ 42 h 48"/>
                  <a:gd name="T8" fmla="*/ 16 w 58"/>
                  <a:gd name="T9" fmla="*/ 40 h 48"/>
                  <a:gd name="T10" fmla="*/ 22 w 58"/>
                  <a:gd name="T11" fmla="*/ 38 h 48"/>
                  <a:gd name="T12" fmla="*/ 30 w 58"/>
                  <a:gd name="T13" fmla="*/ 34 h 48"/>
                  <a:gd name="T14" fmla="*/ 36 w 58"/>
                  <a:gd name="T15" fmla="*/ 30 h 48"/>
                  <a:gd name="T16" fmla="*/ 41 w 58"/>
                  <a:gd name="T17" fmla="*/ 25 h 48"/>
                  <a:gd name="T18" fmla="*/ 47 w 58"/>
                  <a:gd name="T19" fmla="*/ 19 h 48"/>
                  <a:gd name="T20" fmla="*/ 50 w 58"/>
                  <a:gd name="T21" fmla="*/ 14 h 48"/>
                  <a:gd name="T22" fmla="*/ 50 w 58"/>
                  <a:gd name="T23" fmla="*/ 12 h 48"/>
                  <a:gd name="T24" fmla="*/ 51 w 58"/>
                  <a:gd name="T25" fmla="*/ 9 h 48"/>
                  <a:gd name="T26" fmla="*/ 52 w 58"/>
                  <a:gd name="T27" fmla="*/ 6 h 48"/>
                  <a:gd name="T28" fmla="*/ 51 w 58"/>
                  <a:gd name="T29" fmla="*/ 3 h 48"/>
                  <a:gd name="T30" fmla="*/ 51 w 58"/>
                  <a:gd name="T31" fmla="*/ 0 h 48"/>
                  <a:gd name="T32" fmla="*/ 55 w 58"/>
                  <a:gd name="T33" fmla="*/ 4 h 48"/>
                  <a:gd name="T34" fmla="*/ 55 w 58"/>
                  <a:gd name="T35" fmla="*/ 6 h 48"/>
                  <a:gd name="T36" fmla="*/ 55 w 58"/>
                  <a:gd name="T37" fmla="*/ 8 h 48"/>
                  <a:gd name="T38" fmla="*/ 57 w 58"/>
                  <a:gd name="T39" fmla="*/ 12 h 48"/>
                  <a:gd name="T40" fmla="*/ 52 w 58"/>
                  <a:gd name="T41" fmla="*/ 17 h 48"/>
                  <a:gd name="T42" fmla="*/ 51 w 58"/>
                  <a:gd name="T43" fmla="*/ 21 h 48"/>
                  <a:gd name="T44" fmla="*/ 47 w 58"/>
                  <a:gd name="T45" fmla="*/ 25 h 48"/>
                  <a:gd name="T46" fmla="*/ 40 w 58"/>
                  <a:gd name="T47" fmla="*/ 32 h 48"/>
                  <a:gd name="T48" fmla="*/ 34 w 58"/>
                  <a:gd name="T49" fmla="*/ 37 h 48"/>
                  <a:gd name="T50" fmla="*/ 29 w 58"/>
                  <a:gd name="T51" fmla="*/ 39 h 48"/>
                  <a:gd name="T52" fmla="*/ 25 w 58"/>
                  <a:gd name="T53" fmla="*/ 43 h 48"/>
                  <a:gd name="T54" fmla="*/ 20 w 58"/>
                  <a:gd name="T55" fmla="*/ 43 h 48"/>
                  <a:gd name="T56" fmla="*/ 15 w 58"/>
                  <a:gd name="T57" fmla="*/ 45 h 48"/>
                  <a:gd name="T58" fmla="*/ 9 w 58"/>
                  <a:gd name="T59" fmla="*/ 47 h 48"/>
                  <a:gd name="T60" fmla="*/ 6 w 58"/>
                  <a:gd name="T61" fmla="*/ 45 h 48"/>
                  <a:gd name="T62" fmla="*/ 4 w 58"/>
                  <a:gd name="T63" fmla="*/ 44 h 48"/>
                  <a:gd name="T64" fmla="*/ 2 w 58"/>
                  <a:gd name="T65" fmla="*/ 43 h 48"/>
                  <a:gd name="T66" fmla="*/ 0 w 58"/>
                  <a:gd name="T67" fmla="*/ 39 h 48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58"/>
                  <a:gd name="T103" fmla="*/ 0 h 48"/>
                  <a:gd name="T104" fmla="*/ 58 w 58"/>
                  <a:gd name="T105" fmla="*/ 48 h 48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58" h="48">
                    <a:moveTo>
                      <a:pt x="0" y="39"/>
                    </a:moveTo>
                    <a:lnTo>
                      <a:pt x="4" y="42"/>
                    </a:lnTo>
                    <a:lnTo>
                      <a:pt x="8" y="43"/>
                    </a:lnTo>
                    <a:lnTo>
                      <a:pt x="12" y="42"/>
                    </a:lnTo>
                    <a:lnTo>
                      <a:pt x="16" y="40"/>
                    </a:lnTo>
                    <a:lnTo>
                      <a:pt x="22" y="38"/>
                    </a:lnTo>
                    <a:lnTo>
                      <a:pt x="30" y="34"/>
                    </a:lnTo>
                    <a:lnTo>
                      <a:pt x="36" y="30"/>
                    </a:lnTo>
                    <a:lnTo>
                      <a:pt x="41" y="25"/>
                    </a:lnTo>
                    <a:lnTo>
                      <a:pt x="47" y="19"/>
                    </a:lnTo>
                    <a:lnTo>
                      <a:pt x="50" y="14"/>
                    </a:lnTo>
                    <a:lnTo>
                      <a:pt x="50" y="12"/>
                    </a:lnTo>
                    <a:lnTo>
                      <a:pt x="51" y="9"/>
                    </a:lnTo>
                    <a:lnTo>
                      <a:pt x="52" y="6"/>
                    </a:lnTo>
                    <a:lnTo>
                      <a:pt x="51" y="3"/>
                    </a:lnTo>
                    <a:lnTo>
                      <a:pt x="51" y="0"/>
                    </a:lnTo>
                    <a:lnTo>
                      <a:pt x="55" y="4"/>
                    </a:lnTo>
                    <a:lnTo>
                      <a:pt x="55" y="6"/>
                    </a:lnTo>
                    <a:lnTo>
                      <a:pt x="55" y="8"/>
                    </a:lnTo>
                    <a:lnTo>
                      <a:pt x="57" y="12"/>
                    </a:lnTo>
                    <a:lnTo>
                      <a:pt x="52" y="17"/>
                    </a:lnTo>
                    <a:lnTo>
                      <a:pt x="51" y="21"/>
                    </a:lnTo>
                    <a:lnTo>
                      <a:pt x="47" y="25"/>
                    </a:lnTo>
                    <a:lnTo>
                      <a:pt x="40" y="32"/>
                    </a:lnTo>
                    <a:lnTo>
                      <a:pt x="34" y="37"/>
                    </a:lnTo>
                    <a:lnTo>
                      <a:pt x="29" y="39"/>
                    </a:lnTo>
                    <a:lnTo>
                      <a:pt x="25" y="43"/>
                    </a:lnTo>
                    <a:lnTo>
                      <a:pt x="20" y="43"/>
                    </a:lnTo>
                    <a:lnTo>
                      <a:pt x="15" y="45"/>
                    </a:lnTo>
                    <a:lnTo>
                      <a:pt x="9" y="47"/>
                    </a:lnTo>
                    <a:lnTo>
                      <a:pt x="6" y="45"/>
                    </a:lnTo>
                    <a:lnTo>
                      <a:pt x="4" y="44"/>
                    </a:lnTo>
                    <a:lnTo>
                      <a:pt x="2" y="43"/>
                    </a:lnTo>
                    <a:lnTo>
                      <a:pt x="0" y="39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4" name="Freeform 22">
                <a:extLst>
                  <a:ext uri="{FF2B5EF4-FFF2-40B4-BE49-F238E27FC236}">
                    <a16:creationId xmlns:a16="http://schemas.microsoft.com/office/drawing/2014/main" id="{A7DDF090-9356-59D9-5C7E-9B8E5A7B0C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0" y="1207"/>
                <a:ext cx="76" cy="76"/>
              </a:xfrm>
              <a:custGeom>
                <a:avLst/>
                <a:gdLst>
                  <a:gd name="T0" fmla="*/ 75 w 76"/>
                  <a:gd name="T1" fmla="*/ 48 h 76"/>
                  <a:gd name="T2" fmla="*/ 68 w 76"/>
                  <a:gd name="T3" fmla="*/ 46 h 76"/>
                  <a:gd name="T4" fmla="*/ 62 w 76"/>
                  <a:gd name="T5" fmla="*/ 43 h 76"/>
                  <a:gd name="T6" fmla="*/ 58 w 76"/>
                  <a:gd name="T7" fmla="*/ 42 h 76"/>
                  <a:gd name="T8" fmla="*/ 54 w 76"/>
                  <a:gd name="T9" fmla="*/ 41 h 76"/>
                  <a:gd name="T10" fmla="*/ 50 w 76"/>
                  <a:gd name="T11" fmla="*/ 40 h 76"/>
                  <a:gd name="T12" fmla="*/ 45 w 76"/>
                  <a:gd name="T13" fmla="*/ 42 h 76"/>
                  <a:gd name="T14" fmla="*/ 41 w 76"/>
                  <a:gd name="T15" fmla="*/ 43 h 76"/>
                  <a:gd name="T16" fmla="*/ 40 w 76"/>
                  <a:gd name="T17" fmla="*/ 45 h 76"/>
                  <a:gd name="T18" fmla="*/ 38 w 76"/>
                  <a:gd name="T19" fmla="*/ 46 h 76"/>
                  <a:gd name="T20" fmla="*/ 37 w 76"/>
                  <a:gd name="T21" fmla="*/ 50 h 76"/>
                  <a:gd name="T22" fmla="*/ 36 w 76"/>
                  <a:gd name="T23" fmla="*/ 52 h 76"/>
                  <a:gd name="T24" fmla="*/ 34 w 76"/>
                  <a:gd name="T25" fmla="*/ 60 h 76"/>
                  <a:gd name="T26" fmla="*/ 36 w 76"/>
                  <a:gd name="T27" fmla="*/ 63 h 76"/>
                  <a:gd name="T28" fmla="*/ 38 w 76"/>
                  <a:gd name="T29" fmla="*/ 71 h 76"/>
                  <a:gd name="T30" fmla="*/ 41 w 76"/>
                  <a:gd name="T31" fmla="*/ 75 h 76"/>
                  <a:gd name="T32" fmla="*/ 38 w 76"/>
                  <a:gd name="T33" fmla="*/ 73 h 76"/>
                  <a:gd name="T34" fmla="*/ 30 w 76"/>
                  <a:gd name="T35" fmla="*/ 68 h 76"/>
                  <a:gd name="T36" fmla="*/ 26 w 76"/>
                  <a:gd name="T37" fmla="*/ 65 h 76"/>
                  <a:gd name="T38" fmla="*/ 20 w 76"/>
                  <a:gd name="T39" fmla="*/ 62 h 76"/>
                  <a:gd name="T40" fmla="*/ 16 w 76"/>
                  <a:gd name="T41" fmla="*/ 61 h 76"/>
                  <a:gd name="T42" fmla="*/ 12 w 76"/>
                  <a:gd name="T43" fmla="*/ 61 h 76"/>
                  <a:gd name="T44" fmla="*/ 11 w 76"/>
                  <a:gd name="T45" fmla="*/ 62 h 76"/>
                  <a:gd name="T46" fmla="*/ 0 w 76"/>
                  <a:gd name="T47" fmla="*/ 17 h 76"/>
                  <a:gd name="T48" fmla="*/ 0 w 76"/>
                  <a:gd name="T49" fmla="*/ 16 h 76"/>
                  <a:gd name="T50" fmla="*/ 0 w 76"/>
                  <a:gd name="T51" fmla="*/ 17 h 76"/>
                  <a:gd name="T52" fmla="*/ 2 w 76"/>
                  <a:gd name="T53" fmla="*/ 18 h 76"/>
                  <a:gd name="T54" fmla="*/ 5 w 76"/>
                  <a:gd name="T55" fmla="*/ 18 h 76"/>
                  <a:gd name="T56" fmla="*/ 8 w 76"/>
                  <a:gd name="T57" fmla="*/ 18 h 76"/>
                  <a:gd name="T58" fmla="*/ 13 w 76"/>
                  <a:gd name="T59" fmla="*/ 13 h 76"/>
                  <a:gd name="T60" fmla="*/ 16 w 76"/>
                  <a:gd name="T61" fmla="*/ 12 h 76"/>
                  <a:gd name="T62" fmla="*/ 18 w 76"/>
                  <a:gd name="T63" fmla="*/ 10 h 76"/>
                  <a:gd name="T64" fmla="*/ 19 w 76"/>
                  <a:gd name="T65" fmla="*/ 6 h 76"/>
                  <a:gd name="T66" fmla="*/ 19 w 76"/>
                  <a:gd name="T67" fmla="*/ 3 h 76"/>
                  <a:gd name="T68" fmla="*/ 18 w 76"/>
                  <a:gd name="T69" fmla="*/ 0 h 76"/>
                  <a:gd name="T70" fmla="*/ 63 w 76"/>
                  <a:gd name="T71" fmla="*/ 20 h 76"/>
                  <a:gd name="T72" fmla="*/ 62 w 76"/>
                  <a:gd name="T73" fmla="*/ 21 h 76"/>
                  <a:gd name="T74" fmla="*/ 62 w 76"/>
                  <a:gd name="T75" fmla="*/ 25 h 76"/>
                  <a:gd name="T76" fmla="*/ 61 w 76"/>
                  <a:gd name="T77" fmla="*/ 27 h 76"/>
                  <a:gd name="T78" fmla="*/ 62 w 76"/>
                  <a:gd name="T79" fmla="*/ 31 h 76"/>
                  <a:gd name="T80" fmla="*/ 66 w 76"/>
                  <a:gd name="T81" fmla="*/ 38 h 76"/>
                  <a:gd name="T82" fmla="*/ 70 w 76"/>
                  <a:gd name="T83" fmla="*/ 43 h 76"/>
                  <a:gd name="T84" fmla="*/ 73 w 76"/>
                  <a:gd name="T85" fmla="*/ 47 h 76"/>
                  <a:gd name="T86" fmla="*/ 75 w 76"/>
                  <a:gd name="T87" fmla="*/ 48 h 7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76"/>
                  <a:gd name="T133" fmla="*/ 0 h 76"/>
                  <a:gd name="T134" fmla="*/ 76 w 76"/>
                  <a:gd name="T135" fmla="*/ 76 h 7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76" h="76">
                    <a:moveTo>
                      <a:pt x="75" y="48"/>
                    </a:moveTo>
                    <a:lnTo>
                      <a:pt x="68" y="46"/>
                    </a:lnTo>
                    <a:lnTo>
                      <a:pt x="62" y="43"/>
                    </a:lnTo>
                    <a:lnTo>
                      <a:pt x="58" y="42"/>
                    </a:lnTo>
                    <a:lnTo>
                      <a:pt x="54" y="41"/>
                    </a:lnTo>
                    <a:lnTo>
                      <a:pt x="50" y="40"/>
                    </a:lnTo>
                    <a:lnTo>
                      <a:pt x="45" y="42"/>
                    </a:lnTo>
                    <a:lnTo>
                      <a:pt x="41" y="43"/>
                    </a:lnTo>
                    <a:lnTo>
                      <a:pt x="40" y="45"/>
                    </a:lnTo>
                    <a:lnTo>
                      <a:pt x="38" y="46"/>
                    </a:lnTo>
                    <a:lnTo>
                      <a:pt x="37" y="50"/>
                    </a:lnTo>
                    <a:lnTo>
                      <a:pt x="36" y="52"/>
                    </a:lnTo>
                    <a:lnTo>
                      <a:pt x="34" y="60"/>
                    </a:lnTo>
                    <a:lnTo>
                      <a:pt x="36" y="63"/>
                    </a:lnTo>
                    <a:lnTo>
                      <a:pt x="38" y="71"/>
                    </a:lnTo>
                    <a:lnTo>
                      <a:pt x="41" y="75"/>
                    </a:lnTo>
                    <a:lnTo>
                      <a:pt x="38" y="73"/>
                    </a:lnTo>
                    <a:lnTo>
                      <a:pt x="30" y="68"/>
                    </a:lnTo>
                    <a:lnTo>
                      <a:pt x="26" y="65"/>
                    </a:lnTo>
                    <a:lnTo>
                      <a:pt x="20" y="62"/>
                    </a:lnTo>
                    <a:lnTo>
                      <a:pt x="16" y="61"/>
                    </a:lnTo>
                    <a:lnTo>
                      <a:pt x="12" y="61"/>
                    </a:lnTo>
                    <a:lnTo>
                      <a:pt x="11" y="62"/>
                    </a:lnTo>
                    <a:lnTo>
                      <a:pt x="0" y="17"/>
                    </a:lnTo>
                    <a:lnTo>
                      <a:pt x="0" y="16"/>
                    </a:lnTo>
                    <a:lnTo>
                      <a:pt x="0" y="17"/>
                    </a:lnTo>
                    <a:lnTo>
                      <a:pt x="2" y="18"/>
                    </a:lnTo>
                    <a:lnTo>
                      <a:pt x="5" y="18"/>
                    </a:lnTo>
                    <a:lnTo>
                      <a:pt x="8" y="18"/>
                    </a:lnTo>
                    <a:lnTo>
                      <a:pt x="13" y="13"/>
                    </a:lnTo>
                    <a:lnTo>
                      <a:pt x="16" y="12"/>
                    </a:lnTo>
                    <a:lnTo>
                      <a:pt x="18" y="10"/>
                    </a:lnTo>
                    <a:lnTo>
                      <a:pt x="19" y="6"/>
                    </a:lnTo>
                    <a:lnTo>
                      <a:pt x="19" y="3"/>
                    </a:lnTo>
                    <a:lnTo>
                      <a:pt x="18" y="0"/>
                    </a:lnTo>
                    <a:lnTo>
                      <a:pt x="63" y="20"/>
                    </a:lnTo>
                    <a:lnTo>
                      <a:pt x="62" y="21"/>
                    </a:lnTo>
                    <a:lnTo>
                      <a:pt x="62" y="25"/>
                    </a:lnTo>
                    <a:lnTo>
                      <a:pt x="61" y="27"/>
                    </a:lnTo>
                    <a:lnTo>
                      <a:pt x="62" y="31"/>
                    </a:lnTo>
                    <a:lnTo>
                      <a:pt x="66" y="38"/>
                    </a:lnTo>
                    <a:lnTo>
                      <a:pt x="70" y="43"/>
                    </a:lnTo>
                    <a:lnTo>
                      <a:pt x="73" y="47"/>
                    </a:lnTo>
                    <a:lnTo>
                      <a:pt x="75" y="48"/>
                    </a:lnTo>
                  </a:path>
                </a:pathLst>
              </a:custGeom>
              <a:solidFill>
                <a:srgbClr val="FFE1C5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5" name="Freeform 23">
                <a:extLst>
                  <a:ext uri="{FF2B5EF4-FFF2-40B4-BE49-F238E27FC236}">
                    <a16:creationId xmlns:a16="http://schemas.microsoft.com/office/drawing/2014/main" id="{F31B0801-AEDE-26D4-19FD-0E445B0D2D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4" y="1266"/>
                <a:ext cx="89" cy="92"/>
              </a:xfrm>
              <a:custGeom>
                <a:avLst/>
                <a:gdLst>
                  <a:gd name="T0" fmla="*/ 44 w 89"/>
                  <a:gd name="T1" fmla="*/ 56 h 92"/>
                  <a:gd name="T2" fmla="*/ 0 w 89"/>
                  <a:gd name="T3" fmla="*/ 2 h 92"/>
                  <a:gd name="T4" fmla="*/ 0 w 89"/>
                  <a:gd name="T5" fmla="*/ 0 h 92"/>
                  <a:gd name="T6" fmla="*/ 2 w 89"/>
                  <a:gd name="T7" fmla="*/ 0 h 92"/>
                  <a:gd name="T8" fmla="*/ 5 w 89"/>
                  <a:gd name="T9" fmla="*/ 0 h 92"/>
                  <a:gd name="T10" fmla="*/ 12 w 89"/>
                  <a:gd name="T11" fmla="*/ 4 h 92"/>
                  <a:gd name="T12" fmla="*/ 16 w 89"/>
                  <a:gd name="T13" fmla="*/ 7 h 92"/>
                  <a:gd name="T14" fmla="*/ 23 w 89"/>
                  <a:gd name="T15" fmla="*/ 12 h 92"/>
                  <a:gd name="T16" fmla="*/ 26 w 89"/>
                  <a:gd name="T17" fmla="*/ 14 h 92"/>
                  <a:gd name="T18" fmla="*/ 88 w 89"/>
                  <a:gd name="T19" fmla="*/ 88 h 92"/>
                  <a:gd name="T20" fmla="*/ 85 w 89"/>
                  <a:gd name="T21" fmla="*/ 88 h 92"/>
                  <a:gd name="T22" fmla="*/ 79 w 89"/>
                  <a:gd name="T23" fmla="*/ 89 h 92"/>
                  <a:gd name="T24" fmla="*/ 78 w 89"/>
                  <a:gd name="T25" fmla="*/ 91 h 92"/>
                  <a:gd name="T26" fmla="*/ 74 w 89"/>
                  <a:gd name="T27" fmla="*/ 88 h 92"/>
                  <a:gd name="T28" fmla="*/ 71 w 89"/>
                  <a:gd name="T29" fmla="*/ 87 h 92"/>
                  <a:gd name="T30" fmla="*/ 44 w 89"/>
                  <a:gd name="T31" fmla="*/ 56 h 9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89"/>
                  <a:gd name="T49" fmla="*/ 0 h 92"/>
                  <a:gd name="T50" fmla="*/ 89 w 89"/>
                  <a:gd name="T51" fmla="*/ 92 h 92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89" h="92">
                    <a:moveTo>
                      <a:pt x="44" y="56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5" y="0"/>
                    </a:lnTo>
                    <a:lnTo>
                      <a:pt x="12" y="4"/>
                    </a:lnTo>
                    <a:lnTo>
                      <a:pt x="16" y="7"/>
                    </a:lnTo>
                    <a:lnTo>
                      <a:pt x="23" y="12"/>
                    </a:lnTo>
                    <a:lnTo>
                      <a:pt x="26" y="14"/>
                    </a:lnTo>
                    <a:lnTo>
                      <a:pt x="88" y="88"/>
                    </a:lnTo>
                    <a:lnTo>
                      <a:pt x="85" y="88"/>
                    </a:lnTo>
                    <a:lnTo>
                      <a:pt x="79" y="89"/>
                    </a:lnTo>
                    <a:lnTo>
                      <a:pt x="78" y="91"/>
                    </a:lnTo>
                    <a:lnTo>
                      <a:pt x="74" y="88"/>
                    </a:lnTo>
                    <a:lnTo>
                      <a:pt x="71" y="87"/>
                    </a:lnTo>
                    <a:lnTo>
                      <a:pt x="44" y="56"/>
                    </a:lnTo>
                  </a:path>
                </a:pathLst>
              </a:custGeom>
              <a:solidFill>
                <a:srgbClr val="FDC501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6" name="Freeform 24">
                <a:extLst>
                  <a:ext uri="{FF2B5EF4-FFF2-40B4-BE49-F238E27FC236}">
                    <a16:creationId xmlns:a16="http://schemas.microsoft.com/office/drawing/2014/main" id="{1A826932-51C7-40E3-B9EC-19F8359114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" y="1249"/>
                <a:ext cx="102" cy="107"/>
              </a:xfrm>
              <a:custGeom>
                <a:avLst/>
                <a:gdLst>
                  <a:gd name="T0" fmla="*/ 31 w 102"/>
                  <a:gd name="T1" fmla="*/ 4 h 107"/>
                  <a:gd name="T2" fmla="*/ 27 w 102"/>
                  <a:gd name="T3" fmla="*/ 1 h 107"/>
                  <a:gd name="T4" fmla="*/ 22 w 102"/>
                  <a:gd name="T5" fmla="*/ 0 h 107"/>
                  <a:gd name="T6" fmla="*/ 18 w 102"/>
                  <a:gd name="T7" fmla="*/ 0 h 107"/>
                  <a:gd name="T8" fmla="*/ 12 w 102"/>
                  <a:gd name="T9" fmla="*/ 0 h 107"/>
                  <a:gd name="T10" fmla="*/ 9 w 102"/>
                  <a:gd name="T11" fmla="*/ 0 h 107"/>
                  <a:gd name="T12" fmla="*/ 5 w 102"/>
                  <a:gd name="T13" fmla="*/ 2 h 107"/>
                  <a:gd name="T14" fmla="*/ 4 w 102"/>
                  <a:gd name="T15" fmla="*/ 3 h 107"/>
                  <a:gd name="T16" fmla="*/ 2 w 102"/>
                  <a:gd name="T17" fmla="*/ 6 h 107"/>
                  <a:gd name="T18" fmla="*/ 2 w 102"/>
                  <a:gd name="T19" fmla="*/ 9 h 107"/>
                  <a:gd name="T20" fmla="*/ 1 w 102"/>
                  <a:gd name="T21" fmla="*/ 12 h 107"/>
                  <a:gd name="T22" fmla="*/ 0 w 102"/>
                  <a:gd name="T23" fmla="*/ 17 h 107"/>
                  <a:gd name="T24" fmla="*/ 0 w 102"/>
                  <a:gd name="T25" fmla="*/ 23 h 107"/>
                  <a:gd name="T26" fmla="*/ 2 w 102"/>
                  <a:gd name="T27" fmla="*/ 29 h 107"/>
                  <a:gd name="T28" fmla="*/ 4 w 102"/>
                  <a:gd name="T29" fmla="*/ 33 h 107"/>
                  <a:gd name="T30" fmla="*/ 68 w 102"/>
                  <a:gd name="T31" fmla="*/ 106 h 107"/>
                  <a:gd name="T32" fmla="*/ 73 w 102"/>
                  <a:gd name="T33" fmla="*/ 102 h 107"/>
                  <a:gd name="T34" fmla="*/ 81 w 102"/>
                  <a:gd name="T35" fmla="*/ 98 h 107"/>
                  <a:gd name="T36" fmla="*/ 88 w 102"/>
                  <a:gd name="T37" fmla="*/ 94 h 107"/>
                  <a:gd name="T38" fmla="*/ 92 w 102"/>
                  <a:gd name="T39" fmla="*/ 88 h 107"/>
                  <a:gd name="T40" fmla="*/ 96 w 102"/>
                  <a:gd name="T41" fmla="*/ 84 h 107"/>
                  <a:gd name="T42" fmla="*/ 101 w 102"/>
                  <a:gd name="T43" fmla="*/ 78 h 107"/>
                  <a:gd name="T44" fmla="*/ 49 w 102"/>
                  <a:gd name="T45" fmla="*/ 21 h 107"/>
                  <a:gd name="T46" fmla="*/ 36 w 102"/>
                  <a:gd name="T47" fmla="*/ 7 h 107"/>
                  <a:gd name="T48" fmla="*/ 31 w 102"/>
                  <a:gd name="T49" fmla="*/ 4 h 10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02"/>
                  <a:gd name="T76" fmla="*/ 0 h 107"/>
                  <a:gd name="T77" fmla="*/ 102 w 102"/>
                  <a:gd name="T78" fmla="*/ 107 h 107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02" h="107">
                    <a:moveTo>
                      <a:pt x="31" y="4"/>
                    </a:moveTo>
                    <a:lnTo>
                      <a:pt x="27" y="1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2" y="0"/>
                    </a:lnTo>
                    <a:lnTo>
                      <a:pt x="9" y="0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6"/>
                    </a:lnTo>
                    <a:lnTo>
                      <a:pt x="2" y="9"/>
                    </a:lnTo>
                    <a:lnTo>
                      <a:pt x="1" y="12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2" y="29"/>
                    </a:lnTo>
                    <a:lnTo>
                      <a:pt x="4" y="33"/>
                    </a:lnTo>
                    <a:lnTo>
                      <a:pt x="68" y="106"/>
                    </a:lnTo>
                    <a:lnTo>
                      <a:pt x="73" y="102"/>
                    </a:lnTo>
                    <a:lnTo>
                      <a:pt x="81" y="98"/>
                    </a:lnTo>
                    <a:lnTo>
                      <a:pt x="88" y="94"/>
                    </a:lnTo>
                    <a:lnTo>
                      <a:pt x="92" y="88"/>
                    </a:lnTo>
                    <a:lnTo>
                      <a:pt x="96" y="84"/>
                    </a:lnTo>
                    <a:lnTo>
                      <a:pt x="101" y="78"/>
                    </a:lnTo>
                    <a:lnTo>
                      <a:pt x="49" y="21"/>
                    </a:lnTo>
                    <a:lnTo>
                      <a:pt x="36" y="7"/>
                    </a:lnTo>
                    <a:lnTo>
                      <a:pt x="31" y="4"/>
                    </a:lnTo>
                  </a:path>
                </a:pathLst>
              </a:custGeom>
              <a:solidFill>
                <a:srgbClr val="FDC501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7" name="Freeform 25">
                <a:extLst>
                  <a:ext uri="{FF2B5EF4-FFF2-40B4-BE49-F238E27FC236}">
                    <a16:creationId xmlns:a16="http://schemas.microsoft.com/office/drawing/2014/main" id="{63453E51-AE76-3CAD-D5A0-E02289750E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2" y="1223"/>
                <a:ext cx="77" cy="100"/>
              </a:xfrm>
              <a:custGeom>
                <a:avLst/>
                <a:gdLst>
                  <a:gd name="T0" fmla="*/ 1 w 77"/>
                  <a:gd name="T1" fmla="*/ 0 h 100"/>
                  <a:gd name="T2" fmla="*/ 0 w 77"/>
                  <a:gd name="T3" fmla="*/ 2 h 100"/>
                  <a:gd name="T4" fmla="*/ 0 w 77"/>
                  <a:gd name="T5" fmla="*/ 3 h 100"/>
                  <a:gd name="T6" fmla="*/ 0 w 77"/>
                  <a:gd name="T7" fmla="*/ 7 h 100"/>
                  <a:gd name="T8" fmla="*/ 0 w 77"/>
                  <a:gd name="T9" fmla="*/ 11 h 100"/>
                  <a:gd name="T10" fmla="*/ 4 w 77"/>
                  <a:gd name="T11" fmla="*/ 19 h 100"/>
                  <a:gd name="T12" fmla="*/ 8 w 77"/>
                  <a:gd name="T13" fmla="*/ 25 h 100"/>
                  <a:gd name="T14" fmla="*/ 8 w 77"/>
                  <a:gd name="T15" fmla="*/ 27 h 100"/>
                  <a:gd name="T16" fmla="*/ 73 w 77"/>
                  <a:gd name="T17" fmla="*/ 99 h 100"/>
                  <a:gd name="T18" fmla="*/ 76 w 77"/>
                  <a:gd name="T19" fmla="*/ 96 h 100"/>
                  <a:gd name="T20" fmla="*/ 76 w 77"/>
                  <a:gd name="T21" fmla="*/ 92 h 100"/>
                  <a:gd name="T22" fmla="*/ 76 w 77"/>
                  <a:gd name="T23" fmla="*/ 90 h 100"/>
                  <a:gd name="T24" fmla="*/ 76 w 77"/>
                  <a:gd name="T25" fmla="*/ 86 h 100"/>
                  <a:gd name="T26" fmla="*/ 76 w 77"/>
                  <a:gd name="T27" fmla="*/ 85 h 100"/>
                  <a:gd name="T28" fmla="*/ 1 w 77"/>
                  <a:gd name="T29" fmla="*/ 0 h 10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77"/>
                  <a:gd name="T46" fmla="*/ 0 h 100"/>
                  <a:gd name="T47" fmla="*/ 77 w 77"/>
                  <a:gd name="T48" fmla="*/ 100 h 10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77" h="100">
                    <a:moveTo>
                      <a:pt x="1" y="0"/>
                    </a:moveTo>
                    <a:lnTo>
                      <a:pt x="0" y="2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4" y="19"/>
                    </a:lnTo>
                    <a:lnTo>
                      <a:pt x="8" y="25"/>
                    </a:lnTo>
                    <a:lnTo>
                      <a:pt x="8" y="27"/>
                    </a:lnTo>
                    <a:lnTo>
                      <a:pt x="73" y="99"/>
                    </a:lnTo>
                    <a:lnTo>
                      <a:pt x="76" y="96"/>
                    </a:lnTo>
                    <a:lnTo>
                      <a:pt x="76" y="92"/>
                    </a:lnTo>
                    <a:lnTo>
                      <a:pt x="76" y="90"/>
                    </a:lnTo>
                    <a:lnTo>
                      <a:pt x="76" y="86"/>
                    </a:lnTo>
                    <a:lnTo>
                      <a:pt x="76" y="85"/>
                    </a:lnTo>
                    <a:lnTo>
                      <a:pt x="1" y="0"/>
                    </a:lnTo>
                  </a:path>
                </a:pathLst>
              </a:custGeom>
              <a:solidFill>
                <a:srgbClr val="FDC501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8" name="Freeform 26">
                <a:extLst>
                  <a:ext uri="{FF2B5EF4-FFF2-40B4-BE49-F238E27FC236}">
                    <a16:creationId xmlns:a16="http://schemas.microsoft.com/office/drawing/2014/main" id="{1E3BB8D2-2F1E-6ACF-A847-634C8F2FAA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1" y="1314"/>
                <a:ext cx="54" cy="50"/>
              </a:xfrm>
              <a:custGeom>
                <a:avLst/>
                <a:gdLst>
                  <a:gd name="T0" fmla="*/ 1 w 54"/>
                  <a:gd name="T1" fmla="*/ 45 h 50"/>
                  <a:gd name="T2" fmla="*/ 5 w 54"/>
                  <a:gd name="T3" fmla="*/ 47 h 50"/>
                  <a:gd name="T4" fmla="*/ 9 w 54"/>
                  <a:gd name="T5" fmla="*/ 49 h 50"/>
                  <a:gd name="T6" fmla="*/ 13 w 54"/>
                  <a:gd name="T7" fmla="*/ 47 h 50"/>
                  <a:gd name="T8" fmla="*/ 17 w 54"/>
                  <a:gd name="T9" fmla="*/ 46 h 50"/>
                  <a:gd name="T10" fmla="*/ 23 w 54"/>
                  <a:gd name="T11" fmla="*/ 42 h 50"/>
                  <a:gd name="T12" fmla="*/ 29 w 54"/>
                  <a:gd name="T13" fmla="*/ 38 h 50"/>
                  <a:gd name="T14" fmla="*/ 36 w 54"/>
                  <a:gd name="T15" fmla="*/ 33 h 50"/>
                  <a:gd name="T16" fmla="*/ 40 w 54"/>
                  <a:gd name="T17" fmla="*/ 27 h 50"/>
                  <a:gd name="T18" fmla="*/ 44 w 54"/>
                  <a:gd name="T19" fmla="*/ 23 h 50"/>
                  <a:gd name="T20" fmla="*/ 47 w 54"/>
                  <a:gd name="T21" fmla="*/ 18 h 50"/>
                  <a:gd name="T22" fmla="*/ 50 w 54"/>
                  <a:gd name="T23" fmla="*/ 13 h 50"/>
                  <a:gd name="T24" fmla="*/ 51 w 54"/>
                  <a:gd name="T25" fmla="*/ 10 h 50"/>
                  <a:gd name="T26" fmla="*/ 53 w 54"/>
                  <a:gd name="T27" fmla="*/ 8 h 50"/>
                  <a:gd name="T28" fmla="*/ 53 w 54"/>
                  <a:gd name="T29" fmla="*/ 3 h 50"/>
                  <a:gd name="T30" fmla="*/ 50 w 54"/>
                  <a:gd name="T31" fmla="*/ 2 h 50"/>
                  <a:gd name="T32" fmla="*/ 48 w 54"/>
                  <a:gd name="T33" fmla="*/ 0 h 50"/>
                  <a:gd name="T34" fmla="*/ 48 w 54"/>
                  <a:gd name="T35" fmla="*/ 1 h 50"/>
                  <a:gd name="T36" fmla="*/ 48 w 54"/>
                  <a:gd name="T37" fmla="*/ 2 h 50"/>
                  <a:gd name="T38" fmla="*/ 48 w 54"/>
                  <a:gd name="T39" fmla="*/ 8 h 50"/>
                  <a:gd name="T40" fmla="*/ 47 w 54"/>
                  <a:gd name="T41" fmla="*/ 10 h 50"/>
                  <a:gd name="T42" fmla="*/ 46 w 54"/>
                  <a:gd name="T43" fmla="*/ 16 h 50"/>
                  <a:gd name="T44" fmla="*/ 42 w 54"/>
                  <a:gd name="T45" fmla="*/ 21 h 50"/>
                  <a:gd name="T46" fmla="*/ 36 w 54"/>
                  <a:gd name="T47" fmla="*/ 27 h 50"/>
                  <a:gd name="T48" fmla="*/ 29 w 54"/>
                  <a:gd name="T49" fmla="*/ 32 h 50"/>
                  <a:gd name="T50" fmla="*/ 24 w 54"/>
                  <a:gd name="T51" fmla="*/ 37 h 50"/>
                  <a:gd name="T52" fmla="*/ 20 w 54"/>
                  <a:gd name="T53" fmla="*/ 41 h 50"/>
                  <a:gd name="T54" fmla="*/ 14 w 54"/>
                  <a:gd name="T55" fmla="*/ 42 h 50"/>
                  <a:gd name="T56" fmla="*/ 10 w 54"/>
                  <a:gd name="T57" fmla="*/ 45 h 50"/>
                  <a:gd name="T58" fmla="*/ 5 w 54"/>
                  <a:gd name="T59" fmla="*/ 45 h 50"/>
                  <a:gd name="T60" fmla="*/ 2 w 54"/>
                  <a:gd name="T61" fmla="*/ 45 h 50"/>
                  <a:gd name="T62" fmla="*/ 0 w 54"/>
                  <a:gd name="T63" fmla="*/ 43 h 50"/>
                  <a:gd name="T64" fmla="*/ 1 w 54"/>
                  <a:gd name="T65" fmla="*/ 45 h 5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54"/>
                  <a:gd name="T100" fmla="*/ 0 h 50"/>
                  <a:gd name="T101" fmla="*/ 54 w 54"/>
                  <a:gd name="T102" fmla="*/ 50 h 50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54" h="50">
                    <a:moveTo>
                      <a:pt x="1" y="45"/>
                    </a:moveTo>
                    <a:lnTo>
                      <a:pt x="5" y="47"/>
                    </a:lnTo>
                    <a:lnTo>
                      <a:pt x="9" y="49"/>
                    </a:lnTo>
                    <a:lnTo>
                      <a:pt x="13" y="47"/>
                    </a:lnTo>
                    <a:lnTo>
                      <a:pt x="17" y="46"/>
                    </a:lnTo>
                    <a:lnTo>
                      <a:pt x="23" y="42"/>
                    </a:lnTo>
                    <a:lnTo>
                      <a:pt x="29" y="38"/>
                    </a:lnTo>
                    <a:lnTo>
                      <a:pt x="36" y="33"/>
                    </a:lnTo>
                    <a:lnTo>
                      <a:pt x="40" y="27"/>
                    </a:lnTo>
                    <a:lnTo>
                      <a:pt x="44" y="23"/>
                    </a:lnTo>
                    <a:lnTo>
                      <a:pt x="47" y="18"/>
                    </a:lnTo>
                    <a:lnTo>
                      <a:pt x="50" y="13"/>
                    </a:lnTo>
                    <a:lnTo>
                      <a:pt x="51" y="10"/>
                    </a:lnTo>
                    <a:lnTo>
                      <a:pt x="53" y="8"/>
                    </a:lnTo>
                    <a:lnTo>
                      <a:pt x="53" y="3"/>
                    </a:lnTo>
                    <a:lnTo>
                      <a:pt x="50" y="2"/>
                    </a:lnTo>
                    <a:lnTo>
                      <a:pt x="48" y="0"/>
                    </a:lnTo>
                    <a:lnTo>
                      <a:pt x="48" y="1"/>
                    </a:lnTo>
                    <a:lnTo>
                      <a:pt x="48" y="2"/>
                    </a:lnTo>
                    <a:lnTo>
                      <a:pt x="48" y="8"/>
                    </a:lnTo>
                    <a:lnTo>
                      <a:pt x="47" y="10"/>
                    </a:lnTo>
                    <a:lnTo>
                      <a:pt x="46" y="16"/>
                    </a:lnTo>
                    <a:lnTo>
                      <a:pt x="42" y="21"/>
                    </a:lnTo>
                    <a:lnTo>
                      <a:pt x="36" y="27"/>
                    </a:lnTo>
                    <a:lnTo>
                      <a:pt x="29" y="32"/>
                    </a:lnTo>
                    <a:lnTo>
                      <a:pt x="24" y="37"/>
                    </a:lnTo>
                    <a:lnTo>
                      <a:pt x="20" y="41"/>
                    </a:lnTo>
                    <a:lnTo>
                      <a:pt x="14" y="42"/>
                    </a:lnTo>
                    <a:lnTo>
                      <a:pt x="10" y="45"/>
                    </a:lnTo>
                    <a:lnTo>
                      <a:pt x="5" y="45"/>
                    </a:lnTo>
                    <a:lnTo>
                      <a:pt x="2" y="45"/>
                    </a:lnTo>
                    <a:lnTo>
                      <a:pt x="0" y="43"/>
                    </a:lnTo>
                    <a:lnTo>
                      <a:pt x="1" y="45"/>
                    </a:lnTo>
                  </a:path>
                </a:pathLst>
              </a:custGeom>
              <a:solidFill>
                <a:srgbClr val="E1E1FF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9" name="Freeform 27">
                <a:extLst>
                  <a:ext uri="{FF2B5EF4-FFF2-40B4-BE49-F238E27FC236}">
                    <a16:creationId xmlns:a16="http://schemas.microsoft.com/office/drawing/2014/main" id="{979DCB23-4710-280B-0D4B-B1BD0C982E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1" y="1319"/>
                <a:ext cx="51" cy="53"/>
              </a:xfrm>
              <a:custGeom>
                <a:avLst/>
                <a:gdLst>
                  <a:gd name="T0" fmla="*/ 5 w 51"/>
                  <a:gd name="T1" fmla="*/ 49 h 53"/>
                  <a:gd name="T2" fmla="*/ 7 w 51"/>
                  <a:gd name="T3" fmla="*/ 52 h 53"/>
                  <a:gd name="T4" fmla="*/ 9 w 51"/>
                  <a:gd name="T5" fmla="*/ 52 h 53"/>
                  <a:gd name="T6" fmla="*/ 14 w 51"/>
                  <a:gd name="T7" fmla="*/ 50 h 53"/>
                  <a:gd name="T8" fmla="*/ 18 w 51"/>
                  <a:gd name="T9" fmla="*/ 48 h 53"/>
                  <a:gd name="T10" fmla="*/ 23 w 51"/>
                  <a:gd name="T11" fmla="*/ 46 h 53"/>
                  <a:gd name="T12" fmla="*/ 30 w 51"/>
                  <a:gd name="T13" fmla="*/ 41 h 53"/>
                  <a:gd name="T14" fmla="*/ 35 w 51"/>
                  <a:gd name="T15" fmla="*/ 36 h 53"/>
                  <a:gd name="T16" fmla="*/ 40 w 51"/>
                  <a:gd name="T17" fmla="*/ 31 h 53"/>
                  <a:gd name="T18" fmla="*/ 44 w 51"/>
                  <a:gd name="T19" fmla="*/ 27 h 53"/>
                  <a:gd name="T20" fmla="*/ 47 w 51"/>
                  <a:gd name="T21" fmla="*/ 21 h 53"/>
                  <a:gd name="T22" fmla="*/ 48 w 51"/>
                  <a:gd name="T23" fmla="*/ 19 h 53"/>
                  <a:gd name="T24" fmla="*/ 48 w 51"/>
                  <a:gd name="T25" fmla="*/ 15 h 53"/>
                  <a:gd name="T26" fmla="*/ 50 w 51"/>
                  <a:gd name="T27" fmla="*/ 11 h 53"/>
                  <a:gd name="T28" fmla="*/ 48 w 51"/>
                  <a:gd name="T29" fmla="*/ 8 h 53"/>
                  <a:gd name="T30" fmla="*/ 42 w 51"/>
                  <a:gd name="T31" fmla="*/ 0 h 53"/>
                  <a:gd name="T32" fmla="*/ 44 w 51"/>
                  <a:gd name="T33" fmla="*/ 2 h 53"/>
                  <a:gd name="T34" fmla="*/ 44 w 51"/>
                  <a:gd name="T35" fmla="*/ 5 h 53"/>
                  <a:gd name="T36" fmla="*/ 43 w 51"/>
                  <a:gd name="T37" fmla="*/ 8 h 53"/>
                  <a:gd name="T38" fmla="*/ 40 w 51"/>
                  <a:gd name="T39" fmla="*/ 12 h 53"/>
                  <a:gd name="T40" fmla="*/ 39 w 51"/>
                  <a:gd name="T41" fmla="*/ 17 h 53"/>
                  <a:gd name="T42" fmla="*/ 36 w 51"/>
                  <a:gd name="T43" fmla="*/ 22 h 53"/>
                  <a:gd name="T44" fmla="*/ 31 w 51"/>
                  <a:gd name="T45" fmla="*/ 29 h 53"/>
                  <a:gd name="T46" fmla="*/ 26 w 51"/>
                  <a:gd name="T47" fmla="*/ 34 h 53"/>
                  <a:gd name="T48" fmla="*/ 21 w 51"/>
                  <a:gd name="T49" fmla="*/ 38 h 53"/>
                  <a:gd name="T50" fmla="*/ 17 w 51"/>
                  <a:gd name="T51" fmla="*/ 39 h 53"/>
                  <a:gd name="T52" fmla="*/ 13 w 51"/>
                  <a:gd name="T53" fmla="*/ 41 h 53"/>
                  <a:gd name="T54" fmla="*/ 9 w 51"/>
                  <a:gd name="T55" fmla="*/ 44 h 53"/>
                  <a:gd name="T56" fmla="*/ 5 w 51"/>
                  <a:gd name="T57" fmla="*/ 44 h 53"/>
                  <a:gd name="T58" fmla="*/ 1 w 51"/>
                  <a:gd name="T59" fmla="*/ 44 h 53"/>
                  <a:gd name="T60" fmla="*/ 0 w 51"/>
                  <a:gd name="T61" fmla="*/ 43 h 53"/>
                  <a:gd name="T62" fmla="*/ 5 w 51"/>
                  <a:gd name="T63" fmla="*/ 49 h 53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51"/>
                  <a:gd name="T97" fmla="*/ 0 h 53"/>
                  <a:gd name="T98" fmla="*/ 51 w 51"/>
                  <a:gd name="T99" fmla="*/ 53 h 53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51" h="53">
                    <a:moveTo>
                      <a:pt x="5" y="49"/>
                    </a:moveTo>
                    <a:lnTo>
                      <a:pt x="7" y="52"/>
                    </a:lnTo>
                    <a:lnTo>
                      <a:pt x="9" y="52"/>
                    </a:lnTo>
                    <a:lnTo>
                      <a:pt x="14" y="50"/>
                    </a:lnTo>
                    <a:lnTo>
                      <a:pt x="18" y="48"/>
                    </a:lnTo>
                    <a:lnTo>
                      <a:pt x="23" y="46"/>
                    </a:lnTo>
                    <a:lnTo>
                      <a:pt x="30" y="41"/>
                    </a:lnTo>
                    <a:lnTo>
                      <a:pt x="35" y="36"/>
                    </a:lnTo>
                    <a:lnTo>
                      <a:pt x="40" y="31"/>
                    </a:lnTo>
                    <a:lnTo>
                      <a:pt x="44" y="27"/>
                    </a:lnTo>
                    <a:lnTo>
                      <a:pt x="47" y="21"/>
                    </a:lnTo>
                    <a:lnTo>
                      <a:pt x="48" y="19"/>
                    </a:lnTo>
                    <a:lnTo>
                      <a:pt x="48" y="15"/>
                    </a:lnTo>
                    <a:lnTo>
                      <a:pt x="50" y="11"/>
                    </a:lnTo>
                    <a:lnTo>
                      <a:pt x="48" y="8"/>
                    </a:lnTo>
                    <a:lnTo>
                      <a:pt x="42" y="0"/>
                    </a:lnTo>
                    <a:lnTo>
                      <a:pt x="44" y="2"/>
                    </a:lnTo>
                    <a:lnTo>
                      <a:pt x="44" y="5"/>
                    </a:lnTo>
                    <a:lnTo>
                      <a:pt x="43" y="8"/>
                    </a:lnTo>
                    <a:lnTo>
                      <a:pt x="40" y="12"/>
                    </a:lnTo>
                    <a:lnTo>
                      <a:pt x="39" y="17"/>
                    </a:lnTo>
                    <a:lnTo>
                      <a:pt x="36" y="22"/>
                    </a:lnTo>
                    <a:lnTo>
                      <a:pt x="31" y="29"/>
                    </a:lnTo>
                    <a:lnTo>
                      <a:pt x="26" y="34"/>
                    </a:lnTo>
                    <a:lnTo>
                      <a:pt x="21" y="38"/>
                    </a:lnTo>
                    <a:lnTo>
                      <a:pt x="17" y="39"/>
                    </a:lnTo>
                    <a:lnTo>
                      <a:pt x="13" y="41"/>
                    </a:lnTo>
                    <a:lnTo>
                      <a:pt x="9" y="44"/>
                    </a:lnTo>
                    <a:lnTo>
                      <a:pt x="5" y="44"/>
                    </a:lnTo>
                    <a:lnTo>
                      <a:pt x="1" y="44"/>
                    </a:lnTo>
                    <a:lnTo>
                      <a:pt x="0" y="43"/>
                    </a:lnTo>
                    <a:lnTo>
                      <a:pt x="5" y="49"/>
                    </a:lnTo>
                  </a:path>
                </a:pathLst>
              </a:custGeom>
              <a:solidFill>
                <a:srgbClr val="E1E1FF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0" name="Freeform 28">
                <a:extLst>
                  <a:ext uri="{FF2B5EF4-FFF2-40B4-BE49-F238E27FC236}">
                    <a16:creationId xmlns:a16="http://schemas.microsoft.com/office/drawing/2014/main" id="{2B79DA45-87AB-916A-0DD9-721A941408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5" y="1329"/>
                <a:ext cx="52" cy="51"/>
              </a:xfrm>
              <a:custGeom>
                <a:avLst/>
                <a:gdLst>
                  <a:gd name="T0" fmla="*/ 49 w 52"/>
                  <a:gd name="T1" fmla="*/ 3 h 51"/>
                  <a:gd name="T2" fmla="*/ 51 w 52"/>
                  <a:gd name="T3" fmla="*/ 3 h 51"/>
                  <a:gd name="T4" fmla="*/ 51 w 52"/>
                  <a:gd name="T5" fmla="*/ 8 h 51"/>
                  <a:gd name="T6" fmla="*/ 49 w 52"/>
                  <a:gd name="T7" fmla="*/ 12 h 51"/>
                  <a:gd name="T8" fmla="*/ 48 w 52"/>
                  <a:gd name="T9" fmla="*/ 18 h 51"/>
                  <a:gd name="T10" fmla="*/ 45 w 52"/>
                  <a:gd name="T11" fmla="*/ 23 h 51"/>
                  <a:gd name="T12" fmla="*/ 41 w 52"/>
                  <a:gd name="T13" fmla="*/ 26 h 51"/>
                  <a:gd name="T14" fmla="*/ 36 w 52"/>
                  <a:gd name="T15" fmla="*/ 31 h 51"/>
                  <a:gd name="T16" fmla="*/ 32 w 52"/>
                  <a:gd name="T17" fmla="*/ 36 h 51"/>
                  <a:gd name="T18" fmla="*/ 25 w 52"/>
                  <a:gd name="T19" fmla="*/ 42 h 51"/>
                  <a:gd name="T20" fmla="*/ 20 w 52"/>
                  <a:gd name="T21" fmla="*/ 45 h 51"/>
                  <a:gd name="T22" fmla="*/ 13 w 52"/>
                  <a:gd name="T23" fmla="*/ 47 h 51"/>
                  <a:gd name="T24" fmla="*/ 10 w 52"/>
                  <a:gd name="T25" fmla="*/ 50 h 51"/>
                  <a:gd name="T26" fmla="*/ 5 w 52"/>
                  <a:gd name="T27" fmla="*/ 48 h 51"/>
                  <a:gd name="T28" fmla="*/ 2 w 52"/>
                  <a:gd name="T29" fmla="*/ 47 h 51"/>
                  <a:gd name="T30" fmla="*/ 0 w 52"/>
                  <a:gd name="T31" fmla="*/ 45 h 51"/>
                  <a:gd name="T32" fmla="*/ 2 w 52"/>
                  <a:gd name="T33" fmla="*/ 45 h 51"/>
                  <a:gd name="T34" fmla="*/ 8 w 52"/>
                  <a:gd name="T35" fmla="*/ 46 h 51"/>
                  <a:gd name="T36" fmla="*/ 10 w 52"/>
                  <a:gd name="T37" fmla="*/ 43 h 51"/>
                  <a:gd name="T38" fmla="*/ 13 w 52"/>
                  <a:gd name="T39" fmla="*/ 42 h 51"/>
                  <a:gd name="T40" fmla="*/ 20 w 52"/>
                  <a:gd name="T41" fmla="*/ 40 h 51"/>
                  <a:gd name="T42" fmla="*/ 25 w 52"/>
                  <a:gd name="T43" fmla="*/ 36 h 51"/>
                  <a:gd name="T44" fmla="*/ 29 w 52"/>
                  <a:gd name="T45" fmla="*/ 34 h 51"/>
                  <a:gd name="T46" fmla="*/ 34 w 52"/>
                  <a:gd name="T47" fmla="*/ 28 h 51"/>
                  <a:gd name="T48" fmla="*/ 38 w 52"/>
                  <a:gd name="T49" fmla="*/ 23 h 51"/>
                  <a:gd name="T50" fmla="*/ 41 w 52"/>
                  <a:gd name="T51" fmla="*/ 18 h 51"/>
                  <a:gd name="T52" fmla="*/ 44 w 52"/>
                  <a:gd name="T53" fmla="*/ 13 h 51"/>
                  <a:gd name="T54" fmla="*/ 46 w 52"/>
                  <a:gd name="T55" fmla="*/ 10 h 51"/>
                  <a:gd name="T56" fmla="*/ 46 w 52"/>
                  <a:gd name="T57" fmla="*/ 6 h 51"/>
                  <a:gd name="T58" fmla="*/ 46 w 52"/>
                  <a:gd name="T59" fmla="*/ 2 h 51"/>
                  <a:gd name="T60" fmla="*/ 46 w 52"/>
                  <a:gd name="T61" fmla="*/ 0 h 51"/>
                  <a:gd name="T62" fmla="*/ 49 w 52"/>
                  <a:gd name="T63" fmla="*/ 3 h 5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52"/>
                  <a:gd name="T97" fmla="*/ 0 h 51"/>
                  <a:gd name="T98" fmla="*/ 52 w 52"/>
                  <a:gd name="T99" fmla="*/ 51 h 51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52" h="51">
                    <a:moveTo>
                      <a:pt x="49" y="3"/>
                    </a:moveTo>
                    <a:lnTo>
                      <a:pt x="51" y="3"/>
                    </a:lnTo>
                    <a:lnTo>
                      <a:pt x="51" y="8"/>
                    </a:lnTo>
                    <a:lnTo>
                      <a:pt x="49" y="12"/>
                    </a:lnTo>
                    <a:lnTo>
                      <a:pt x="48" y="18"/>
                    </a:lnTo>
                    <a:lnTo>
                      <a:pt x="45" y="23"/>
                    </a:lnTo>
                    <a:lnTo>
                      <a:pt x="41" y="26"/>
                    </a:lnTo>
                    <a:lnTo>
                      <a:pt x="36" y="31"/>
                    </a:lnTo>
                    <a:lnTo>
                      <a:pt x="32" y="36"/>
                    </a:lnTo>
                    <a:lnTo>
                      <a:pt x="25" y="42"/>
                    </a:lnTo>
                    <a:lnTo>
                      <a:pt x="20" y="45"/>
                    </a:lnTo>
                    <a:lnTo>
                      <a:pt x="13" y="47"/>
                    </a:lnTo>
                    <a:lnTo>
                      <a:pt x="10" y="50"/>
                    </a:lnTo>
                    <a:lnTo>
                      <a:pt x="5" y="48"/>
                    </a:lnTo>
                    <a:lnTo>
                      <a:pt x="2" y="47"/>
                    </a:lnTo>
                    <a:lnTo>
                      <a:pt x="0" y="45"/>
                    </a:lnTo>
                    <a:lnTo>
                      <a:pt x="2" y="45"/>
                    </a:lnTo>
                    <a:lnTo>
                      <a:pt x="8" y="46"/>
                    </a:lnTo>
                    <a:lnTo>
                      <a:pt x="10" y="43"/>
                    </a:lnTo>
                    <a:lnTo>
                      <a:pt x="13" y="42"/>
                    </a:lnTo>
                    <a:lnTo>
                      <a:pt x="20" y="40"/>
                    </a:lnTo>
                    <a:lnTo>
                      <a:pt x="25" y="36"/>
                    </a:lnTo>
                    <a:lnTo>
                      <a:pt x="29" y="34"/>
                    </a:lnTo>
                    <a:lnTo>
                      <a:pt x="34" y="28"/>
                    </a:lnTo>
                    <a:lnTo>
                      <a:pt x="38" y="23"/>
                    </a:lnTo>
                    <a:lnTo>
                      <a:pt x="41" y="18"/>
                    </a:lnTo>
                    <a:lnTo>
                      <a:pt x="44" y="13"/>
                    </a:lnTo>
                    <a:lnTo>
                      <a:pt x="46" y="10"/>
                    </a:lnTo>
                    <a:lnTo>
                      <a:pt x="46" y="6"/>
                    </a:lnTo>
                    <a:lnTo>
                      <a:pt x="46" y="2"/>
                    </a:lnTo>
                    <a:lnTo>
                      <a:pt x="46" y="0"/>
                    </a:lnTo>
                    <a:lnTo>
                      <a:pt x="49" y="3"/>
                    </a:lnTo>
                  </a:path>
                </a:pathLst>
              </a:custGeom>
              <a:solidFill>
                <a:srgbClr val="E1E1FF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1" name="Freeform 29">
                <a:extLst>
                  <a:ext uri="{FF2B5EF4-FFF2-40B4-BE49-F238E27FC236}">
                    <a16:creationId xmlns:a16="http://schemas.microsoft.com/office/drawing/2014/main" id="{011626F5-DC7F-FC55-F27E-DF01FFBCFE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1" y="1339"/>
                <a:ext cx="59" cy="50"/>
              </a:xfrm>
              <a:custGeom>
                <a:avLst/>
                <a:gdLst>
                  <a:gd name="T0" fmla="*/ 5 w 59"/>
                  <a:gd name="T1" fmla="*/ 46 h 50"/>
                  <a:gd name="T2" fmla="*/ 11 w 59"/>
                  <a:gd name="T3" fmla="*/ 49 h 50"/>
                  <a:gd name="T4" fmla="*/ 15 w 59"/>
                  <a:gd name="T5" fmla="*/ 49 h 50"/>
                  <a:gd name="T6" fmla="*/ 21 w 59"/>
                  <a:gd name="T7" fmla="*/ 46 h 50"/>
                  <a:gd name="T8" fmla="*/ 26 w 59"/>
                  <a:gd name="T9" fmla="*/ 45 h 50"/>
                  <a:gd name="T10" fmla="*/ 32 w 59"/>
                  <a:gd name="T11" fmla="*/ 40 h 50"/>
                  <a:gd name="T12" fmla="*/ 39 w 59"/>
                  <a:gd name="T13" fmla="*/ 35 h 50"/>
                  <a:gd name="T14" fmla="*/ 45 w 59"/>
                  <a:gd name="T15" fmla="*/ 31 h 50"/>
                  <a:gd name="T16" fmla="*/ 50 w 59"/>
                  <a:gd name="T17" fmla="*/ 25 h 50"/>
                  <a:gd name="T18" fmla="*/ 53 w 59"/>
                  <a:gd name="T19" fmla="*/ 21 h 50"/>
                  <a:gd name="T20" fmla="*/ 56 w 59"/>
                  <a:gd name="T21" fmla="*/ 17 h 50"/>
                  <a:gd name="T22" fmla="*/ 58 w 59"/>
                  <a:gd name="T23" fmla="*/ 11 h 50"/>
                  <a:gd name="T24" fmla="*/ 58 w 59"/>
                  <a:gd name="T25" fmla="*/ 8 h 50"/>
                  <a:gd name="T26" fmla="*/ 58 w 59"/>
                  <a:gd name="T27" fmla="*/ 5 h 50"/>
                  <a:gd name="T28" fmla="*/ 50 w 59"/>
                  <a:gd name="T29" fmla="*/ 0 h 50"/>
                  <a:gd name="T30" fmla="*/ 50 w 59"/>
                  <a:gd name="T31" fmla="*/ 4 h 50"/>
                  <a:gd name="T32" fmla="*/ 49 w 59"/>
                  <a:gd name="T33" fmla="*/ 8 h 50"/>
                  <a:gd name="T34" fmla="*/ 48 w 59"/>
                  <a:gd name="T35" fmla="*/ 10 h 50"/>
                  <a:gd name="T36" fmla="*/ 45 w 59"/>
                  <a:gd name="T37" fmla="*/ 16 h 50"/>
                  <a:gd name="T38" fmla="*/ 42 w 59"/>
                  <a:gd name="T39" fmla="*/ 21 h 50"/>
                  <a:gd name="T40" fmla="*/ 36 w 59"/>
                  <a:gd name="T41" fmla="*/ 27 h 50"/>
                  <a:gd name="T42" fmla="*/ 31 w 59"/>
                  <a:gd name="T43" fmla="*/ 31 h 50"/>
                  <a:gd name="T44" fmla="*/ 24 w 59"/>
                  <a:gd name="T45" fmla="*/ 35 h 50"/>
                  <a:gd name="T46" fmla="*/ 18 w 59"/>
                  <a:gd name="T47" fmla="*/ 38 h 50"/>
                  <a:gd name="T48" fmla="*/ 12 w 59"/>
                  <a:gd name="T49" fmla="*/ 39 h 50"/>
                  <a:gd name="T50" fmla="*/ 8 w 59"/>
                  <a:gd name="T51" fmla="*/ 40 h 50"/>
                  <a:gd name="T52" fmla="*/ 4 w 59"/>
                  <a:gd name="T53" fmla="*/ 41 h 50"/>
                  <a:gd name="T54" fmla="*/ 0 w 59"/>
                  <a:gd name="T55" fmla="*/ 40 h 50"/>
                  <a:gd name="T56" fmla="*/ 5 w 59"/>
                  <a:gd name="T57" fmla="*/ 46 h 50"/>
                  <a:gd name="T58" fmla="*/ 5 w 59"/>
                  <a:gd name="T59" fmla="*/ 46 h 50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59"/>
                  <a:gd name="T91" fmla="*/ 0 h 50"/>
                  <a:gd name="T92" fmla="*/ 59 w 59"/>
                  <a:gd name="T93" fmla="*/ 50 h 50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59" h="50">
                    <a:moveTo>
                      <a:pt x="5" y="46"/>
                    </a:moveTo>
                    <a:lnTo>
                      <a:pt x="11" y="49"/>
                    </a:lnTo>
                    <a:lnTo>
                      <a:pt x="15" y="49"/>
                    </a:lnTo>
                    <a:lnTo>
                      <a:pt x="21" y="46"/>
                    </a:lnTo>
                    <a:lnTo>
                      <a:pt x="26" y="45"/>
                    </a:lnTo>
                    <a:lnTo>
                      <a:pt x="32" y="40"/>
                    </a:lnTo>
                    <a:lnTo>
                      <a:pt x="39" y="35"/>
                    </a:lnTo>
                    <a:lnTo>
                      <a:pt x="45" y="31"/>
                    </a:lnTo>
                    <a:lnTo>
                      <a:pt x="50" y="25"/>
                    </a:lnTo>
                    <a:lnTo>
                      <a:pt x="53" y="21"/>
                    </a:lnTo>
                    <a:lnTo>
                      <a:pt x="56" y="17"/>
                    </a:lnTo>
                    <a:lnTo>
                      <a:pt x="58" y="11"/>
                    </a:lnTo>
                    <a:lnTo>
                      <a:pt x="58" y="8"/>
                    </a:lnTo>
                    <a:lnTo>
                      <a:pt x="58" y="5"/>
                    </a:lnTo>
                    <a:lnTo>
                      <a:pt x="50" y="0"/>
                    </a:lnTo>
                    <a:lnTo>
                      <a:pt x="50" y="4"/>
                    </a:lnTo>
                    <a:lnTo>
                      <a:pt x="49" y="8"/>
                    </a:lnTo>
                    <a:lnTo>
                      <a:pt x="48" y="10"/>
                    </a:lnTo>
                    <a:lnTo>
                      <a:pt x="45" y="16"/>
                    </a:lnTo>
                    <a:lnTo>
                      <a:pt x="42" y="21"/>
                    </a:lnTo>
                    <a:lnTo>
                      <a:pt x="36" y="27"/>
                    </a:lnTo>
                    <a:lnTo>
                      <a:pt x="31" y="31"/>
                    </a:lnTo>
                    <a:lnTo>
                      <a:pt x="24" y="35"/>
                    </a:lnTo>
                    <a:lnTo>
                      <a:pt x="18" y="38"/>
                    </a:lnTo>
                    <a:lnTo>
                      <a:pt x="12" y="39"/>
                    </a:lnTo>
                    <a:lnTo>
                      <a:pt x="8" y="40"/>
                    </a:lnTo>
                    <a:lnTo>
                      <a:pt x="4" y="41"/>
                    </a:lnTo>
                    <a:lnTo>
                      <a:pt x="0" y="40"/>
                    </a:lnTo>
                    <a:lnTo>
                      <a:pt x="5" y="46"/>
                    </a:lnTo>
                  </a:path>
                </a:pathLst>
              </a:custGeom>
              <a:solidFill>
                <a:srgbClr val="E1E1FF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105" name="Freeform 30">
              <a:extLst>
                <a:ext uri="{FF2B5EF4-FFF2-40B4-BE49-F238E27FC236}">
                  <a16:creationId xmlns:a16="http://schemas.microsoft.com/office/drawing/2014/main" id="{18DF98B0-295D-7A73-B6D4-310A532339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1" y="1873"/>
              <a:ext cx="290" cy="219"/>
            </a:xfrm>
            <a:custGeom>
              <a:avLst/>
              <a:gdLst>
                <a:gd name="T0" fmla="*/ 60 w 314"/>
                <a:gd name="T1" fmla="*/ 22 h 179"/>
                <a:gd name="T2" fmla="*/ 100 w 314"/>
                <a:gd name="T3" fmla="*/ 24 h 179"/>
                <a:gd name="T4" fmla="*/ 144 w 314"/>
                <a:gd name="T5" fmla="*/ 0 h 179"/>
                <a:gd name="T6" fmla="*/ 196 w 314"/>
                <a:gd name="T7" fmla="*/ 0 h 179"/>
                <a:gd name="T8" fmla="*/ 139 w 314"/>
                <a:gd name="T9" fmla="*/ 138 h 179"/>
                <a:gd name="T10" fmla="*/ 153 w 314"/>
                <a:gd name="T11" fmla="*/ 148 h 179"/>
                <a:gd name="T12" fmla="*/ 170 w 314"/>
                <a:gd name="T13" fmla="*/ 163 h 179"/>
                <a:gd name="T14" fmla="*/ 183 w 314"/>
                <a:gd name="T15" fmla="*/ 182 h 179"/>
                <a:gd name="T16" fmla="*/ 195 w 314"/>
                <a:gd name="T17" fmla="*/ 208 h 179"/>
                <a:gd name="T18" fmla="*/ 203 w 314"/>
                <a:gd name="T19" fmla="*/ 239 h 179"/>
                <a:gd name="T20" fmla="*/ 209 w 314"/>
                <a:gd name="T21" fmla="*/ 273 h 179"/>
                <a:gd name="T22" fmla="*/ 211 w 314"/>
                <a:gd name="T23" fmla="*/ 310 h 179"/>
                <a:gd name="T24" fmla="*/ 208 w 314"/>
                <a:gd name="T25" fmla="*/ 347 h 179"/>
                <a:gd name="T26" fmla="*/ 205 w 314"/>
                <a:gd name="T27" fmla="*/ 379 h 179"/>
                <a:gd name="T28" fmla="*/ 195 w 314"/>
                <a:gd name="T29" fmla="*/ 411 h 179"/>
                <a:gd name="T30" fmla="*/ 180 w 314"/>
                <a:gd name="T31" fmla="*/ 443 h 179"/>
                <a:gd name="T32" fmla="*/ 164 w 314"/>
                <a:gd name="T33" fmla="*/ 464 h 179"/>
                <a:gd name="T34" fmla="*/ 151 w 314"/>
                <a:gd name="T35" fmla="*/ 477 h 179"/>
                <a:gd name="T36" fmla="*/ 139 w 314"/>
                <a:gd name="T37" fmla="*/ 484 h 179"/>
                <a:gd name="T38" fmla="*/ 121 w 314"/>
                <a:gd name="T39" fmla="*/ 489 h 179"/>
                <a:gd name="T40" fmla="*/ 78 w 314"/>
                <a:gd name="T41" fmla="*/ 489 h 179"/>
                <a:gd name="T42" fmla="*/ 57 w 314"/>
                <a:gd name="T43" fmla="*/ 477 h 179"/>
                <a:gd name="T44" fmla="*/ 36 w 314"/>
                <a:gd name="T45" fmla="*/ 451 h 179"/>
                <a:gd name="T46" fmla="*/ 18 w 314"/>
                <a:gd name="T47" fmla="*/ 420 h 179"/>
                <a:gd name="T48" fmla="*/ 7 w 314"/>
                <a:gd name="T49" fmla="*/ 388 h 179"/>
                <a:gd name="T50" fmla="*/ 4 w 314"/>
                <a:gd name="T51" fmla="*/ 347 h 179"/>
                <a:gd name="T52" fmla="*/ 0 w 314"/>
                <a:gd name="T53" fmla="*/ 319 h 179"/>
                <a:gd name="T54" fmla="*/ 3 w 314"/>
                <a:gd name="T55" fmla="*/ 280 h 179"/>
                <a:gd name="T56" fmla="*/ 8 w 314"/>
                <a:gd name="T57" fmla="*/ 235 h 179"/>
                <a:gd name="T58" fmla="*/ 22 w 314"/>
                <a:gd name="T59" fmla="*/ 195 h 179"/>
                <a:gd name="T60" fmla="*/ 40 w 314"/>
                <a:gd name="T61" fmla="*/ 163 h 179"/>
                <a:gd name="T62" fmla="*/ 66 w 314"/>
                <a:gd name="T63" fmla="*/ 142 h 179"/>
                <a:gd name="T64" fmla="*/ 26 w 314"/>
                <a:gd name="T65" fmla="*/ 2 h 17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14"/>
                <a:gd name="T100" fmla="*/ 0 h 179"/>
                <a:gd name="T101" fmla="*/ 314 w 314"/>
                <a:gd name="T102" fmla="*/ 179 h 17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14" h="179">
                  <a:moveTo>
                    <a:pt x="38" y="2"/>
                  </a:moveTo>
                  <a:lnTo>
                    <a:pt x="89" y="8"/>
                  </a:lnTo>
                  <a:lnTo>
                    <a:pt x="88" y="0"/>
                  </a:lnTo>
                  <a:lnTo>
                    <a:pt x="149" y="9"/>
                  </a:lnTo>
                  <a:lnTo>
                    <a:pt x="149" y="0"/>
                  </a:lnTo>
                  <a:lnTo>
                    <a:pt x="214" y="0"/>
                  </a:lnTo>
                  <a:lnTo>
                    <a:pt x="213" y="9"/>
                  </a:lnTo>
                  <a:lnTo>
                    <a:pt x="292" y="0"/>
                  </a:lnTo>
                  <a:lnTo>
                    <a:pt x="196" y="50"/>
                  </a:lnTo>
                  <a:lnTo>
                    <a:pt x="206" y="50"/>
                  </a:lnTo>
                  <a:lnTo>
                    <a:pt x="216" y="52"/>
                  </a:lnTo>
                  <a:lnTo>
                    <a:pt x="228" y="54"/>
                  </a:lnTo>
                  <a:lnTo>
                    <a:pt x="239" y="56"/>
                  </a:lnTo>
                  <a:lnTo>
                    <a:pt x="252" y="60"/>
                  </a:lnTo>
                  <a:lnTo>
                    <a:pt x="262" y="63"/>
                  </a:lnTo>
                  <a:lnTo>
                    <a:pt x="272" y="67"/>
                  </a:lnTo>
                  <a:lnTo>
                    <a:pt x="282" y="72"/>
                  </a:lnTo>
                  <a:lnTo>
                    <a:pt x="289" y="76"/>
                  </a:lnTo>
                  <a:lnTo>
                    <a:pt x="296" y="81"/>
                  </a:lnTo>
                  <a:lnTo>
                    <a:pt x="302" y="87"/>
                  </a:lnTo>
                  <a:lnTo>
                    <a:pt x="307" y="94"/>
                  </a:lnTo>
                  <a:lnTo>
                    <a:pt x="311" y="100"/>
                  </a:lnTo>
                  <a:lnTo>
                    <a:pt x="313" y="106"/>
                  </a:lnTo>
                  <a:lnTo>
                    <a:pt x="313" y="113"/>
                  </a:lnTo>
                  <a:lnTo>
                    <a:pt x="313" y="121"/>
                  </a:lnTo>
                  <a:lnTo>
                    <a:pt x="310" y="127"/>
                  </a:lnTo>
                  <a:lnTo>
                    <a:pt x="307" y="133"/>
                  </a:lnTo>
                  <a:lnTo>
                    <a:pt x="304" y="138"/>
                  </a:lnTo>
                  <a:lnTo>
                    <a:pt x="298" y="144"/>
                  </a:lnTo>
                  <a:lnTo>
                    <a:pt x="290" y="150"/>
                  </a:lnTo>
                  <a:lnTo>
                    <a:pt x="280" y="156"/>
                  </a:lnTo>
                  <a:lnTo>
                    <a:pt x="268" y="162"/>
                  </a:lnTo>
                  <a:lnTo>
                    <a:pt x="256" y="166"/>
                  </a:lnTo>
                  <a:lnTo>
                    <a:pt x="245" y="169"/>
                  </a:lnTo>
                  <a:lnTo>
                    <a:pt x="235" y="172"/>
                  </a:lnTo>
                  <a:lnTo>
                    <a:pt x="225" y="174"/>
                  </a:lnTo>
                  <a:lnTo>
                    <a:pt x="215" y="176"/>
                  </a:lnTo>
                  <a:lnTo>
                    <a:pt x="205" y="177"/>
                  </a:lnTo>
                  <a:lnTo>
                    <a:pt x="192" y="178"/>
                  </a:lnTo>
                  <a:lnTo>
                    <a:pt x="181" y="178"/>
                  </a:lnTo>
                  <a:lnTo>
                    <a:pt x="127" y="178"/>
                  </a:lnTo>
                  <a:lnTo>
                    <a:pt x="116" y="178"/>
                  </a:lnTo>
                  <a:lnTo>
                    <a:pt x="103" y="176"/>
                  </a:lnTo>
                  <a:lnTo>
                    <a:pt x="86" y="174"/>
                  </a:lnTo>
                  <a:lnTo>
                    <a:pt x="69" y="170"/>
                  </a:lnTo>
                  <a:lnTo>
                    <a:pt x="53" y="165"/>
                  </a:lnTo>
                  <a:lnTo>
                    <a:pt x="39" y="159"/>
                  </a:lnTo>
                  <a:lnTo>
                    <a:pt x="28" y="153"/>
                  </a:lnTo>
                  <a:lnTo>
                    <a:pt x="20" y="148"/>
                  </a:lnTo>
                  <a:lnTo>
                    <a:pt x="12" y="141"/>
                  </a:lnTo>
                  <a:lnTo>
                    <a:pt x="6" y="133"/>
                  </a:lnTo>
                  <a:lnTo>
                    <a:pt x="4" y="127"/>
                  </a:lnTo>
                  <a:lnTo>
                    <a:pt x="1" y="122"/>
                  </a:lnTo>
                  <a:lnTo>
                    <a:pt x="0" y="116"/>
                  </a:lnTo>
                  <a:lnTo>
                    <a:pt x="1" y="111"/>
                  </a:lnTo>
                  <a:lnTo>
                    <a:pt x="3" y="102"/>
                  </a:lnTo>
                  <a:lnTo>
                    <a:pt x="7" y="94"/>
                  </a:lnTo>
                  <a:lnTo>
                    <a:pt x="13" y="86"/>
                  </a:lnTo>
                  <a:lnTo>
                    <a:pt x="23" y="78"/>
                  </a:lnTo>
                  <a:lnTo>
                    <a:pt x="33" y="71"/>
                  </a:lnTo>
                  <a:lnTo>
                    <a:pt x="46" y="65"/>
                  </a:lnTo>
                  <a:lnTo>
                    <a:pt x="60" y="60"/>
                  </a:lnTo>
                  <a:lnTo>
                    <a:pt x="78" y="55"/>
                  </a:lnTo>
                  <a:lnTo>
                    <a:pt x="97" y="52"/>
                  </a:lnTo>
                  <a:lnTo>
                    <a:pt x="110" y="50"/>
                  </a:lnTo>
                  <a:lnTo>
                    <a:pt x="38" y="2"/>
                  </a:lnTo>
                </a:path>
              </a:pathLst>
            </a:custGeom>
            <a:solidFill>
              <a:srgbClr val="66FF66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6" name="Freeform 31">
              <a:extLst>
                <a:ext uri="{FF2B5EF4-FFF2-40B4-BE49-F238E27FC236}">
                  <a16:creationId xmlns:a16="http://schemas.microsoft.com/office/drawing/2014/main" id="{9B71F28C-FB8A-A1A2-0AA3-BAEFE6F1B2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8" y="1944"/>
              <a:ext cx="74" cy="129"/>
            </a:xfrm>
            <a:custGeom>
              <a:avLst/>
              <a:gdLst>
                <a:gd name="T0" fmla="*/ 20 w 80"/>
                <a:gd name="T1" fmla="*/ 27 h 106"/>
                <a:gd name="T2" fmla="*/ 33 w 80"/>
                <a:gd name="T3" fmla="*/ 27 h 106"/>
                <a:gd name="T4" fmla="*/ 33 w 80"/>
                <a:gd name="T5" fmla="*/ 0 h 106"/>
                <a:gd name="T6" fmla="*/ 40 w 80"/>
                <a:gd name="T7" fmla="*/ 0 h 106"/>
                <a:gd name="T8" fmla="*/ 40 w 80"/>
                <a:gd name="T9" fmla="*/ 27 h 106"/>
                <a:gd name="T10" fmla="*/ 54 w 80"/>
                <a:gd name="T11" fmla="*/ 61 h 106"/>
                <a:gd name="T12" fmla="*/ 54 w 80"/>
                <a:gd name="T13" fmla="*/ 101 h 106"/>
                <a:gd name="T14" fmla="*/ 36 w 80"/>
                <a:gd name="T15" fmla="*/ 101 h 106"/>
                <a:gd name="T16" fmla="*/ 36 w 80"/>
                <a:gd name="T17" fmla="*/ 69 h 106"/>
                <a:gd name="T18" fmla="*/ 19 w 80"/>
                <a:gd name="T19" fmla="*/ 69 h 106"/>
                <a:gd name="T20" fmla="*/ 19 w 80"/>
                <a:gd name="T21" fmla="*/ 122 h 106"/>
                <a:gd name="T22" fmla="*/ 40 w 80"/>
                <a:gd name="T23" fmla="*/ 122 h 106"/>
                <a:gd name="T24" fmla="*/ 54 w 80"/>
                <a:gd name="T25" fmla="*/ 151 h 106"/>
                <a:gd name="T26" fmla="*/ 54 w 80"/>
                <a:gd name="T27" fmla="*/ 219 h 106"/>
                <a:gd name="T28" fmla="*/ 40 w 80"/>
                <a:gd name="T29" fmla="*/ 254 h 106"/>
                <a:gd name="T30" fmla="*/ 40 w 80"/>
                <a:gd name="T31" fmla="*/ 281 h 106"/>
                <a:gd name="T32" fmla="*/ 33 w 80"/>
                <a:gd name="T33" fmla="*/ 281 h 106"/>
                <a:gd name="T34" fmla="*/ 33 w 80"/>
                <a:gd name="T35" fmla="*/ 254 h 106"/>
                <a:gd name="T36" fmla="*/ 20 w 80"/>
                <a:gd name="T37" fmla="*/ 254 h 106"/>
                <a:gd name="T38" fmla="*/ 20 w 80"/>
                <a:gd name="T39" fmla="*/ 281 h 106"/>
                <a:gd name="T40" fmla="*/ 15 w 80"/>
                <a:gd name="T41" fmla="*/ 281 h 106"/>
                <a:gd name="T42" fmla="*/ 15 w 80"/>
                <a:gd name="T43" fmla="*/ 254 h 106"/>
                <a:gd name="T44" fmla="*/ 0 w 80"/>
                <a:gd name="T45" fmla="*/ 219 h 106"/>
                <a:gd name="T46" fmla="*/ 0 w 80"/>
                <a:gd name="T47" fmla="*/ 185 h 106"/>
                <a:gd name="T48" fmla="*/ 19 w 80"/>
                <a:gd name="T49" fmla="*/ 185 h 106"/>
                <a:gd name="T50" fmla="*/ 19 w 80"/>
                <a:gd name="T51" fmla="*/ 213 h 106"/>
                <a:gd name="T52" fmla="*/ 36 w 80"/>
                <a:gd name="T53" fmla="*/ 213 h 106"/>
                <a:gd name="T54" fmla="*/ 36 w 80"/>
                <a:gd name="T55" fmla="*/ 163 h 106"/>
                <a:gd name="T56" fmla="*/ 15 w 80"/>
                <a:gd name="T57" fmla="*/ 163 h 106"/>
                <a:gd name="T58" fmla="*/ 0 w 80"/>
                <a:gd name="T59" fmla="*/ 128 h 106"/>
                <a:gd name="T60" fmla="*/ 0 w 80"/>
                <a:gd name="T61" fmla="*/ 61 h 106"/>
                <a:gd name="T62" fmla="*/ 15 w 80"/>
                <a:gd name="T63" fmla="*/ 27 h 106"/>
                <a:gd name="T64" fmla="*/ 15 w 80"/>
                <a:gd name="T65" fmla="*/ 0 h 106"/>
                <a:gd name="T66" fmla="*/ 20 w 80"/>
                <a:gd name="T67" fmla="*/ 0 h 106"/>
                <a:gd name="T68" fmla="*/ 20 w 80"/>
                <a:gd name="T69" fmla="*/ 27 h 10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80"/>
                <a:gd name="T106" fmla="*/ 0 h 106"/>
                <a:gd name="T107" fmla="*/ 80 w 80"/>
                <a:gd name="T108" fmla="*/ 106 h 10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80" h="106">
                  <a:moveTo>
                    <a:pt x="30" y="10"/>
                  </a:moveTo>
                  <a:lnTo>
                    <a:pt x="49" y="10"/>
                  </a:lnTo>
                  <a:lnTo>
                    <a:pt x="49" y="0"/>
                  </a:lnTo>
                  <a:lnTo>
                    <a:pt x="58" y="0"/>
                  </a:lnTo>
                  <a:lnTo>
                    <a:pt x="58" y="10"/>
                  </a:lnTo>
                  <a:lnTo>
                    <a:pt x="79" y="23"/>
                  </a:lnTo>
                  <a:lnTo>
                    <a:pt x="79" y="38"/>
                  </a:lnTo>
                  <a:lnTo>
                    <a:pt x="53" y="38"/>
                  </a:lnTo>
                  <a:lnTo>
                    <a:pt x="53" y="26"/>
                  </a:lnTo>
                  <a:lnTo>
                    <a:pt x="28" y="26"/>
                  </a:lnTo>
                  <a:lnTo>
                    <a:pt x="28" y="45"/>
                  </a:lnTo>
                  <a:lnTo>
                    <a:pt x="60" y="45"/>
                  </a:lnTo>
                  <a:lnTo>
                    <a:pt x="79" y="57"/>
                  </a:lnTo>
                  <a:lnTo>
                    <a:pt x="79" y="82"/>
                  </a:lnTo>
                  <a:lnTo>
                    <a:pt x="58" y="95"/>
                  </a:lnTo>
                  <a:lnTo>
                    <a:pt x="58" y="105"/>
                  </a:lnTo>
                  <a:lnTo>
                    <a:pt x="49" y="105"/>
                  </a:lnTo>
                  <a:lnTo>
                    <a:pt x="49" y="95"/>
                  </a:lnTo>
                  <a:lnTo>
                    <a:pt x="30" y="95"/>
                  </a:lnTo>
                  <a:lnTo>
                    <a:pt x="30" y="105"/>
                  </a:lnTo>
                  <a:lnTo>
                    <a:pt x="21" y="105"/>
                  </a:lnTo>
                  <a:lnTo>
                    <a:pt x="21" y="95"/>
                  </a:lnTo>
                  <a:lnTo>
                    <a:pt x="0" y="82"/>
                  </a:lnTo>
                  <a:lnTo>
                    <a:pt x="0" y="70"/>
                  </a:lnTo>
                  <a:lnTo>
                    <a:pt x="28" y="70"/>
                  </a:lnTo>
                  <a:lnTo>
                    <a:pt x="28" y="80"/>
                  </a:lnTo>
                  <a:lnTo>
                    <a:pt x="53" y="80"/>
                  </a:lnTo>
                  <a:lnTo>
                    <a:pt x="53" y="61"/>
                  </a:lnTo>
                  <a:lnTo>
                    <a:pt x="21" y="61"/>
                  </a:lnTo>
                  <a:lnTo>
                    <a:pt x="0" y="48"/>
                  </a:lnTo>
                  <a:lnTo>
                    <a:pt x="0" y="23"/>
                  </a:lnTo>
                  <a:lnTo>
                    <a:pt x="21" y="10"/>
                  </a:lnTo>
                  <a:lnTo>
                    <a:pt x="21" y="0"/>
                  </a:lnTo>
                  <a:lnTo>
                    <a:pt x="30" y="0"/>
                  </a:lnTo>
                  <a:lnTo>
                    <a:pt x="30" y="1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7" name="Freeform 32">
              <a:extLst>
                <a:ext uri="{FF2B5EF4-FFF2-40B4-BE49-F238E27FC236}">
                  <a16:creationId xmlns:a16="http://schemas.microsoft.com/office/drawing/2014/main" id="{0E7724B8-16C6-E1AC-2377-69AFD788FA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9" y="1835"/>
              <a:ext cx="284" cy="234"/>
            </a:xfrm>
            <a:custGeom>
              <a:avLst/>
              <a:gdLst>
                <a:gd name="T0" fmla="*/ 72 w 309"/>
                <a:gd name="T1" fmla="*/ 0 h 192"/>
                <a:gd name="T2" fmla="*/ 202 w 309"/>
                <a:gd name="T3" fmla="*/ 151 h 192"/>
                <a:gd name="T4" fmla="*/ 131 w 309"/>
                <a:gd name="T5" fmla="*/ 514 h 192"/>
                <a:gd name="T6" fmla="*/ 0 w 309"/>
                <a:gd name="T7" fmla="*/ 341 h 192"/>
                <a:gd name="T8" fmla="*/ 72 w 309"/>
                <a:gd name="T9" fmla="*/ 0 h 1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9"/>
                <a:gd name="T16" fmla="*/ 0 h 192"/>
                <a:gd name="T17" fmla="*/ 309 w 309"/>
                <a:gd name="T18" fmla="*/ 192 h 1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9" h="192">
                  <a:moveTo>
                    <a:pt x="110" y="0"/>
                  </a:moveTo>
                  <a:lnTo>
                    <a:pt x="308" y="57"/>
                  </a:lnTo>
                  <a:lnTo>
                    <a:pt x="199" y="191"/>
                  </a:lnTo>
                  <a:lnTo>
                    <a:pt x="0" y="127"/>
                  </a:lnTo>
                  <a:lnTo>
                    <a:pt x="110" y="0"/>
                  </a:lnTo>
                </a:path>
              </a:pathLst>
            </a:custGeom>
            <a:solidFill>
              <a:srgbClr val="DDDDDD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4108" name="Group 33">
              <a:extLst>
                <a:ext uri="{FF2B5EF4-FFF2-40B4-BE49-F238E27FC236}">
                  <a16:creationId xmlns:a16="http://schemas.microsoft.com/office/drawing/2014/main" id="{79A59BB1-C0AA-3AF9-511F-0B74DF08DA4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19" y="1914"/>
              <a:ext cx="284" cy="155"/>
              <a:chOff x="1360" y="1459"/>
              <a:chExt cx="309" cy="127"/>
            </a:xfrm>
          </p:grpSpPr>
          <p:sp>
            <p:nvSpPr>
              <p:cNvPr id="4115" name="Freeform 34">
                <a:extLst>
                  <a:ext uri="{FF2B5EF4-FFF2-40B4-BE49-F238E27FC236}">
                    <a16:creationId xmlns:a16="http://schemas.microsoft.com/office/drawing/2014/main" id="{A8AD7668-10EA-65A8-81EA-164C5FE582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0" y="1459"/>
                <a:ext cx="309" cy="127"/>
              </a:xfrm>
              <a:custGeom>
                <a:avLst/>
                <a:gdLst>
                  <a:gd name="T0" fmla="*/ 308 w 309"/>
                  <a:gd name="T1" fmla="*/ 0 h 127"/>
                  <a:gd name="T2" fmla="*/ 199 w 309"/>
                  <a:gd name="T3" fmla="*/ 126 h 127"/>
                  <a:gd name="T4" fmla="*/ 0 w 309"/>
                  <a:gd name="T5" fmla="*/ 66 h 127"/>
                  <a:gd name="T6" fmla="*/ 199 w 309"/>
                  <a:gd name="T7" fmla="*/ 126 h 127"/>
                  <a:gd name="T8" fmla="*/ 308 w 309"/>
                  <a:gd name="T9" fmla="*/ 0 h 1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9"/>
                  <a:gd name="T16" fmla="*/ 0 h 127"/>
                  <a:gd name="T17" fmla="*/ 309 w 309"/>
                  <a:gd name="T18" fmla="*/ 127 h 1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9" h="127">
                    <a:moveTo>
                      <a:pt x="308" y="0"/>
                    </a:moveTo>
                    <a:lnTo>
                      <a:pt x="199" y="126"/>
                    </a:lnTo>
                    <a:lnTo>
                      <a:pt x="0" y="66"/>
                    </a:lnTo>
                    <a:lnTo>
                      <a:pt x="199" y="126"/>
                    </a:lnTo>
                    <a:lnTo>
                      <a:pt x="308" y="0"/>
                    </a:lnTo>
                  </a:path>
                </a:pathLst>
              </a:custGeom>
              <a:solidFill>
                <a:srgbClr val="DDDDDD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6" name="Freeform 35">
                <a:extLst>
                  <a:ext uri="{FF2B5EF4-FFF2-40B4-BE49-F238E27FC236}">
                    <a16:creationId xmlns:a16="http://schemas.microsoft.com/office/drawing/2014/main" id="{88F104D1-8139-47C7-2C9E-4FDB22B865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0" y="1459"/>
                <a:ext cx="309" cy="127"/>
              </a:xfrm>
              <a:custGeom>
                <a:avLst/>
                <a:gdLst>
                  <a:gd name="T0" fmla="*/ 308 w 309"/>
                  <a:gd name="T1" fmla="*/ 0 h 127"/>
                  <a:gd name="T2" fmla="*/ 199 w 309"/>
                  <a:gd name="T3" fmla="*/ 126 h 127"/>
                  <a:gd name="T4" fmla="*/ 0 w 309"/>
                  <a:gd name="T5" fmla="*/ 66 h 127"/>
                  <a:gd name="T6" fmla="*/ 199 w 309"/>
                  <a:gd name="T7" fmla="*/ 126 h 12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09"/>
                  <a:gd name="T13" fmla="*/ 0 h 127"/>
                  <a:gd name="T14" fmla="*/ 309 w 309"/>
                  <a:gd name="T15" fmla="*/ 127 h 12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09" h="127">
                    <a:moveTo>
                      <a:pt x="308" y="0"/>
                    </a:moveTo>
                    <a:lnTo>
                      <a:pt x="199" y="126"/>
                    </a:lnTo>
                    <a:lnTo>
                      <a:pt x="0" y="66"/>
                    </a:lnTo>
                    <a:lnTo>
                      <a:pt x="199" y="126"/>
                    </a:lnTo>
                  </a:path>
                </a:pathLst>
              </a:custGeom>
              <a:solidFill>
                <a:srgbClr val="DDDDDD"/>
              </a:solidFill>
              <a:ln w="12700" cap="rnd" cmpd="sng">
                <a:solidFill>
                  <a:srgbClr val="02072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109" name="Freeform 36">
              <a:extLst>
                <a:ext uri="{FF2B5EF4-FFF2-40B4-BE49-F238E27FC236}">
                  <a16:creationId xmlns:a16="http://schemas.microsoft.com/office/drawing/2014/main" id="{824133DE-9EA1-E469-642D-FA7DD0D977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2" y="1885"/>
              <a:ext cx="181" cy="132"/>
            </a:xfrm>
            <a:custGeom>
              <a:avLst/>
              <a:gdLst>
                <a:gd name="T0" fmla="*/ 36 w 196"/>
                <a:gd name="T1" fmla="*/ 0 h 108"/>
                <a:gd name="T2" fmla="*/ 130 w 196"/>
                <a:gd name="T3" fmla="*/ 114 h 108"/>
                <a:gd name="T4" fmla="*/ 95 w 196"/>
                <a:gd name="T5" fmla="*/ 293 h 108"/>
                <a:gd name="T6" fmla="*/ 0 w 196"/>
                <a:gd name="T7" fmla="*/ 163 h 108"/>
                <a:gd name="T8" fmla="*/ 36 w 196"/>
                <a:gd name="T9" fmla="*/ 0 h 1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6"/>
                <a:gd name="T16" fmla="*/ 0 h 108"/>
                <a:gd name="T17" fmla="*/ 196 w 196"/>
                <a:gd name="T18" fmla="*/ 108 h 10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6" h="108">
                  <a:moveTo>
                    <a:pt x="54" y="0"/>
                  </a:moveTo>
                  <a:lnTo>
                    <a:pt x="195" y="42"/>
                  </a:lnTo>
                  <a:lnTo>
                    <a:pt x="141" y="107"/>
                  </a:lnTo>
                  <a:lnTo>
                    <a:pt x="0" y="60"/>
                  </a:lnTo>
                  <a:lnTo>
                    <a:pt x="54" y="0"/>
                  </a:lnTo>
                </a:path>
              </a:pathLst>
            </a:custGeom>
            <a:solidFill>
              <a:srgbClr val="D49FFF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0" name="Freeform 37">
              <a:extLst>
                <a:ext uri="{FF2B5EF4-FFF2-40B4-BE49-F238E27FC236}">
                  <a16:creationId xmlns:a16="http://schemas.microsoft.com/office/drawing/2014/main" id="{F486BF27-C867-56DA-0296-67131E6F589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0" y="2016"/>
              <a:ext cx="246" cy="211"/>
            </a:xfrm>
            <a:custGeom>
              <a:avLst/>
              <a:gdLst>
                <a:gd name="T0" fmla="*/ 0 w 267"/>
                <a:gd name="T1" fmla="*/ 74 h 173"/>
                <a:gd name="T2" fmla="*/ 146 w 267"/>
                <a:gd name="T3" fmla="*/ 0 h 173"/>
                <a:gd name="T4" fmla="*/ 177 w 267"/>
                <a:gd name="T5" fmla="*/ 359 h 173"/>
                <a:gd name="T6" fmla="*/ 28 w 267"/>
                <a:gd name="T7" fmla="*/ 465 h 173"/>
                <a:gd name="T8" fmla="*/ 0 w 267"/>
                <a:gd name="T9" fmla="*/ 74 h 1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7"/>
                <a:gd name="T16" fmla="*/ 0 h 173"/>
                <a:gd name="T17" fmla="*/ 267 w 267"/>
                <a:gd name="T18" fmla="*/ 173 h 1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7" h="173">
                  <a:moveTo>
                    <a:pt x="0" y="28"/>
                  </a:moveTo>
                  <a:lnTo>
                    <a:pt x="220" y="0"/>
                  </a:lnTo>
                  <a:lnTo>
                    <a:pt x="266" y="133"/>
                  </a:lnTo>
                  <a:lnTo>
                    <a:pt x="42" y="172"/>
                  </a:lnTo>
                  <a:lnTo>
                    <a:pt x="0" y="28"/>
                  </a:lnTo>
                </a:path>
              </a:pathLst>
            </a:custGeom>
            <a:solidFill>
              <a:srgbClr val="DDDDDD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1" name="Freeform 38">
              <a:extLst>
                <a:ext uri="{FF2B5EF4-FFF2-40B4-BE49-F238E27FC236}">
                  <a16:creationId xmlns:a16="http://schemas.microsoft.com/office/drawing/2014/main" id="{FB3EAFEE-52BE-3F44-AFDA-02DCB3A3B7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0" y="2050"/>
              <a:ext cx="247" cy="190"/>
            </a:xfrm>
            <a:custGeom>
              <a:avLst/>
              <a:gdLst>
                <a:gd name="T0" fmla="*/ 0 w 268"/>
                <a:gd name="T1" fmla="*/ 0 h 156"/>
                <a:gd name="T2" fmla="*/ 28 w 268"/>
                <a:gd name="T3" fmla="*/ 415 h 156"/>
                <a:gd name="T4" fmla="*/ 178 w 268"/>
                <a:gd name="T5" fmla="*/ 300 h 156"/>
                <a:gd name="T6" fmla="*/ 28 w 268"/>
                <a:gd name="T7" fmla="*/ 415 h 156"/>
                <a:gd name="T8" fmla="*/ 0 w 268"/>
                <a:gd name="T9" fmla="*/ 0 h 1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8"/>
                <a:gd name="T16" fmla="*/ 0 h 156"/>
                <a:gd name="T17" fmla="*/ 268 w 268"/>
                <a:gd name="T18" fmla="*/ 156 h 1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8" h="156">
                  <a:moveTo>
                    <a:pt x="0" y="0"/>
                  </a:moveTo>
                  <a:lnTo>
                    <a:pt x="42" y="155"/>
                  </a:lnTo>
                  <a:lnTo>
                    <a:pt x="267" y="112"/>
                  </a:lnTo>
                  <a:lnTo>
                    <a:pt x="42" y="155"/>
                  </a:lnTo>
                  <a:lnTo>
                    <a:pt x="0" y="0"/>
                  </a:lnTo>
                </a:path>
              </a:pathLst>
            </a:custGeom>
            <a:solidFill>
              <a:schemeClr val="tx1"/>
            </a:solidFill>
            <a:ln w="12700" cap="rnd" cmpd="sng">
              <a:solidFill>
                <a:srgbClr val="020725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2" name="Freeform 39">
              <a:extLst>
                <a:ext uri="{FF2B5EF4-FFF2-40B4-BE49-F238E27FC236}">
                  <a16:creationId xmlns:a16="http://schemas.microsoft.com/office/drawing/2014/main" id="{1072A1CF-E1FD-CCBC-7705-2C601825E82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7" y="2064"/>
              <a:ext cx="149" cy="121"/>
            </a:xfrm>
            <a:custGeom>
              <a:avLst/>
              <a:gdLst>
                <a:gd name="T0" fmla="*/ 95 w 160"/>
                <a:gd name="T1" fmla="*/ 0 h 100"/>
                <a:gd name="T2" fmla="*/ 0 w 160"/>
                <a:gd name="T3" fmla="*/ 58 h 100"/>
                <a:gd name="T4" fmla="*/ 15 w 160"/>
                <a:gd name="T5" fmla="*/ 257 h 100"/>
                <a:gd name="T6" fmla="*/ 112 w 160"/>
                <a:gd name="T7" fmla="*/ 172 h 100"/>
                <a:gd name="T8" fmla="*/ 95 w 160"/>
                <a:gd name="T9" fmla="*/ 0 h 1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0"/>
                <a:gd name="T16" fmla="*/ 0 h 100"/>
                <a:gd name="T17" fmla="*/ 160 w 160"/>
                <a:gd name="T18" fmla="*/ 100 h 1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0" h="100">
                  <a:moveTo>
                    <a:pt x="136" y="0"/>
                  </a:moveTo>
                  <a:lnTo>
                    <a:pt x="0" y="22"/>
                  </a:lnTo>
                  <a:lnTo>
                    <a:pt x="20" y="99"/>
                  </a:lnTo>
                  <a:lnTo>
                    <a:pt x="159" y="66"/>
                  </a:lnTo>
                  <a:lnTo>
                    <a:pt x="136" y="0"/>
                  </a:lnTo>
                </a:path>
              </a:pathLst>
            </a:custGeom>
            <a:solidFill>
              <a:srgbClr val="FFCC66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3" name="Freeform 40">
              <a:extLst>
                <a:ext uri="{FF2B5EF4-FFF2-40B4-BE49-F238E27FC236}">
                  <a16:creationId xmlns:a16="http://schemas.microsoft.com/office/drawing/2014/main" id="{A564B4B6-6729-C891-6C60-CD15D2E0B67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3" y="2064"/>
              <a:ext cx="153" cy="94"/>
            </a:xfrm>
            <a:custGeom>
              <a:avLst/>
              <a:gdLst>
                <a:gd name="T0" fmla="*/ 96 w 165"/>
                <a:gd name="T1" fmla="*/ 0 h 77"/>
                <a:gd name="T2" fmla="*/ 0 w 165"/>
                <a:gd name="T3" fmla="*/ 63 h 77"/>
                <a:gd name="T4" fmla="*/ 96 w 165"/>
                <a:gd name="T5" fmla="*/ 0 h 77"/>
                <a:gd name="T6" fmla="*/ 112 w 165"/>
                <a:gd name="T7" fmla="*/ 208 h 77"/>
                <a:gd name="T8" fmla="*/ 96 w 165"/>
                <a:gd name="T9" fmla="*/ 0 h 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5"/>
                <a:gd name="T16" fmla="*/ 0 h 77"/>
                <a:gd name="T17" fmla="*/ 165 w 165"/>
                <a:gd name="T18" fmla="*/ 77 h 7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5" h="77">
                  <a:moveTo>
                    <a:pt x="141" y="0"/>
                  </a:moveTo>
                  <a:lnTo>
                    <a:pt x="0" y="24"/>
                  </a:lnTo>
                  <a:lnTo>
                    <a:pt x="141" y="0"/>
                  </a:lnTo>
                  <a:lnTo>
                    <a:pt x="164" y="76"/>
                  </a:lnTo>
                  <a:lnTo>
                    <a:pt x="141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4114" name="Picture 41">
              <a:extLst>
                <a:ext uri="{FF2B5EF4-FFF2-40B4-BE49-F238E27FC236}">
                  <a16:creationId xmlns:a16="http://schemas.microsoft.com/office/drawing/2014/main" id="{CD2BD7A7-5E10-8A07-2CAE-328A8EE8DFFA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1" y="1620"/>
              <a:ext cx="261" cy="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>
            <a:extLst>
              <a:ext uri="{FF2B5EF4-FFF2-40B4-BE49-F238E27FC236}">
                <a16:creationId xmlns:a16="http://schemas.microsoft.com/office/drawing/2014/main" id="{0F35E240-123C-F372-5117-226EE798530E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References</a:t>
            </a:r>
          </a:p>
        </p:txBody>
      </p:sp>
      <p:sp>
        <p:nvSpPr>
          <p:cNvPr id="173059" name="Rectangle 3">
            <a:extLst>
              <a:ext uri="{FF2B5EF4-FFF2-40B4-BE49-F238E27FC236}">
                <a16:creationId xmlns:a16="http://schemas.microsoft.com/office/drawing/2014/main" id="{13D6A695-44C6-DD4E-961D-A1218B79AE15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sz="1800"/>
              <a:t>Beyond the Beakers:  SMART Advice for Entering Graduate Programs in the Sciences and Engineering. Gayle R. Slaughter, Ph.D.  Baylor College of Medicine/National Science Foundation.  2005</a:t>
            </a:r>
          </a:p>
          <a:p>
            <a:pPr eaLnBrk="1" hangingPunct="1">
              <a:buFont typeface="Arial" charset="0"/>
              <a:buChar char="►"/>
              <a:defRPr/>
            </a:pPr>
            <a:endParaRPr lang="en-US" sz="1800"/>
          </a:p>
          <a:p>
            <a:pPr eaLnBrk="1" hangingPunct="1">
              <a:buFont typeface="Arial" charset="0"/>
              <a:buChar char="►"/>
              <a:defRPr/>
            </a:pPr>
            <a:endParaRPr lang="en-US" sz="18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>
            <a:extLst>
              <a:ext uri="{FF2B5EF4-FFF2-40B4-BE49-F238E27FC236}">
                <a16:creationId xmlns:a16="http://schemas.microsoft.com/office/drawing/2014/main" id="{F63F56DC-3B67-BBAC-2FB3-34FD69BA8A6E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What leads to Grad School Interview?</a:t>
            </a:r>
          </a:p>
        </p:txBody>
      </p:sp>
      <p:sp>
        <p:nvSpPr>
          <p:cNvPr id="163843" name="Rectangle 3">
            <a:extLst>
              <a:ext uri="{FF2B5EF4-FFF2-40B4-BE49-F238E27FC236}">
                <a16:creationId xmlns:a16="http://schemas.microsoft.com/office/drawing/2014/main" id="{D61B5BFB-4C43-51CF-5932-C2BFA57585FE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dirty="0"/>
              <a:t>Committee assesses application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dirty="0"/>
              <a:t>(Good schools generally interview)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dirty="0"/>
              <a:t>A person is more than what’s on paper…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dirty="0"/>
              <a:t>Student brought to campus</a:t>
            </a:r>
          </a:p>
          <a:p>
            <a:pPr lvl="1" eaLnBrk="1" hangingPunct="1">
              <a:defRPr/>
            </a:pPr>
            <a:r>
              <a:rPr lang="en-US" dirty="0"/>
              <a:t>Usually paid by school, but not always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 dirty="0"/>
              <a:t>Individual or group</a:t>
            </a:r>
          </a:p>
          <a:p>
            <a:pPr lvl="1" eaLnBrk="1" hangingPunct="1">
              <a:defRPr/>
            </a:pPr>
            <a:r>
              <a:rPr lang="en-US" dirty="0"/>
              <a:t>Sometimes only a phone interview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dirty="0"/>
              <a:t>Meets various people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dirty="0"/>
              <a:t>Decision made</a:t>
            </a:r>
          </a:p>
          <a:p>
            <a:pPr eaLnBrk="1" hangingPunct="1">
              <a:buFont typeface="Arial" charset="0"/>
              <a:buChar char="►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>
            <a:extLst>
              <a:ext uri="{FF2B5EF4-FFF2-40B4-BE49-F238E27FC236}">
                <a16:creationId xmlns:a16="http://schemas.microsoft.com/office/drawing/2014/main" id="{2394FB09-B433-3C53-56BB-64A2F24EF1E5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Why Interview a Grad Student?</a:t>
            </a:r>
          </a:p>
        </p:txBody>
      </p:sp>
      <p:sp>
        <p:nvSpPr>
          <p:cNvPr id="163843" name="Rectangle 3">
            <a:extLst>
              <a:ext uri="{FF2B5EF4-FFF2-40B4-BE49-F238E27FC236}">
                <a16:creationId xmlns:a16="http://schemas.microsoft.com/office/drawing/2014/main" id="{392D6650-DAF7-0296-709F-AC8044146E3D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dirty="0"/>
              <a:t>Cost of education (~250K to educate a Ph.D.)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dirty="0"/>
              <a:t>Insure compatibility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dirty="0"/>
              <a:t>Check attitude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dirty="0"/>
              <a:t>Check preparation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endParaRPr lang="en-US" dirty="0"/>
          </a:p>
          <a:p>
            <a:pPr eaLnBrk="1" hangingPunct="1">
              <a:buFont typeface="Arial" charset="0"/>
              <a:buChar char="►"/>
              <a:defRPr/>
            </a:pPr>
            <a:r>
              <a:rPr lang="en-US" dirty="0"/>
              <a:t>Desire an interview, even if you were in a summer program there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 dirty="0"/>
              <a:t>Weather/living conditions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DA88A-E622-7057-4431-0AAF0C972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What they Want to Know: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4C752-F6BC-6583-A845-37BF18BC91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►"/>
              <a:defRPr/>
            </a:pPr>
            <a:r>
              <a:rPr lang="en-US" sz="2800" dirty="0"/>
              <a:t>Intellectual ability</a:t>
            </a:r>
          </a:p>
          <a:p>
            <a:pPr>
              <a:buFont typeface="Arial" charset="0"/>
              <a:buChar char="►"/>
              <a:defRPr/>
            </a:pPr>
            <a:r>
              <a:rPr lang="en-US" sz="2800" dirty="0"/>
              <a:t>Critical thinking</a:t>
            </a:r>
          </a:p>
          <a:p>
            <a:pPr>
              <a:buFont typeface="Arial" charset="0"/>
              <a:buChar char="►"/>
              <a:defRPr/>
            </a:pPr>
            <a:r>
              <a:rPr lang="en-US" sz="2800" dirty="0"/>
              <a:t>Written Expression</a:t>
            </a:r>
          </a:p>
          <a:p>
            <a:pPr>
              <a:buFont typeface="Arial" charset="0"/>
              <a:buChar char="►"/>
              <a:defRPr/>
            </a:pPr>
            <a:r>
              <a:rPr lang="en-US" sz="2800" dirty="0"/>
              <a:t>Oral Expression</a:t>
            </a:r>
          </a:p>
          <a:p>
            <a:pPr>
              <a:buFont typeface="Arial" charset="0"/>
              <a:buChar char="►"/>
              <a:defRPr/>
            </a:pPr>
            <a:r>
              <a:rPr lang="en-US" sz="2800" dirty="0"/>
              <a:t>Emotional maturity</a:t>
            </a:r>
          </a:p>
          <a:p>
            <a:pPr>
              <a:buFont typeface="Arial" charset="0"/>
              <a:buChar char="►"/>
              <a:defRPr/>
            </a:pPr>
            <a:r>
              <a:rPr lang="en-US" sz="2800" dirty="0"/>
              <a:t>Imagination and creativity</a:t>
            </a:r>
          </a:p>
          <a:p>
            <a:pPr>
              <a:buFont typeface="Arial" charset="0"/>
              <a:buChar char="►"/>
              <a:defRPr/>
            </a:pPr>
            <a:r>
              <a:rPr lang="en-US" sz="2800" dirty="0"/>
              <a:t>Potential as teacher (TA)</a:t>
            </a:r>
          </a:p>
          <a:p>
            <a:pPr>
              <a:buFont typeface="Arial" charset="0"/>
              <a:buChar char="►"/>
              <a:defRPr/>
            </a:pPr>
            <a:r>
              <a:rPr lang="en-US" sz="2800" dirty="0"/>
              <a:t>Motivation for GS</a:t>
            </a:r>
          </a:p>
          <a:p>
            <a:pPr>
              <a:buFont typeface="Arial" charset="0"/>
              <a:buChar char="►"/>
              <a:defRPr/>
            </a:pPr>
            <a:r>
              <a:rPr lang="en-US" sz="2800" dirty="0"/>
              <a:t>Standing as student researcher in </a:t>
            </a:r>
            <a:r>
              <a:rPr lang="en-US" sz="2800" dirty="0" err="1"/>
              <a:t>dept</a:t>
            </a:r>
            <a:endParaRPr lang="en-US" sz="2800" dirty="0"/>
          </a:p>
          <a:p>
            <a:pPr>
              <a:buFont typeface="Arial" charset="0"/>
              <a:buChar char="►"/>
              <a:defRPr/>
            </a:pPr>
            <a:endParaRPr lang="en-US" dirty="0"/>
          </a:p>
          <a:p>
            <a:pPr>
              <a:buFont typeface="Arial" charset="0"/>
              <a:buChar char="►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>
            <a:extLst>
              <a:ext uri="{FF2B5EF4-FFF2-40B4-BE49-F238E27FC236}">
                <a16:creationId xmlns:a16="http://schemas.microsoft.com/office/drawing/2014/main" id="{F332E44E-6CBD-5036-6B24-11B49E24E096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Purpose of Interview</a:t>
            </a:r>
          </a:p>
        </p:txBody>
      </p:sp>
      <p:sp>
        <p:nvSpPr>
          <p:cNvPr id="162819" name="Rectangle 3">
            <a:extLst>
              <a:ext uri="{FF2B5EF4-FFF2-40B4-BE49-F238E27FC236}">
                <a16:creationId xmlns:a16="http://schemas.microsoft.com/office/drawing/2014/main" id="{61B35B36-9B32-B2DC-B067-148751C5A041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dirty="0"/>
              <a:t>Get the “real you”</a:t>
            </a:r>
          </a:p>
          <a:p>
            <a:pPr lvl="1" eaLnBrk="1" hangingPunct="1">
              <a:defRPr/>
            </a:pPr>
            <a:r>
              <a:rPr lang="en-US" dirty="0"/>
              <a:t>Brings application to life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dirty="0"/>
              <a:t>Looking for fit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dirty="0"/>
              <a:t>Confirms what was written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>
            <a:extLst>
              <a:ext uri="{FF2B5EF4-FFF2-40B4-BE49-F238E27FC236}">
                <a16:creationId xmlns:a16="http://schemas.microsoft.com/office/drawing/2014/main" id="{0C986A41-5D48-2D59-95F4-FB3F092A3F0B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What an Interview means</a:t>
            </a:r>
          </a:p>
        </p:txBody>
      </p:sp>
      <p:sp>
        <p:nvSpPr>
          <p:cNvPr id="160771" name="Rectangle 3">
            <a:extLst>
              <a:ext uri="{FF2B5EF4-FFF2-40B4-BE49-F238E27FC236}">
                <a16:creationId xmlns:a16="http://schemas.microsoft.com/office/drawing/2014/main" id="{E10D2CE2-1BF4-3861-6340-71DB9E57C807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dirty="0"/>
              <a:t>Either school is filthy rich, or you’re a true contender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78507-CA31-C32F-A735-D0EB010EC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919863-2136-3725-E0DC-4EE0F9327D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dirty="0"/>
              <a:t>Depends on school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dirty="0"/>
              <a:t>They contact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dirty="0"/>
              <a:t>Usually, they pay upfront</a:t>
            </a:r>
          </a:p>
          <a:p>
            <a:pPr lvl="1" eaLnBrk="1" hangingPunct="1">
              <a:defRPr/>
            </a:pPr>
            <a:r>
              <a:rPr lang="en-US" dirty="0"/>
              <a:t>You may be reimbursed – always save receipts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dirty="0"/>
              <a:t>They set up itinerary (who you meet with)</a:t>
            </a:r>
          </a:p>
          <a:p>
            <a:pPr lvl="1" eaLnBrk="1" hangingPunct="1">
              <a:defRPr/>
            </a:pPr>
            <a:r>
              <a:rPr lang="en-US" dirty="0"/>
              <a:t>Ask for beforehand, if possible!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ompass">
  <a:themeElements>
    <a:clrScheme name="Compass 7">
      <a:dk1>
        <a:srgbClr val="000000"/>
      </a:dk1>
      <a:lt1>
        <a:srgbClr val="DDDCC5"/>
      </a:lt1>
      <a:dk2>
        <a:srgbClr val="95934B"/>
      </a:dk2>
      <a:lt2>
        <a:srgbClr val="DBDAC3"/>
      </a:lt2>
      <a:accent1>
        <a:srgbClr val="EAEBE1"/>
      </a:accent1>
      <a:accent2>
        <a:srgbClr val="9DB0B7"/>
      </a:accent2>
      <a:accent3>
        <a:srgbClr val="EBEBDF"/>
      </a:accent3>
      <a:accent4>
        <a:srgbClr val="000000"/>
      </a:accent4>
      <a:accent5>
        <a:srgbClr val="F3F3EE"/>
      </a:accent5>
      <a:accent6>
        <a:srgbClr val="8E9FA6"/>
      </a:accent6>
      <a:hlink>
        <a:srgbClr val="009900"/>
      </a:hlink>
      <a:folHlink>
        <a:srgbClr val="808000"/>
      </a:folHlink>
    </a:clrScheme>
    <a:fontScheme name="Compas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lnDef>
  </a:objectDefaults>
  <a:extraClrSchemeLst>
    <a:extraClrScheme>
      <a:clrScheme name="Compass 1">
        <a:dk1>
          <a:srgbClr val="00007A"/>
        </a:dk1>
        <a:lt1>
          <a:srgbClr val="FFFFFF"/>
        </a:lt1>
        <a:dk2>
          <a:srgbClr val="000066"/>
        </a:dk2>
        <a:lt2>
          <a:srgbClr val="CCECFF"/>
        </a:lt2>
        <a:accent1>
          <a:srgbClr val="6F64C2"/>
        </a:accent1>
        <a:accent2>
          <a:srgbClr val="0089BA"/>
        </a:accent2>
        <a:accent3>
          <a:srgbClr val="AAAAB8"/>
        </a:accent3>
        <a:accent4>
          <a:srgbClr val="DADADA"/>
        </a:accent4>
        <a:accent5>
          <a:srgbClr val="BBB8DD"/>
        </a:accent5>
        <a:accent6>
          <a:srgbClr val="007CA8"/>
        </a:accent6>
        <a:hlink>
          <a:srgbClr val="66CCFF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2">
        <a:dk1>
          <a:srgbClr val="5B5D6B"/>
        </a:dk1>
        <a:lt1>
          <a:srgbClr val="FFFFFF"/>
        </a:lt1>
        <a:dk2>
          <a:srgbClr val="5A5C6C"/>
        </a:dk2>
        <a:lt2>
          <a:srgbClr val="FFFFCC"/>
        </a:lt2>
        <a:accent1>
          <a:srgbClr val="9966FF"/>
        </a:accent1>
        <a:accent2>
          <a:srgbClr val="9383B3"/>
        </a:accent2>
        <a:accent3>
          <a:srgbClr val="B5B5BA"/>
        </a:accent3>
        <a:accent4>
          <a:srgbClr val="DADADA"/>
        </a:accent4>
        <a:accent5>
          <a:srgbClr val="CAB8FF"/>
        </a:accent5>
        <a:accent6>
          <a:srgbClr val="8576A2"/>
        </a:accent6>
        <a:hlink>
          <a:srgbClr val="A3C145"/>
        </a:hlink>
        <a:folHlink>
          <a:srgbClr val="6FA9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3">
        <a:dk1>
          <a:srgbClr val="86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6600"/>
        </a:accent1>
        <a:accent2>
          <a:srgbClr val="FF9933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4">
        <a:dk1>
          <a:srgbClr val="676A5C"/>
        </a:dk1>
        <a:lt1>
          <a:srgbClr val="FFFFFF"/>
        </a:lt1>
        <a:dk2>
          <a:srgbClr val="686B5D"/>
        </a:dk2>
        <a:lt2>
          <a:srgbClr val="FFFFCC"/>
        </a:lt2>
        <a:accent1>
          <a:srgbClr val="CC6600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E2B8AA"/>
        </a:accent5>
        <a:accent6>
          <a:srgbClr val="738F98"/>
        </a:accent6>
        <a:hlink>
          <a:srgbClr val="DDBF4F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5">
        <a:dk1>
          <a:srgbClr val="AC835E"/>
        </a:dk1>
        <a:lt1>
          <a:srgbClr val="FFFFFF"/>
        </a:lt1>
        <a:dk2>
          <a:srgbClr val="AE8764"/>
        </a:dk2>
        <a:lt2>
          <a:srgbClr val="FFFFCC"/>
        </a:lt2>
        <a:accent1>
          <a:srgbClr val="CC6600"/>
        </a:accent1>
        <a:accent2>
          <a:srgbClr val="FF5050"/>
        </a:accent2>
        <a:accent3>
          <a:srgbClr val="D3C3B8"/>
        </a:accent3>
        <a:accent4>
          <a:srgbClr val="DADADA"/>
        </a:accent4>
        <a:accent5>
          <a:srgbClr val="E2B8AA"/>
        </a:accent5>
        <a:accent6>
          <a:srgbClr val="E74848"/>
        </a:accent6>
        <a:hlink>
          <a:srgbClr val="FFCC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6">
        <a:dk1>
          <a:srgbClr val="526133"/>
        </a:dk1>
        <a:lt1>
          <a:srgbClr val="FFFFFF"/>
        </a:lt1>
        <a:dk2>
          <a:srgbClr val="4E5D31"/>
        </a:dk2>
        <a:lt2>
          <a:srgbClr val="FFFFCC"/>
        </a:lt2>
        <a:accent1>
          <a:srgbClr val="99CC00"/>
        </a:accent1>
        <a:accent2>
          <a:srgbClr val="7A9505"/>
        </a:accent2>
        <a:accent3>
          <a:srgbClr val="B2B6AD"/>
        </a:accent3>
        <a:accent4>
          <a:srgbClr val="DADADA"/>
        </a:accent4>
        <a:accent5>
          <a:srgbClr val="CAE2AA"/>
        </a:accent5>
        <a:accent6>
          <a:srgbClr val="6E8704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7">
        <a:dk1>
          <a:srgbClr val="000000"/>
        </a:dk1>
        <a:lt1>
          <a:srgbClr val="DDDCC5"/>
        </a:lt1>
        <a:dk2>
          <a:srgbClr val="95934B"/>
        </a:dk2>
        <a:lt2>
          <a:srgbClr val="DBDAC3"/>
        </a:lt2>
        <a:accent1>
          <a:srgbClr val="EAEBE1"/>
        </a:accent1>
        <a:accent2>
          <a:srgbClr val="9DB0B7"/>
        </a:accent2>
        <a:accent3>
          <a:srgbClr val="EBEBDF"/>
        </a:accent3>
        <a:accent4>
          <a:srgbClr val="000000"/>
        </a:accent4>
        <a:accent5>
          <a:srgbClr val="F3F3EE"/>
        </a:accent5>
        <a:accent6>
          <a:srgbClr val="8E9FA6"/>
        </a:accent6>
        <a:hlink>
          <a:srgbClr val="0099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pass 8">
        <a:dk1>
          <a:srgbClr val="007E7B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CC66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B95C"/>
        </a:accent6>
        <a:hlink>
          <a:srgbClr val="CCFFCC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9">
        <a:dk1>
          <a:srgbClr val="000000"/>
        </a:dk1>
        <a:lt1>
          <a:srgbClr val="FFFFFF"/>
        </a:lt1>
        <a:dk2>
          <a:srgbClr val="000000"/>
        </a:dk2>
        <a:lt2>
          <a:srgbClr val="FEFEFE"/>
        </a:lt2>
        <a:accent1>
          <a:srgbClr val="E1E1FF"/>
        </a:accent1>
        <a:accent2>
          <a:srgbClr val="D9FFF8"/>
        </a:accent2>
        <a:accent3>
          <a:srgbClr val="FFFFFF"/>
        </a:accent3>
        <a:accent4>
          <a:srgbClr val="000000"/>
        </a:accent4>
        <a:accent5>
          <a:srgbClr val="EEEEFF"/>
        </a:accent5>
        <a:accent6>
          <a:srgbClr val="C4E7E1"/>
        </a:accent6>
        <a:hlink>
          <a:srgbClr val="9966FF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Compass</Template>
  <TotalTime>1133</TotalTime>
  <Words>1002</Words>
  <Application>Microsoft Office PowerPoint</Application>
  <PresentationFormat>On-screen Show (4:3)</PresentationFormat>
  <Paragraphs>180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Tahoma</vt:lpstr>
      <vt:lpstr>Times New Roman</vt:lpstr>
      <vt:lpstr>Verdana</vt:lpstr>
      <vt:lpstr>Wingdings</vt:lpstr>
      <vt:lpstr>Compass</vt:lpstr>
      <vt:lpstr>Research Career Development- Interviewing for Graduate School</vt:lpstr>
      <vt:lpstr>Acknowledgements</vt:lpstr>
      <vt:lpstr>References</vt:lpstr>
      <vt:lpstr>What leads to Grad School Interview?</vt:lpstr>
      <vt:lpstr>Why Interview a Grad Student?</vt:lpstr>
      <vt:lpstr>What they Want to Know:</vt:lpstr>
      <vt:lpstr>Purpose of Interview</vt:lpstr>
      <vt:lpstr>What an Interview means</vt:lpstr>
      <vt:lpstr>Process</vt:lpstr>
      <vt:lpstr>Itineraries Vary</vt:lpstr>
      <vt:lpstr>Before Going</vt:lpstr>
      <vt:lpstr>Before Going II</vt:lpstr>
      <vt:lpstr>While there</vt:lpstr>
      <vt:lpstr>Specific Hints I</vt:lpstr>
      <vt:lpstr>Specific Hints II</vt:lpstr>
      <vt:lpstr>Personal Information</vt:lpstr>
      <vt:lpstr>Overcoming Shyness</vt:lpstr>
      <vt:lpstr>Sample Questions</vt:lpstr>
      <vt:lpstr>ACTIVITY!</vt:lpstr>
    </vt:vector>
  </TitlesOfParts>
  <Company>UTSA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Career Developments</dc:title>
  <dc:creator>ATSIN</dc:creator>
  <cp:lastModifiedBy>Patty Ramirez</cp:lastModifiedBy>
  <cp:revision>210</cp:revision>
  <cp:lastPrinted>1601-01-01T00:00:00Z</cp:lastPrinted>
  <dcterms:created xsi:type="dcterms:W3CDTF">2003-01-27T18:17:53Z</dcterms:created>
  <dcterms:modified xsi:type="dcterms:W3CDTF">2026-07-29T21:28:20Z</dcterms:modified>
</cp:coreProperties>
</file>