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35"/>
  </p:notesMasterIdLst>
  <p:handoutMasterIdLst>
    <p:handoutMasterId r:id="rId36"/>
  </p:handoutMasterIdLst>
  <p:sldIdLst>
    <p:sldId id="256" r:id="rId2"/>
    <p:sldId id="330" r:id="rId3"/>
    <p:sldId id="319" r:id="rId4"/>
    <p:sldId id="299" r:id="rId5"/>
    <p:sldId id="321" r:id="rId6"/>
    <p:sldId id="368" r:id="rId7"/>
    <p:sldId id="369" r:id="rId8"/>
    <p:sldId id="320" r:id="rId9"/>
    <p:sldId id="347" r:id="rId10"/>
    <p:sldId id="371" r:id="rId11"/>
    <p:sldId id="372" r:id="rId12"/>
    <p:sldId id="322" r:id="rId13"/>
    <p:sldId id="370" r:id="rId14"/>
    <p:sldId id="323" r:id="rId15"/>
    <p:sldId id="373" r:id="rId16"/>
    <p:sldId id="353" r:id="rId17"/>
    <p:sldId id="350" r:id="rId18"/>
    <p:sldId id="362" r:id="rId19"/>
    <p:sldId id="363" r:id="rId20"/>
    <p:sldId id="364" r:id="rId21"/>
    <p:sldId id="351" r:id="rId22"/>
    <p:sldId id="352" r:id="rId23"/>
    <p:sldId id="354" r:id="rId24"/>
    <p:sldId id="361" r:id="rId25"/>
    <p:sldId id="355" r:id="rId26"/>
    <p:sldId id="356" r:id="rId27"/>
    <p:sldId id="357" r:id="rId28"/>
    <p:sldId id="358" r:id="rId29"/>
    <p:sldId id="359" r:id="rId30"/>
    <p:sldId id="360" r:id="rId31"/>
    <p:sldId id="365" r:id="rId32"/>
    <p:sldId id="366" r:id="rId33"/>
    <p:sldId id="367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181" autoAdjust="0"/>
    <p:restoredTop sz="94640" autoAdjust="0"/>
  </p:normalViewPr>
  <p:slideViewPr>
    <p:cSldViewPr>
      <p:cViewPr varScale="1">
        <p:scale>
          <a:sx n="87" d="100"/>
          <a:sy n="87" d="100"/>
        </p:scale>
        <p:origin x="42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536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01AA98B4-037E-E652-F9C2-7968E50F6C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472D6B73-C5F3-9B3A-2065-5D4813DC49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FA36B5B5-58DE-6F97-2BE4-328F44E700B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F07717A5-7153-5C60-8AAA-DBBC275D29B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85D85676-8E31-49A0-A8F5-49FBD31AC23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974DA626-13CE-5227-8060-4E02797CB9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CD5361BE-5AE0-E8FA-509C-6614B352BD5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6126A311-BFEA-0D82-9FCE-E745CB79EC4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61" name="Rectangle 5">
            <a:extLst>
              <a:ext uri="{FF2B5EF4-FFF2-40B4-BE49-F238E27FC236}">
                <a16:creationId xmlns:a16="http://schemas.microsoft.com/office/drawing/2014/main" id="{9855B69D-87C8-760F-F689-1374B8EE71E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1862" name="Rectangle 6">
            <a:extLst>
              <a:ext uri="{FF2B5EF4-FFF2-40B4-BE49-F238E27FC236}">
                <a16:creationId xmlns:a16="http://schemas.microsoft.com/office/drawing/2014/main" id="{A8C84771-8C39-3CCF-A372-52BA1C3295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3" name="Rectangle 7">
            <a:extLst>
              <a:ext uri="{FF2B5EF4-FFF2-40B4-BE49-F238E27FC236}">
                <a16:creationId xmlns:a16="http://schemas.microsoft.com/office/drawing/2014/main" id="{7255114D-2F32-D285-CA2D-A812F2888D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C0136597-74DB-4800-A485-43CF6F74B7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D4D833C0-4102-1E0D-397C-26AC4FD54B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B0373F6-2BE2-44AB-8970-59CBC4A8BB6C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D594A8A2-9CA5-49F0-DD9C-DBB6581E316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41EFCE63-86A6-D751-F7A9-CF1B23BE38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E1E84C7C-E4B0-30B1-2DC0-D825027409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EA262BFC-11A0-EED5-BE17-56D13B798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8DD5CF6E-E8BC-DB11-E2E8-5B4AF8DE6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0AA2E84-E04F-40BA-A703-D99CC61F845A}" type="slidenum">
              <a:rPr lang="en-US" altLang="en-US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DFE7B187-3584-5CE7-82D2-A2546B23D5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1918C134-A95F-84C8-CFF9-58238E7BC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21EEEB81-35F9-7E0B-8F17-49D9A2B228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CF78B45-439A-41F5-91C9-9851E4706C31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CF922FD8-A5EC-D952-E407-76B4B9F70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8F695F4-11BA-45C0-AE77-D039B2AB7839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24C934B1-FF80-A176-5323-39D3AE4B9AA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C9164AFF-2370-29E5-5E05-1EA79ABE20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E1C8C75C-1CCC-2895-5EB5-FA1A6721D6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6DD1A4D3-2FEB-9945-75F9-87FA0FCEB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4B39F32D-F63B-057D-12BF-624C5F7FD0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C96D112-CB38-4CD7-91B7-9B410D2BC5E8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08EE85CE-6CB8-0995-4DC5-37C7C8FB30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ECCA26B-E0E2-4EB0-A540-8BEFE0CC3F5C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EA159CFF-E871-2864-75D1-1285E8C8E93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B74FACDE-60B3-7356-41E3-07166DB5EF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E504F0C8-5CFA-892B-62F1-7048EEC612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5423118D-8515-22BB-E93D-ED44F2148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E5189C0D-0B2C-9FD5-7972-4BF3D6398B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8910A15-5841-4E66-BC63-11C2721A6F4A}" type="slidenum">
              <a:rPr lang="en-US" altLang="en-US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84706D3F-5F2F-4CE5-A1D3-AA268DA56C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8588A30-C3E9-4963-B084-28F3C34C6BF3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7FEB44CF-A4D6-A634-EB73-76FB9267CFD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76A94E7F-6579-0E77-205A-FA94E52B56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7232DCB7-2F1E-B82F-56D8-F92CC77AFB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CBB11D9-FCDD-4346-B087-6168D6A9B327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B0583ADA-55CE-11E2-5FFB-42F98F3C435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3C713D98-FA90-CD86-14EB-45B3205CE6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974BA88D-96FF-60FC-1022-C5AF405984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1DBB333-41D4-4E1F-B2D9-D40F5A54F541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2A3128EE-EE55-BF63-93C4-C08A58964DF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AF0C2493-6954-FCA9-707A-9EFF5AF9E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41D1B321-CAE0-9D77-9F56-29140ADBDE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5EFB9B2-4C7A-4354-ACA2-0568244D0DA9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A8263317-AE24-1F85-8B97-19E081BC887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22F659CA-96DA-3567-EF01-EF6B2461AD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D40489DF-7F57-C130-8C02-29FE4F1B58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1CBFAC9-95EF-453C-8263-5D51E055046E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E28165DF-F1B1-85A8-3684-7222E17E488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BBAADD0D-67D9-C1C7-1A44-8E59194139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4C6300AE-B361-ADC6-D669-D0F848FE8C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C04CFB3-7267-4431-A6C0-0816551E2976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C16A1DD9-456D-4C4C-C869-5933512EC01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1E63F01C-26B4-FB25-6785-E34FFD0E9D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469A3C90-DD3C-12B4-BB42-5FED1C12D7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1C107CF-05F1-4FBB-A50F-79BA466A57DA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AE80E6D1-0B1F-7C2C-5E54-F200CA1C7BB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84010960-A256-9468-62EC-9F819B3F4A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F154B583-D495-2836-7AE5-54105F95A6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FDEAED9-AFA4-478B-814D-C273371E35CE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142736A4-28A6-4E41-F8B0-2D0223B4663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B991E67E-4D6E-FC65-A575-875A42F822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43A9C292-CB1F-961E-0259-6AA2BABDF6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95DA85D-8A1A-4518-BA63-C04FC73463F5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C37BB9B1-C202-346D-CC48-6C9076B633B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F65C9736-958E-3AF4-21F9-761C411E1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E82ECEE1-31F8-A3DA-A23C-794F4C3667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1C86D90-9417-4778-A593-0928271AF120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68D16461-F39C-7509-D0EC-6EA4974DC8F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0A6C3420-CC39-4E54-4765-1A9902B27D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79E8FABD-9516-7DBE-04C8-7E319EF97D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494CB21-3EFF-420E-B21B-BEEB1B7770D1}" type="slidenum">
              <a:rPr lang="en-US" altLang="en-US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F2F31133-E401-C178-4DE8-EF70787A27E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C08767F7-E859-2D63-4C5C-3BC36253BC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440366F8-C01F-CBAC-00E9-E835ED092F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147B02C-A62E-42CD-8B6D-171EE834B140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7CC5C8EE-E177-D14B-EBB6-B526DDE9035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F00CC59C-8547-19C3-9EE5-304B6BFF12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5D071133-E2C7-2EA8-8B8C-67054C07E0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6FEC0AC-F5DB-4D97-9507-A95EE3FFEF0A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0F7F3F91-E558-D47D-958A-9259B1926B0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F75B9273-4201-2332-BF71-98E7EF0717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879956E8-20A5-FB84-05C5-29FAE79258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684FB62-19EF-44D2-A4F4-4877FF305C4B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BBC532CB-01EA-B397-6014-C83ECACEA3B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B5BE878E-D14E-1870-5861-D5D21737E7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640CAF8F-06CB-0230-38D8-EB0C09DADC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FF01E8B-F179-44B9-A71E-D413F7778C8C}" type="slidenum">
              <a:rPr lang="en-US" altLang="en-US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90682EE9-D1F4-1BA2-9385-E868D0655DA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09AD38D9-ED51-BA16-BBB0-8707F6AF2A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3134AC4B-5A56-A5F9-AE8A-A8457A2AA7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16D1BA4-15FC-447D-9984-D860A60B4E16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32B0C660-6E4A-3DB2-506E-D1DD69014CF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05A980E6-3FAE-33E9-7091-D8FB85802E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E4F5F32B-85B5-40CA-7EF0-95E1FBC04F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C2F55D8-9145-480A-A18A-E9729DDE499A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EED81389-CE10-EBEE-C06B-9704F4B9D1B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6A35BA8E-B896-65F7-3D88-BF3B4148E6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A133CD0E-2C71-203B-6067-F816BC44A3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15F0111-68F4-47E7-A9F2-A67B40F162D2}" type="slidenum">
              <a:rPr lang="en-US" altLang="en-US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6F8A186E-0AB9-1251-08A9-82B2A4835F8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D6FBA453-754B-FAD9-2615-05E26ED220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77B9247A-CCAE-7E27-CA8D-8E7A69DC5E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3088D30-F376-4537-A3EC-5C380BEEA740}" type="slidenum">
              <a:rPr lang="en-US" altLang="en-US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579592DC-B099-E6D7-DF90-60BC79B8273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752BEEB7-180D-F6F7-44B0-4C9E81AFD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29065ECD-4590-D054-A151-B716A9F9E7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80BA33B-EA07-4B2D-89D1-382A8C60F7AA}" type="slidenum">
              <a:rPr lang="en-US" altLang="en-US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E53C2607-FF50-D0B0-90AF-105C72497D4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59B96112-8BAD-35F6-E1A8-9BD2A09EC9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3D808715-084F-0FBD-050A-0D2092262A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D99A6F3-3A35-455B-992C-8139770D5A30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4F2E31AD-EDE2-DDC4-F1E5-6DAA9669D22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FEDAFE9F-4E54-B189-C304-44C78F79F8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81718669-9CDA-8439-48CA-9C01DFA449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8BC6906-F741-4256-B6E0-2C304E4CB05C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7A0A53C-1833-FAC8-55FB-0AA78CACF23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20EBF07C-48D5-8CED-CD38-A7A71F93B7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A917369F-7B17-3FF0-1DA1-BF6AAF03AC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D65A5793-9515-4F8B-A682-ECACB43D9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3CB54EC4-DCF3-06FA-2FF1-D40D94A014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B5BF935-79D6-4549-9865-FCF5E43E0953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938AC78C-4F32-C206-03A4-E0A9B3AAD9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C26D28EB-579A-3E23-71D0-E51AA8E3C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7675E12C-6712-6D13-5E9B-807A5A28C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F3F70DA-7198-4068-B00E-8D149E4D0438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07A62569-86B7-ADFA-A16F-0EC317DB08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4D96F68-3379-4598-A791-73A56B7D814E}" type="slidenum">
              <a:rPr lang="en-US" altLang="en-US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2EB9C402-CF2D-606F-5D52-F111F0A7DD1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3CB2F67F-7514-63CF-A74D-D0F4F6AE32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FCEA645E-4307-A60D-A9EE-1F291ACDE9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1C42C68-C01A-4D3F-83C1-AB6D575D0138}" type="slidenum">
              <a:rPr lang="en-US" altLang="en-US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58D67C31-6912-51AD-9C9A-028AD991F65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0A7CD541-B8B4-5BBB-2293-04CB561BE8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873203A-3B7B-F160-4ADD-BC861CE94F60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2587F8CE-0EB0-8121-4E6C-15D99D5F328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5262" name="Freeform 4">
                <a:extLst>
                  <a:ext uri="{FF2B5EF4-FFF2-40B4-BE49-F238E27FC236}">
                    <a16:creationId xmlns:a16="http://schemas.microsoft.com/office/drawing/2014/main" id="{432262EA-CAC0-87AE-1D15-756CD380350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3" name="Freeform 5">
                <a:extLst>
                  <a:ext uri="{FF2B5EF4-FFF2-40B4-BE49-F238E27FC236}">
                    <a16:creationId xmlns:a16="http://schemas.microsoft.com/office/drawing/2014/main" id="{8B3D913B-953D-50D8-0050-8CAA2C77C4D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4" name="Freeform 6">
                <a:extLst>
                  <a:ext uri="{FF2B5EF4-FFF2-40B4-BE49-F238E27FC236}">
                    <a16:creationId xmlns:a16="http://schemas.microsoft.com/office/drawing/2014/main" id="{92705E71-FDA6-DBEA-1440-E3D1C4CD58E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5" name="Freeform 7">
                <a:extLst>
                  <a:ext uri="{FF2B5EF4-FFF2-40B4-BE49-F238E27FC236}">
                    <a16:creationId xmlns:a16="http://schemas.microsoft.com/office/drawing/2014/main" id="{FAA5B65B-41BB-0080-F549-D90DC7F8F9E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6" name="Freeform 8">
                <a:extLst>
                  <a:ext uri="{FF2B5EF4-FFF2-40B4-BE49-F238E27FC236}">
                    <a16:creationId xmlns:a16="http://schemas.microsoft.com/office/drawing/2014/main" id="{9126D4F4-4721-4EB1-0808-4FBFEF4CAAD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7" name="Freeform 9">
                <a:extLst>
                  <a:ext uri="{FF2B5EF4-FFF2-40B4-BE49-F238E27FC236}">
                    <a16:creationId xmlns:a16="http://schemas.microsoft.com/office/drawing/2014/main" id="{69924B84-D386-F2A3-18D4-F340A446A2F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8" name="Freeform 10">
                <a:extLst>
                  <a:ext uri="{FF2B5EF4-FFF2-40B4-BE49-F238E27FC236}">
                    <a16:creationId xmlns:a16="http://schemas.microsoft.com/office/drawing/2014/main" id="{CD44A4E4-241B-D0CF-82F4-78745FAD548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9" name="Freeform 11">
                <a:extLst>
                  <a:ext uri="{FF2B5EF4-FFF2-40B4-BE49-F238E27FC236}">
                    <a16:creationId xmlns:a16="http://schemas.microsoft.com/office/drawing/2014/main" id="{0C7D402C-868A-183A-E9E5-19A46ADD582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0" name="Freeform 12">
                <a:extLst>
                  <a:ext uri="{FF2B5EF4-FFF2-40B4-BE49-F238E27FC236}">
                    <a16:creationId xmlns:a16="http://schemas.microsoft.com/office/drawing/2014/main" id="{5FBF362D-E891-45AA-FB6E-5E91E85FD4F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1" name="Freeform 13">
                <a:extLst>
                  <a:ext uri="{FF2B5EF4-FFF2-40B4-BE49-F238E27FC236}">
                    <a16:creationId xmlns:a16="http://schemas.microsoft.com/office/drawing/2014/main" id="{7BB5D42E-FF80-29F6-62CF-2BAB8B1C706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2" name="Freeform 14">
                <a:extLst>
                  <a:ext uri="{FF2B5EF4-FFF2-40B4-BE49-F238E27FC236}">
                    <a16:creationId xmlns:a16="http://schemas.microsoft.com/office/drawing/2014/main" id="{307201FC-5D45-8DE1-81A7-FD2FF232C7B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3" name="Freeform 15">
                <a:extLst>
                  <a:ext uri="{FF2B5EF4-FFF2-40B4-BE49-F238E27FC236}">
                    <a16:creationId xmlns:a16="http://schemas.microsoft.com/office/drawing/2014/main" id="{4B09A20B-7078-AF41-104C-EB0570256AF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4" name="Freeform 16">
                <a:extLst>
                  <a:ext uri="{FF2B5EF4-FFF2-40B4-BE49-F238E27FC236}">
                    <a16:creationId xmlns:a16="http://schemas.microsoft.com/office/drawing/2014/main" id="{44DD78E4-ECC1-9D9D-848C-0A9935D5A50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31208DBF-D5E5-8A42-55D7-749F993B5D1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" name="Rectangle 18">
                <a:extLst>
                  <a:ext uri="{FF2B5EF4-FFF2-40B4-BE49-F238E27FC236}">
                    <a16:creationId xmlns:a16="http://schemas.microsoft.com/office/drawing/2014/main" id="{83A9EBC3-DE19-1BF7-D300-63E86E6455E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50540747-945D-054D-64A0-CF06982B39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" name="Rectangle 20">
                <a:extLst>
                  <a:ext uri="{FF2B5EF4-FFF2-40B4-BE49-F238E27FC236}">
                    <a16:creationId xmlns:a16="http://schemas.microsoft.com/office/drawing/2014/main" id="{F8CE97B7-CB59-E110-31FB-D5A0977E60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" name="Rectangle 21">
                <a:extLst>
                  <a:ext uri="{FF2B5EF4-FFF2-40B4-BE49-F238E27FC236}">
                    <a16:creationId xmlns:a16="http://schemas.microsoft.com/office/drawing/2014/main" id="{C3E7515F-6833-52B9-1FAA-B2CE272E55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" name="Rectangle 22">
                <a:extLst>
                  <a:ext uri="{FF2B5EF4-FFF2-40B4-BE49-F238E27FC236}">
                    <a16:creationId xmlns:a16="http://schemas.microsoft.com/office/drawing/2014/main" id="{EB0C5931-554C-B9CD-8E16-07C5B826CF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" name="Rectangle 23">
                <a:extLst>
                  <a:ext uri="{FF2B5EF4-FFF2-40B4-BE49-F238E27FC236}">
                    <a16:creationId xmlns:a16="http://schemas.microsoft.com/office/drawing/2014/main" id="{47BEF3E7-D857-74A1-CD01-0D24A721D9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0C1C8535-073B-B92E-4818-9F9F7E2D2A7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2" name="Rectangle 25">
                <a:extLst>
                  <a:ext uri="{FF2B5EF4-FFF2-40B4-BE49-F238E27FC236}">
                    <a16:creationId xmlns:a16="http://schemas.microsoft.com/office/drawing/2014/main" id="{C8C0E398-C789-50BB-1046-5F3FA05A90D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6E350270-1DC7-2622-5061-6A5D29554BC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4" name="Rectangle 27">
                <a:extLst>
                  <a:ext uri="{FF2B5EF4-FFF2-40B4-BE49-F238E27FC236}">
                    <a16:creationId xmlns:a16="http://schemas.microsoft.com/office/drawing/2014/main" id="{09FC04F1-38B6-9B43-8EF3-750285CAF5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D422354F-C348-FA02-8D15-58586CBA6EE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E5F9B46F-165F-24BF-454A-D313758D6F7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286A0DF8-E6E6-ED88-1450-817DE3F50AD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2D265D15-BA93-06B7-229C-F60A403A677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" name="Rectangle 32">
                <a:extLst>
                  <a:ext uri="{FF2B5EF4-FFF2-40B4-BE49-F238E27FC236}">
                    <a16:creationId xmlns:a16="http://schemas.microsoft.com/office/drawing/2014/main" id="{D435770C-0842-68F1-28D1-921EE17E93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" name="Rectangle 33">
                <a:extLst>
                  <a:ext uri="{FF2B5EF4-FFF2-40B4-BE49-F238E27FC236}">
                    <a16:creationId xmlns:a16="http://schemas.microsoft.com/office/drawing/2014/main" id="{FFD75EAF-0401-275F-3044-F334F124A0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" name="Rectangle 34">
                <a:extLst>
                  <a:ext uri="{FF2B5EF4-FFF2-40B4-BE49-F238E27FC236}">
                    <a16:creationId xmlns:a16="http://schemas.microsoft.com/office/drawing/2014/main" id="{A4F6B0F6-ADE2-2C3F-36EA-98D78208AB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" name="Rectangle 35">
                <a:extLst>
                  <a:ext uri="{FF2B5EF4-FFF2-40B4-BE49-F238E27FC236}">
                    <a16:creationId xmlns:a16="http://schemas.microsoft.com/office/drawing/2014/main" id="{0ABBB043-3D21-3F9D-6A94-8B3EB4F726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B76B7601-CF5C-C057-6446-2365A41E04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" name="Rectangle 37">
                <a:extLst>
                  <a:ext uri="{FF2B5EF4-FFF2-40B4-BE49-F238E27FC236}">
                    <a16:creationId xmlns:a16="http://schemas.microsoft.com/office/drawing/2014/main" id="{D0073E61-07A4-6B05-D804-E5EDD20335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" name="Rectangle 38">
                <a:extLst>
                  <a:ext uri="{FF2B5EF4-FFF2-40B4-BE49-F238E27FC236}">
                    <a16:creationId xmlns:a16="http://schemas.microsoft.com/office/drawing/2014/main" id="{230C51A3-23F7-A703-2DA8-05114A73001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6" name="Rectangle 39">
                <a:extLst>
                  <a:ext uri="{FF2B5EF4-FFF2-40B4-BE49-F238E27FC236}">
                    <a16:creationId xmlns:a16="http://schemas.microsoft.com/office/drawing/2014/main" id="{D02EC5AA-6BBE-EADA-8C02-D9FA304EBD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069D2B17-C2C7-8463-2813-02952E35AC7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822A7724-219A-029B-156A-D10518922C6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9" name="Rectangle 42">
                <a:extLst>
                  <a:ext uri="{FF2B5EF4-FFF2-40B4-BE49-F238E27FC236}">
                    <a16:creationId xmlns:a16="http://schemas.microsoft.com/office/drawing/2014/main" id="{034830F4-F277-FF84-68EC-4719FB0DE9E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id="{5781ACC7-E39C-847F-FB60-02C514727F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1" name="Rectangle 44">
                <a:extLst>
                  <a:ext uri="{FF2B5EF4-FFF2-40B4-BE49-F238E27FC236}">
                    <a16:creationId xmlns:a16="http://schemas.microsoft.com/office/drawing/2014/main" id="{F27F2E80-F3C2-5527-334A-DBC856B5282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id="{FC3FE81A-CABE-B962-69C4-5276DA2404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38FF0ED6-6C5D-FCED-E33A-D437557F36A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id="{093B2343-38A6-541F-BBEE-976B6039BA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5" name="Rectangle 48">
                <a:extLst>
                  <a:ext uri="{FF2B5EF4-FFF2-40B4-BE49-F238E27FC236}">
                    <a16:creationId xmlns:a16="http://schemas.microsoft.com/office/drawing/2014/main" id="{E1D0C8D3-79DB-2725-99E3-807F9C0EEA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" name="Rectangle 49">
                <a:extLst>
                  <a:ext uri="{FF2B5EF4-FFF2-40B4-BE49-F238E27FC236}">
                    <a16:creationId xmlns:a16="http://schemas.microsoft.com/office/drawing/2014/main" id="{CBDC12C9-8766-4A72-9672-674FA6CEB2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7" name="Rectangle 50">
                <a:extLst>
                  <a:ext uri="{FF2B5EF4-FFF2-40B4-BE49-F238E27FC236}">
                    <a16:creationId xmlns:a16="http://schemas.microsoft.com/office/drawing/2014/main" id="{66F97AC9-966D-6AD7-7D5C-4A25A56606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:a16="http://schemas.microsoft.com/office/drawing/2014/main" id="{89C1E249-9EB9-854C-0909-2F774E3292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9" name="Rectangle 52">
                <a:extLst>
                  <a:ext uri="{FF2B5EF4-FFF2-40B4-BE49-F238E27FC236}">
                    <a16:creationId xmlns:a16="http://schemas.microsoft.com/office/drawing/2014/main" id="{C902340E-EB70-78CA-0B59-F2881B48C2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0" name="Rectangle 53">
                <a:extLst>
                  <a:ext uri="{FF2B5EF4-FFF2-40B4-BE49-F238E27FC236}">
                    <a16:creationId xmlns:a16="http://schemas.microsoft.com/office/drawing/2014/main" id="{33AC77F7-3EF4-3CAD-C0DE-BEBE5FF5ED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" name="Rectangle 54">
                <a:extLst>
                  <a:ext uri="{FF2B5EF4-FFF2-40B4-BE49-F238E27FC236}">
                    <a16:creationId xmlns:a16="http://schemas.microsoft.com/office/drawing/2014/main" id="{A65E6ED7-8458-E42E-AB35-F64771DE474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2" name="Rectangle 55">
                <a:extLst>
                  <a:ext uri="{FF2B5EF4-FFF2-40B4-BE49-F238E27FC236}">
                    <a16:creationId xmlns:a16="http://schemas.microsoft.com/office/drawing/2014/main" id="{3FE67E67-57BB-E969-A867-3A29F6AC8D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3" name="Rectangle 56">
                <a:extLst>
                  <a:ext uri="{FF2B5EF4-FFF2-40B4-BE49-F238E27FC236}">
                    <a16:creationId xmlns:a16="http://schemas.microsoft.com/office/drawing/2014/main" id="{E2E071BF-9298-9070-9180-14D44F96FA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FADE3F62-075B-8E93-1A8F-C8C5263B9D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19E069D9-57A3-DA54-EC34-359F085B4D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6" name="Rectangle 59">
                <a:extLst>
                  <a:ext uri="{FF2B5EF4-FFF2-40B4-BE49-F238E27FC236}">
                    <a16:creationId xmlns:a16="http://schemas.microsoft.com/office/drawing/2014/main" id="{22241FD9-B1EE-85E8-AA9A-BBD8796F34D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7" name="Rectangle 60">
                <a:extLst>
                  <a:ext uri="{FF2B5EF4-FFF2-40B4-BE49-F238E27FC236}">
                    <a16:creationId xmlns:a16="http://schemas.microsoft.com/office/drawing/2014/main" id="{9DC00721-D075-52FB-8893-25600B0B63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8" name="Rectangle 61">
                <a:extLst>
                  <a:ext uri="{FF2B5EF4-FFF2-40B4-BE49-F238E27FC236}">
                    <a16:creationId xmlns:a16="http://schemas.microsoft.com/office/drawing/2014/main" id="{C6A316A4-673E-BAB8-9DDB-FD6E3543F51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9" name="Rectangle 62">
                <a:extLst>
                  <a:ext uri="{FF2B5EF4-FFF2-40B4-BE49-F238E27FC236}">
                    <a16:creationId xmlns:a16="http://schemas.microsoft.com/office/drawing/2014/main" id="{49A700A7-BB42-B7E2-0143-EB08B610F07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0" name="Rectangle 63">
                <a:extLst>
                  <a:ext uri="{FF2B5EF4-FFF2-40B4-BE49-F238E27FC236}">
                    <a16:creationId xmlns:a16="http://schemas.microsoft.com/office/drawing/2014/main" id="{CBEC9994-F2B1-943A-90D4-8943952431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1" name="Rectangle 64">
                <a:extLst>
                  <a:ext uri="{FF2B5EF4-FFF2-40B4-BE49-F238E27FC236}">
                    <a16:creationId xmlns:a16="http://schemas.microsoft.com/office/drawing/2014/main" id="{EE7D5E8F-CB9B-3D3F-7A12-A4685FB860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" name="Rectangle 65">
                <a:extLst>
                  <a:ext uri="{FF2B5EF4-FFF2-40B4-BE49-F238E27FC236}">
                    <a16:creationId xmlns:a16="http://schemas.microsoft.com/office/drawing/2014/main" id="{F036FDD5-B11A-2C25-BBC8-3F3E423812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Rectangle 66">
                <a:extLst>
                  <a:ext uri="{FF2B5EF4-FFF2-40B4-BE49-F238E27FC236}">
                    <a16:creationId xmlns:a16="http://schemas.microsoft.com/office/drawing/2014/main" id="{01EF0994-202B-A30B-2888-34A0E1F3951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4" name="Rectangle 67">
                <a:extLst>
                  <a:ext uri="{FF2B5EF4-FFF2-40B4-BE49-F238E27FC236}">
                    <a16:creationId xmlns:a16="http://schemas.microsoft.com/office/drawing/2014/main" id="{D4C60129-893D-CCD3-E9CE-9893A6AF443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5" name="Rectangle 68">
                <a:extLst>
                  <a:ext uri="{FF2B5EF4-FFF2-40B4-BE49-F238E27FC236}">
                    <a16:creationId xmlns:a16="http://schemas.microsoft.com/office/drawing/2014/main" id="{5BC65675-D72C-435C-4070-C553BD5B23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6" name="Rectangle 69">
                <a:extLst>
                  <a:ext uri="{FF2B5EF4-FFF2-40B4-BE49-F238E27FC236}">
                    <a16:creationId xmlns:a16="http://schemas.microsoft.com/office/drawing/2014/main" id="{BFE9A8A1-6C42-3405-C791-7686BA1945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Rectangle 70">
                <a:extLst>
                  <a:ext uri="{FF2B5EF4-FFF2-40B4-BE49-F238E27FC236}">
                    <a16:creationId xmlns:a16="http://schemas.microsoft.com/office/drawing/2014/main" id="{293C787F-9B9F-BA2A-D9FF-1074975F73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8" name="Rectangle 71">
                <a:extLst>
                  <a:ext uri="{FF2B5EF4-FFF2-40B4-BE49-F238E27FC236}">
                    <a16:creationId xmlns:a16="http://schemas.microsoft.com/office/drawing/2014/main" id="{A2E41B88-ED26-2D25-01A7-8DCD233620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Rectangle 72">
                <a:extLst>
                  <a:ext uri="{FF2B5EF4-FFF2-40B4-BE49-F238E27FC236}">
                    <a16:creationId xmlns:a16="http://schemas.microsoft.com/office/drawing/2014/main" id="{40E98990-4514-5AC5-E8DB-C766D3F526B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0" name="Rectangle 73">
                <a:extLst>
                  <a:ext uri="{FF2B5EF4-FFF2-40B4-BE49-F238E27FC236}">
                    <a16:creationId xmlns:a16="http://schemas.microsoft.com/office/drawing/2014/main" id="{9E46BE25-53D1-BDBA-9ACF-CFD0AAEB55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1" name="Rectangle 74">
                <a:extLst>
                  <a:ext uri="{FF2B5EF4-FFF2-40B4-BE49-F238E27FC236}">
                    <a16:creationId xmlns:a16="http://schemas.microsoft.com/office/drawing/2014/main" id="{58B2226A-1595-F7A0-2667-93AE0C12DB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2" name="Rectangle 75">
                <a:extLst>
                  <a:ext uri="{FF2B5EF4-FFF2-40B4-BE49-F238E27FC236}">
                    <a16:creationId xmlns:a16="http://schemas.microsoft.com/office/drawing/2014/main" id="{104F90B4-6182-4556-9D8B-A150758C328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3" name="Rectangle 76">
                <a:extLst>
                  <a:ext uri="{FF2B5EF4-FFF2-40B4-BE49-F238E27FC236}">
                    <a16:creationId xmlns:a16="http://schemas.microsoft.com/office/drawing/2014/main" id="{8091E387-E943-E569-35C8-50E6670F9E3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4" name="Rectangle 77">
                <a:extLst>
                  <a:ext uri="{FF2B5EF4-FFF2-40B4-BE49-F238E27FC236}">
                    <a16:creationId xmlns:a16="http://schemas.microsoft.com/office/drawing/2014/main" id="{ED78EB46-604B-1156-3E27-0BBD39AFF6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5" name="Rectangle 78">
                <a:extLst>
                  <a:ext uri="{FF2B5EF4-FFF2-40B4-BE49-F238E27FC236}">
                    <a16:creationId xmlns:a16="http://schemas.microsoft.com/office/drawing/2014/main" id="{F72A1BFD-E170-1CE8-840D-EBB30CA18C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6" name="Rectangle 79">
                <a:extLst>
                  <a:ext uri="{FF2B5EF4-FFF2-40B4-BE49-F238E27FC236}">
                    <a16:creationId xmlns:a16="http://schemas.microsoft.com/office/drawing/2014/main" id="{D782F981-776F-21E9-63FE-337354D170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7" name="Rectangle 80">
                <a:extLst>
                  <a:ext uri="{FF2B5EF4-FFF2-40B4-BE49-F238E27FC236}">
                    <a16:creationId xmlns:a16="http://schemas.microsoft.com/office/drawing/2014/main" id="{9C7C3F6A-D135-0005-2F53-008E6C52083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8" name="Freeform 81">
                <a:extLst>
                  <a:ext uri="{FF2B5EF4-FFF2-40B4-BE49-F238E27FC236}">
                    <a16:creationId xmlns:a16="http://schemas.microsoft.com/office/drawing/2014/main" id="{7F4F1A14-7B5F-8FC6-E677-DC701E31BBD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9" name="Rectangle 82">
                <a:extLst>
                  <a:ext uri="{FF2B5EF4-FFF2-40B4-BE49-F238E27FC236}">
                    <a16:creationId xmlns:a16="http://schemas.microsoft.com/office/drawing/2014/main" id="{05C3F8BD-4727-0A98-8106-C610707E5C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0" name="Rectangle 83">
                <a:extLst>
                  <a:ext uri="{FF2B5EF4-FFF2-40B4-BE49-F238E27FC236}">
                    <a16:creationId xmlns:a16="http://schemas.microsoft.com/office/drawing/2014/main" id="{E7F37A7D-13C8-BD29-FAFA-3F90931490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1" name="Rectangle 84">
                <a:extLst>
                  <a:ext uri="{FF2B5EF4-FFF2-40B4-BE49-F238E27FC236}">
                    <a16:creationId xmlns:a16="http://schemas.microsoft.com/office/drawing/2014/main" id="{A7F5B7ED-CB79-7810-6976-78AAC6F171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2" name="Rectangle 85">
                <a:extLst>
                  <a:ext uri="{FF2B5EF4-FFF2-40B4-BE49-F238E27FC236}">
                    <a16:creationId xmlns:a16="http://schemas.microsoft.com/office/drawing/2014/main" id="{B13DA76B-073E-5426-8D51-07636263628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3" name="Rectangle 86">
                <a:extLst>
                  <a:ext uri="{FF2B5EF4-FFF2-40B4-BE49-F238E27FC236}">
                    <a16:creationId xmlns:a16="http://schemas.microsoft.com/office/drawing/2014/main" id="{7AC0FD9F-1B7A-9102-8A14-834E1ED9A0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4" name="Rectangle 87">
                <a:extLst>
                  <a:ext uri="{FF2B5EF4-FFF2-40B4-BE49-F238E27FC236}">
                    <a16:creationId xmlns:a16="http://schemas.microsoft.com/office/drawing/2014/main" id="{AFCF0EE5-B75E-DA4A-72F2-EAE7F2776C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5" name="Rectangle 88">
                <a:extLst>
                  <a:ext uri="{FF2B5EF4-FFF2-40B4-BE49-F238E27FC236}">
                    <a16:creationId xmlns:a16="http://schemas.microsoft.com/office/drawing/2014/main" id="{CD3B909E-8297-4D14-6012-529D8F349BB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6" name="Rectangle 89">
                <a:extLst>
                  <a:ext uri="{FF2B5EF4-FFF2-40B4-BE49-F238E27FC236}">
                    <a16:creationId xmlns:a16="http://schemas.microsoft.com/office/drawing/2014/main" id="{34D0986B-0202-B471-C9AC-D005C27109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7" name="Rectangle 90">
                <a:extLst>
                  <a:ext uri="{FF2B5EF4-FFF2-40B4-BE49-F238E27FC236}">
                    <a16:creationId xmlns:a16="http://schemas.microsoft.com/office/drawing/2014/main" id="{D4C70719-5740-361B-01D6-4E7F503FF9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8" name="Rectangle 91">
                <a:extLst>
                  <a:ext uri="{FF2B5EF4-FFF2-40B4-BE49-F238E27FC236}">
                    <a16:creationId xmlns:a16="http://schemas.microsoft.com/office/drawing/2014/main" id="{C0C9B091-2C7A-EF73-91F3-123EAA983B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9" name="Rectangle 92">
                <a:extLst>
                  <a:ext uri="{FF2B5EF4-FFF2-40B4-BE49-F238E27FC236}">
                    <a16:creationId xmlns:a16="http://schemas.microsoft.com/office/drawing/2014/main" id="{DEABE347-93C0-803A-F010-8CA1385388D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0" name="Rectangle 93">
                <a:extLst>
                  <a:ext uri="{FF2B5EF4-FFF2-40B4-BE49-F238E27FC236}">
                    <a16:creationId xmlns:a16="http://schemas.microsoft.com/office/drawing/2014/main" id="{AAAABF6F-2BE5-3384-DE79-30F4C0DCF3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1" name="Rectangle 94">
                <a:extLst>
                  <a:ext uri="{FF2B5EF4-FFF2-40B4-BE49-F238E27FC236}">
                    <a16:creationId xmlns:a16="http://schemas.microsoft.com/office/drawing/2014/main" id="{90CE8C76-4E08-89E8-42A6-5E7D18F728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2" name="Rectangle 95">
                <a:extLst>
                  <a:ext uri="{FF2B5EF4-FFF2-40B4-BE49-F238E27FC236}">
                    <a16:creationId xmlns:a16="http://schemas.microsoft.com/office/drawing/2014/main" id="{A5076F85-828F-F66E-59CF-7B41A1382A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3" name="Rectangle 96">
                <a:extLst>
                  <a:ext uri="{FF2B5EF4-FFF2-40B4-BE49-F238E27FC236}">
                    <a16:creationId xmlns:a16="http://schemas.microsoft.com/office/drawing/2014/main" id="{DCB98CCD-3578-F340-FB3F-64834A54718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4" name="Rectangle 97">
                <a:extLst>
                  <a:ext uri="{FF2B5EF4-FFF2-40B4-BE49-F238E27FC236}">
                    <a16:creationId xmlns:a16="http://schemas.microsoft.com/office/drawing/2014/main" id="{11B009EE-6007-FFE9-9099-EA279B0BBD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5" name="Rectangle 98">
                <a:extLst>
                  <a:ext uri="{FF2B5EF4-FFF2-40B4-BE49-F238E27FC236}">
                    <a16:creationId xmlns:a16="http://schemas.microsoft.com/office/drawing/2014/main" id="{17C36A94-D9E0-AEAF-5F9F-FCAE8F0441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6" name="Rectangle 99">
                <a:extLst>
                  <a:ext uri="{FF2B5EF4-FFF2-40B4-BE49-F238E27FC236}">
                    <a16:creationId xmlns:a16="http://schemas.microsoft.com/office/drawing/2014/main" id="{BEDAF5E0-2804-C603-CF31-B049FBA082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7" name="Rectangle 100">
                <a:extLst>
                  <a:ext uri="{FF2B5EF4-FFF2-40B4-BE49-F238E27FC236}">
                    <a16:creationId xmlns:a16="http://schemas.microsoft.com/office/drawing/2014/main" id="{FA3A9FB6-7333-C13C-9903-685BEB3622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8" name="Rectangle 101">
                <a:extLst>
                  <a:ext uri="{FF2B5EF4-FFF2-40B4-BE49-F238E27FC236}">
                    <a16:creationId xmlns:a16="http://schemas.microsoft.com/office/drawing/2014/main" id="{3B0ACBC8-C107-8F9A-0420-A7F856CA22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1" name="Rectangle 102">
                <a:extLst>
                  <a:ext uri="{FF2B5EF4-FFF2-40B4-BE49-F238E27FC236}">
                    <a16:creationId xmlns:a16="http://schemas.microsoft.com/office/drawing/2014/main" id="{57AE8E61-EFE5-1FC9-D22D-FC3430F612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2" name="Rectangle 103">
                <a:extLst>
                  <a:ext uri="{FF2B5EF4-FFF2-40B4-BE49-F238E27FC236}">
                    <a16:creationId xmlns:a16="http://schemas.microsoft.com/office/drawing/2014/main" id="{48D202FB-DACF-7771-D211-5D5F6731EB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3" name="Rectangle 104">
                <a:extLst>
                  <a:ext uri="{FF2B5EF4-FFF2-40B4-BE49-F238E27FC236}">
                    <a16:creationId xmlns:a16="http://schemas.microsoft.com/office/drawing/2014/main" id="{7162803B-0D78-B40A-DB73-49D0F4511E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4" name="Rectangle 105">
                <a:extLst>
                  <a:ext uri="{FF2B5EF4-FFF2-40B4-BE49-F238E27FC236}">
                    <a16:creationId xmlns:a16="http://schemas.microsoft.com/office/drawing/2014/main" id="{51BCBA1E-F805-895D-9B89-D51297902E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5" name="Rectangle 106">
                <a:extLst>
                  <a:ext uri="{FF2B5EF4-FFF2-40B4-BE49-F238E27FC236}">
                    <a16:creationId xmlns:a16="http://schemas.microsoft.com/office/drawing/2014/main" id="{C582C2EE-BBA9-1DCE-4796-AC9E851816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6" name="Rectangle 107">
                <a:extLst>
                  <a:ext uri="{FF2B5EF4-FFF2-40B4-BE49-F238E27FC236}">
                    <a16:creationId xmlns:a16="http://schemas.microsoft.com/office/drawing/2014/main" id="{69B1AB14-8A6C-6E97-0089-AFFAB8F0D9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7" name="Rectangle 108">
                <a:extLst>
                  <a:ext uri="{FF2B5EF4-FFF2-40B4-BE49-F238E27FC236}">
                    <a16:creationId xmlns:a16="http://schemas.microsoft.com/office/drawing/2014/main" id="{0EFC7B45-19BD-1908-5F66-E38497CA4D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8" name="Rectangle 109">
                <a:extLst>
                  <a:ext uri="{FF2B5EF4-FFF2-40B4-BE49-F238E27FC236}">
                    <a16:creationId xmlns:a16="http://schemas.microsoft.com/office/drawing/2014/main" id="{16A8EA1B-E578-739E-6BEC-10A4D4501E2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9" name="Rectangle 110">
                <a:extLst>
                  <a:ext uri="{FF2B5EF4-FFF2-40B4-BE49-F238E27FC236}">
                    <a16:creationId xmlns:a16="http://schemas.microsoft.com/office/drawing/2014/main" id="{4B92EB39-C0ED-9C31-2815-ADD270C3B82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0" name="Rectangle 111">
                <a:extLst>
                  <a:ext uri="{FF2B5EF4-FFF2-40B4-BE49-F238E27FC236}">
                    <a16:creationId xmlns:a16="http://schemas.microsoft.com/office/drawing/2014/main" id="{8C42F2B2-AAC8-95BB-6031-B619457A48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1" name="Rectangle 112">
                <a:extLst>
                  <a:ext uri="{FF2B5EF4-FFF2-40B4-BE49-F238E27FC236}">
                    <a16:creationId xmlns:a16="http://schemas.microsoft.com/office/drawing/2014/main" id="{E0E9CABB-EEA5-CFB2-37FB-4C4D6BCFD1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2" name="Rectangle 113">
                <a:extLst>
                  <a:ext uri="{FF2B5EF4-FFF2-40B4-BE49-F238E27FC236}">
                    <a16:creationId xmlns:a16="http://schemas.microsoft.com/office/drawing/2014/main" id="{98BE3A1F-7E2E-8F33-011F-E1F06ABF8B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3" name="Rectangle 114">
                <a:extLst>
                  <a:ext uri="{FF2B5EF4-FFF2-40B4-BE49-F238E27FC236}">
                    <a16:creationId xmlns:a16="http://schemas.microsoft.com/office/drawing/2014/main" id="{100AB70E-3FCF-DB16-B242-58460935401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4" name="Rectangle 115">
                <a:extLst>
                  <a:ext uri="{FF2B5EF4-FFF2-40B4-BE49-F238E27FC236}">
                    <a16:creationId xmlns:a16="http://schemas.microsoft.com/office/drawing/2014/main" id="{4CA7E519-AD5E-390A-B8A3-7602F83D7B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5" name="Rectangle 116">
                <a:extLst>
                  <a:ext uri="{FF2B5EF4-FFF2-40B4-BE49-F238E27FC236}">
                    <a16:creationId xmlns:a16="http://schemas.microsoft.com/office/drawing/2014/main" id="{5BA855BD-5117-AEE1-0F3F-97DBFC12DD4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6" name="Rectangle 117">
                <a:extLst>
                  <a:ext uri="{FF2B5EF4-FFF2-40B4-BE49-F238E27FC236}">
                    <a16:creationId xmlns:a16="http://schemas.microsoft.com/office/drawing/2014/main" id="{75B30306-2339-7922-19C0-D969AAF3FE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7" name="Rectangle 118">
                <a:extLst>
                  <a:ext uri="{FF2B5EF4-FFF2-40B4-BE49-F238E27FC236}">
                    <a16:creationId xmlns:a16="http://schemas.microsoft.com/office/drawing/2014/main" id="{C00313FF-F376-9F47-73A3-62564431DB1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8" name="Rectangle 119">
                <a:extLst>
                  <a:ext uri="{FF2B5EF4-FFF2-40B4-BE49-F238E27FC236}">
                    <a16:creationId xmlns:a16="http://schemas.microsoft.com/office/drawing/2014/main" id="{2FE7369C-EC17-027F-B65E-22D845766C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9" name="Rectangle 120">
                <a:extLst>
                  <a:ext uri="{FF2B5EF4-FFF2-40B4-BE49-F238E27FC236}">
                    <a16:creationId xmlns:a16="http://schemas.microsoft.com/office/drawing/2014/main" id="{B7BCFDD0-1D94-1FAD-4F5D-D720FD27556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0" name="Rectangle 121">
                <a:extLst>
                  <a:ext uri="{FF2B5EF4-FFF2-40B4-BE49-F238E27FC236}">
                    <a16:creationId xmlns:a16="http://schemas.microsoft.com/office/drawing/2014/main" id="{70EF3FF6-5E81-71C0-3D2A-5FA20937B59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1" name="Rectangle 122">
                <a:extLst>
                  <a:ext uri="{FF2B5EF4-FFF2-40B4-BE49-F238E27FC236}">
                    <a16:creationId xmlns:a16="http://schemas.microsoft.com/office/drawing/2014/main" id="{DB5C7E9D-8C81-E843-0FD9-D76BB17563F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2" name="Rectangle 123">
                <a:extLst>
                  <a:ext uri="{FF2B5EF4-FFF2-40B4-BE49-F238E27FC236}">
                    <a16:creationId xmlns:a16="http://schemas.microsoft.com/office/drawing/2014/main" id="{83515BAF-417A-C34B-E250-9BEC5CE1BB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3" name="Rectangle 124">
                <a:extLst>
                  <a:ext uri="{FF2B5EF4-FFF2-40B4-BE49-F238E27FC236}">
                    <a16:creationId xmlns:a16="http://schemas.microsoft.com/office/drawing/2014/main" id="{47AE64C3-5E1A-3893-6DB7-C57BC136AD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4" name="Rectangle 125">
                <a:extLst>
                  <a:ext uri="{FF2B5EF4-FFF2-40B4-BE49-F238E27FC236}">
                    <a16:creationId xmlns:a16="http://schemas.microsoft.com/office/drawing/2014/main" id="{AF292F02-4990-92C6-6FAB-27C90FD7745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5" name="Rectangle 126">
                <a:extLst>
                  <a:ext uri="{FF2B5EF4-FFF2-40B4-BE49-F238E27FC236}">
                    <a16:creationId xmlns:a16="http://schemas.microsoft.com/office/drawing/2014/main" id="{0438DCAF-A567-2604-974B-577AE0EE82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6" name="Rectangle 127">
                <a:extLst>
                  <a:ext uri="{FF2B5EF4-FFF2-40B4-BE49-F238E27FC236}">
                    <a16:creationId xmlns:a16="http://schemas.microsoft.com/office/drawing/2014/main" id="{8478093F-71E4-1B49-FBA2-8958A888AEE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7" name="Rectangle 128">
                <a:extLst>
                  <a:ext uri="{FF2B5EF4-FFF2-40B4-BE49-F238E27FC236}">
                    <a16:creationId xmlns:a16="http://schemas.microsoft.com/office/drawing/2014/main" id="{AD996965-C2DA-0E15-C05A-AE1177680E9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8" name="Rectangle 129">
                <a:extLst>
                  <a:ext uri="{FF2B5EF4-FFF2-40B4-BE49-F238E27FC236}">
                    <a16:creationId xmlns:a16="http://schemas.microsoft.com/office/drawing/2014/main" id="{64FD45B1-1897-E12F-A2CC-81BA9762B68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9" name="Rectangle 130">
                <a:extLst>
                  <a:ext uri="{FF2B5EF4-FFF2-40B4-BE49-F238E27FC236}">
                    <a16:creationId xmlns:a16="http://schemas.microsoft.com/office/drawing/2014/main" id="{DBFA1CF2-AC98-E368-3C9F-84FCFB58E9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0" name="Rectangle 131">
                <a:extLst>
                  <a:ext uri="{FF2B5EF4-FFF2-40B4-BE49-F238E27FC236}">
                    <a16:creationId xmlns:a16="http://schemas.microsoft.com/office/drawing/2014/main" id="{B3CCE180-D5E4-AB88-E444-2148B6DD2E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1" name="Rectangle 132">
                <a:extLst>
                  <a:ext uri="{FF2B5EF4-FFF2-40B4-BE49-F238E27FC236}">
                    <a16:creationId xmlns:a16="http://schemas.microsoft.com/office/drawing/2014/main" id="{915EA2E0-1CA9-5270-3018-468C29E34E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2" name="Rectangle 133">
                <a:extLst>
                  <a:ext uri="{FF2B5EF4-FFF2-40B4-BE49-F238E27FC236}">
                    <a16:creationId xmlns:a16="http://schemas.microsoft.com/office/drawing/2014/main" id="{010981E2-0532-E0AA-B38A-E5FDC8F73D8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3" name="Rectangle 134">
                <a:extLst>
                  <a:ext uri="{FF2B5EF4-FFF2-40B4-BE49-F238E27FC236}">
                    <a16:creationId xmlns:a16="http://schemas.microsoft.com/office/drawing/2014/main" id="{49705B43-8140-4647-F5DA-DB5E4B5E14F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4" name="Rectangle 135">
                <a:extLst>
                  <a:ext uri="{FF2B5EF4-FFF2-40B4-BE49-F238E27FC236}">
                    <a16:creationId xmlns:a16="http://schemas.microsoft.com/office/drawing/2014/main" id="{90E0ABE1-0F72-C8B7-C2F5-D60BBCD11C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5" name="Rectangle 136">
                <a:extLst>
                  <a:ext uri="{FF2B5EF4-FFF2-40B4-BE49-F238E27FC236}">
                    <a16:creationId xmlns:a16="http://schemas.microsoft.com/office/drawing/2014/main" id="{7C95198F-DEEC-1D16-98D9-5F62105514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6" name="Rectangle 137">
                <a:extLst>
                  <a:ext uri="{FF2B5EF4-FFF2-40B4-BE49-F238E27FC236}">
                    <a16:creationId xmlns:a16="http://schemas.microsoft.com/office/drawing/2014/main" id="{CBD13D5A-51D2-0266-E94E-7D175FFD842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7" name="Freeform 138">
                <a:extLst>
                  <a:ext uri="{FF2B5EF4-FFF2-40B4-BE49-F238E27FC236}">
                    <a16:creationId xmlns:a16="http://schemas.microsoft.com/office/drawing/2014/main" id="{299F2282-23ED-D788-3AE2-7040C33A0A1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8" name="Freeform 139">
                <a:extLst>
                  <a:ext uri="{FF2B5EF4-FFF2-40B4-BE49-F238E27FC236}">
                    <a16:creationId xmlns:a16="http://schemas.microsoft.com/office/drawing/2014/main" id="{22708504-4AE2-9C71-839B-4CA336E4BBD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9" name="Freeform 140">
                <a:extLst>
                  <a:ext uri="{FF2B5EF4-FFF2-40B4-BE49-F238E27FC236}">
                    <a16:creationId xmlns:a16="http://schemas.microsoft.com/office/drawing/2014/main" id="{C8A72726-2F36-A343-CEF2-EEB990CCE02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0" name="Freeform 141">
                <a:extLst>
                  <a:ext uri="{FF2B5EF4-FFF2-40B4-BE49-F238E27FC236}">
                    <a16:creationId xmlns:a16="http://schemas.microsoft.com/office/drawing/2014/main" id="{0E683A17-4127-9C01-2516-AF115FAEE91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1" name="Freeform 142">
                <a:extLst>
                  <a:ext uri="{FF2B5EF4-FFF2-40B4-BE49-F238E27FC236}">
                    <a16:creationId xmlns:a16="http://schemas.microsoft.com/office/drawing/2014/main" id="{8C5ECD0E-1AC2-CFA0-E503-12D40F4D980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2" name="Freeform 143">
                <a:extLst>
                  <a:ext uri="{FF2B5EF4-FFF2-40B4-BE49-F238E27FC236}">
                    <a16:creationId xmlns:a16="http://schemas.microsoft.com/office/drawing/2014/main" id="{859A07F8-7FDC-3BDE-8BE5-55BD7D21B53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3" name="Freeform 144">
                <a:extLst>
                  <a:ext uri="{FF2B5EF4-FFF2-40B4-BE49-F238E27FC236}">
                    <a16:creationId xmlns:a16="http://schemas.microsoft.com/office/drawing/2014/main" id="{6E51AF87-2993-DD75-D1F2-6EFB67D7CA3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4" name="Freeform 145">
                <a:extLst>
                  <a:ext uri="{FF2B5EF4-FFF2-40B4-BE49-F238E27FC236}">
                    <a16:creationId xmlns:a16="http://schemas.microsoft.com/office/drawing/2014/main" id="{58B77C5A-0ACA-8439-9DD9-215389A2099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5" name="Freeform 146">
                <a:extLst>
                  <a:ext uri="{FF2B5EF4-FFF2-40B4-BE49-F238E27FC236}">
                    <a16:creationId xmlns:a16="http://schemas.microsoft.com/office/drawing/2014/main" id="{5EF6BD78-DC98-A856-ABF1-5C3D4F3D295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6" name="Rectangle 147">
                <a:extLst>
                  <a:ext uri="{FF2B5EF4-FFF2-40B4-BE49-F238E27FC236}">
                    <a16:creationId xmlns:a16="http://schemas.microsoft.com/office/drawing/2014/main" id="{A3734C79-96E1-77E0-79D7-C97713F0E8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7" name="Rectangle 148">
                <a:extLst>
                  <a:ext uri="{FF2B5EF4-FFF2-40B4-BE49-F238E27FC236}">
                    <a16:creationId xmlns:a16="http://schemas.microsoft.com/office/drawing/2014/main" id="{16EEC63C-67C3-6B7B-5AB1-52DD8556A6A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8" name="Freeform 149">
                <a:extLst>
                  <a:ext uri="{FF2B5EF4-FFF2-40B4-BE49-F238E27FC236}">
                    <a16:creationId xmlns:a16="http://schemas.microsoft.com/office/drawing/2014/main" id="{D04D314D-5168-41F0-D94A-442DC8CEE32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9" name="Freeform 150">
                <a:extLst>
                  <a:ext uri="{FF2B5EF4-FFF2-40B4-BE49-F238E27FC236}">
                    <a16:creationId xmlns:a16="http://schemas.microsoft.com/office/drawing/2014/main" id="{304832C5-60D8-5BC2-69A4-A2547ED5DA5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0" name="Freeform 151">
                <a:extLst>
                  <a:ext uri="{FF2B5EF4-FFF2-40B4-BE49-F238E27FC236}">
                    <a16:creationId xmlns:a16="http://schemas.microsoft.com/office/drawing/2014/main" id="{022B8A03-F0F7-723E-9F90-127F3150F7D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5261" name="Oval 152">
                <a:extLst>
                  <a:ext uri="{FF2B5EF4-FFF2-40B4-BE49-F238E27FC236}">
                    <a16:creationId xmlns:a16="http://schemas.microsoft.com/office/drawing/2014/main" id="{6F759F62-206D-8E02-345A-9A1A4FBDFE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</p:grpSp>
      </p:grpSp>
      <p:sp>
        <p:nvSpPr>
          <p:cNvPr id="4520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21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5275" name="Rectangle 155">
            <a:extLst>
              <a:ext uri="{FF2B5EF4-FFF2-40B4-BE49-F238E27FC236}">
                <a16:creationId xmlns:a16="http://schemas.microsoft.com/office/drawing/2014/main" id="{79035608-1D44-B3EB-2C17-5995489CD89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276" name="Rectangle 156">
            <a:extLst>
              <a:ext uri="{FF2B5EF4-FFF2-40B4-BE49-F238E27FC236}">
                <a16:creationId xmlns:a16="http://schemas.microsoft.com/office/drawing/2014/main" id="{5F352D94-A700-B213-DF94-74A9AB0DF2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277" name="Rectangle 157">
            <a:extLst>
              <a:ext uri="{FF2B5EF4-FFF2-40B4-BE49-F238E27FC236}">
                <a16:creationId xmlns:a16="http://schemas.microsoft.com/office/drawing/2014/main" id="{EB7559B3-31CE-76B2-C0E4-81419FDF7C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7641D3A2-DCB6-4C9E-AC36-E0AB89EB26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671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B954AC3A-EB83-0AFB-1054-C47C212EA6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2435D2BC-6303-3D1C-4966-E4A6C32282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687B2A9B-430D-A20A-358B-09CC7EA3DB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89B20B-328B-4B59-BDA4-EAB05FBD88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49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C1832F69-BFB1-42E9-7120-7C46EC49C3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23531E25-B29E-C8EF-4616-680D9D5291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B552FD38-BCEB-095C-D193-C837AACAF8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80CC4D-7303-4F4B-9A09-3F589D1690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233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24190327-15B5-CC59-F335-2463AD484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18C7752F-B94B-9B10-84E4-E7A4573AD1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B8DBC583-17ED-F367-1439-B2D211CBCB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AF1BB5-9D4B-4365-AE31-0ED6D39D57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066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C03E8E8E-5C32-3716-4F35-895F699EEB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76637C77-C666-7D38-4775-4464CFA06B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B3222544-B6AD-BB71-8B9D-DDE3485CCE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0F568B-8B76-457C-8E1D-E9D8F261D7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3340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C9467BE5-0981-7503-0CF6-BAD4BAB35C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F8F69B5F-C66E-C13E-103C-E07E6FD540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0101119B-5463-D6CA-AC6E-24313FD463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16051-CF21-4C5F-A1D6-8AC8803729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405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4">
            <a:extLst>
              <a:ext uri="{FF2B5EF4-FFF2-40B4-BE49-F238E27FC236}">
                <a16:creationId xmlns:a16="http://schemas.microsoft.com/office/drawing/2014/main" id="{CC895067-A263-2CB5-56E4-6D1F9B6224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5">
            <a:extLst>
              <a:ext uri="{FF2B5EF4-FFF2-40B4-BE49-F238E27FC236}">
                <a16:creationId xmlns:a16="http://schemas.microsoft.com/office/drawing/2014/main" id="{973CB9F0-CC04-3A2A-0751-B3B4DA3C2C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6">
            <a:extLst>
              <a:ext uri="{FF2B5EF4-FFF2-40B4-BE49-F238E27FC236}">
                <a16:creationId xmlns:a16="http://schemas.microsoft.com/office/drawing/2014/main" id="{BC9D42CF-8226-58F3-940C-B67A2B714F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11B2E4-36D9-4B65-9185-7D6B941EE0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1752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4">
            <a:extLst>
              <a:ext uri="{FF2B5EF4-FFF2-40B4-BE49-F238E27FC236}">
                <a16:creationId xmlns:a16="http://schemas.microsoft.com/office/drawing/2014/main" id="{F23DAA85-8950-A912-DF74-F44BDF0D9F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5">
            <a:extLst>
              <a:ext uri="{FF2B5EF4-FFF2-40B4-BE49-F238E27FC236}">
                <a16:creationId xmlns:a16="http://schemas.microsoft.com/office/drawing/2014/main" id="{FCFE230D-08F7-054A-3A33-C31F3D66FB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6">
            <a:extLst>
              <a:ext uri="{FF2B5EF4-FFF2-40B4-BE49-F238E27FC236}">
                <a16:creationId xmlns:a16="http://schemas.microsoft.com/office/drawing/2014/main" id="{3B5576C7-2FC5-4A38-9743-3ECAFA34CA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66AAB6-2377-43F2-B2F9-1CE456C77A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81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>
            <a:extLst>
              <a:ext uri="{FF2B5EF4-FFF2-40B4-BE49-F238E27FC236}">
                <a16:creationId xmlns:a16="http://schemas.microsoft.com/office/drawing/2014/main" id="{C7AAE0EA-587C-70AD-2BF5-3182A747F0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55">
            <a:extLst>
              <a:ext uri="{FF2B5EF4-FFF2-40B4-BE49-F238E27FC236}">
                <a16:creationId xmlns:a16="http://schemas.microsoft.com/office/drawing/2014/main" id="{C8574EA2-7E86-261A-4ED4-9298EEA83D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6">
            <a:extLst>
              <a:ext uri="{FF2B5EF4-FFF2-40B4-BE49-F238E27FC236}">
                <a16:creationId xmlns:a16="http://schemas.microsoft.com/office/drawing/2014/main" id="{F6B3D472-27C4-795F-0FF8-92A2C51278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5748D3-1290-4E87-B50E-4B83395281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2933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E3028B0F-8ADD-880F-6762-732D3912E1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39270B7D-2B3B-D54B-A1DB-E464A0C2CB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65025049-C9E1-F5BD-6354-CA90847078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526782-2A36-44FB-82FF-52CE67AB81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46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46B63E6E-64CB-5F20-EEEA-FE0E98D95D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4CE4F5E5-068B-369B-6B51-6CFF5D514B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0B49BA2A-1BD2-9DF4-29BE-6B3D150092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58FF84-A512-4296-BB7E-4613B9D610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240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9C8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C72419D-0225-CBA1-3310-9969DFCCF0AF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78E9839D-7910-907F-FB93-72B575F79E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>
                <a:extLst>
                  <a:ext uri="{FF2B5EF4-FFF2-40B4-BE49-F238E27FC236}">
                    <a16:creationId xmlns:a16="http://schemas.microsoft.com/office/drawing/2014/main" id="{56898D37-328A-3343-960D-96B6B4C106D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0" name="Freeform 5">
                <a:extLst>
                  <a:ext uri="{FF2B5EF4-FFF2-40B4-BE49-F238E27FC236}">
                    <a16:creationId xmlns:a16="http://schemas.microsoft.com/office/drawing/2014/main" id="{CC0587AB-89CF-B43A-2B4B-7CD2728E9C0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1" name="Freeform 6">
                <a:extLst>
                  <a:ext uri="{FF2B5EF4-FFF2-40B4-BE49-F238E27FC236}">
                    <a16:creationId xmlns:a16="http://schemas.microsoft.com/office/drawing/2014/main" id="{E34952E1-0AA5-EC6C-B1EF-B9233E45FFB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2" name="Freeform 7">
                <a:extLst>
                  <a:ext uri="{FF2B5EF4-FFF2-40B4-BE49-F238E27FC236}">
                    <a16:creationId xmlns:a16="http://schemas.microsoft.com/office/drawing/2014/main" id="{B3E28972-B7C5-CF0C-0694-17B49E9B414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3" name="Freeform 8">
                <a:extLst>
                  <a:ext uri="{FF2B5EF4-FFF2-40B4-BE49-F238E27FC236}">
                    <a16:creationId xmlns:a16="http://schemas.microsoft.com/office/drawing/2014/main" id="{438AE762-2908-02A2-6872-6A127552723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Freeform 9">
                <a:extLst>
                  <a:ext uri="{FF2B5EF4-FFF2-40B4-BE49-F238E27FC236}">
                    <a16:creationId xmlns:a16="http://schemas.microsoft.com/office/drawing/2014/main" id="{20D095E4-5911-D2A7-C8C7-C471EDAE467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Freeform 10">
                <a:extLst>
                  <a:ext uri="{FF2B5EF4-FFF2-40B4-BE49-F238E27FC236}">
                    <a16:creationId xmlns:a16="http://schemas.microsoft.com/office/drawing/2014/main" id="{C7D2233B-5A11-9801-4B34-20C950140E4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6" name="Freeform 11">
                <a:extLst>
                  <a:ext uri="{FF2B5EF4-FFF2-40B4-BE49-F238E27FC236}">
                    <a16:creationId xmlns:a16="http://schemas.microsoft.com/office/drawing/2014/main" id="{5076C4F6-9B26-CDDE-43E0-D5FCBDCA1B0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Freeform 12">
                <a:extLst>
                  <a:ext uri="{FF2B5EF4-FFF2-40B4-BE49-F238E27FC236}">
                    <a16:creationId xmlns:a16="http://schemas.microsoft.com/office/drawing/2014/main" id="{56CB1BFF-1E58-AB47-1FC9-5CF01649AD4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8" name="Freeform 13">
                <a:extLst>
                  <a:ext uri="{FF2B5EF4-FFF2-40B4-BE49-F238E27FC236}">
                    <a16:creationId xmlns:a16="http://schemas.microsoft.com/office/drawing/2014/main" id="{24192761-95BD-C5CD-7B6D-5C80CAB7D25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9" name="Freeform 14">
                <a:extLst>
                  <a:ext uri="{FF2B5EF4-FFF2-40B4-BE49-F238E27FC236}">
                    <a16:creationId xmlns:a16="http://schemas.microsoft.com/office/drawing/2014/main" id="{594DE31E-4F34-31E1-E0D6-CE686B154B6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0" name="Freeform 15">
                <a:extLst>
                  <a:ext uri="{FF2B5EF4-FFF2-40B4-BE49-F238E27FC236}">
                    <a16:creationId xmlns:a16="http://schemas.microsoft.com/office/drawing/2014/main" id="{3C0ECD89-30DA-5A7A-4529-CEC24458F37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1" name="Freeform 16">
                <a:extLst>
                  <a:ext uri="{FF2B5EF4-FFF2-40B4-BE49-F238E27FC236}">
                    <a16:creationId xmlns:a16="http://schemas.microsoft.com/office/drawing/2014/main" id="{2D8CDE29-4FDE-08E4-C1F9-3465F110E99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" name="Group 17">
              <a:extLst>
                <a:ext uri="{FF2B5EF4-FFF2-40B4-BE49-F238E27FC236}">
                  <a16:creationId xmlns:a16="http://schemas.microsoft.com/office/drawing/2014/main" id="{910F6C2D-BF53-0CE2-CAB6-AF1DA2ECD02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>
                <a:extLst>
                  <a:ext uri="{FF2B5EF4-FFF2-40B4-BE49-F238E27FC236}">
                    <a16:creationId xmlns:a16="http://schemas.microsoft.com/office/drawing/2014/main" id="{D94D7CFA-129E-031D-13BB-1D297C96F4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5" name="Rectangle 19">
                <a:extLst>
                  <a:ext uri="{FF2B5EF4-FFF2-40B4-BE49-F238E27FC236}">
                    <a16:creationId xmlns:a16="http://schemas.microsoft.com/office/drawing/2014/main" id="{AF5E7DCB-8B80-B5C2-F20C-9F692426282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6" name="Rectangle 20">
                <a:extLst>
                  <a:ext uri="{FF2B5EF4-FFF2-40B4-BE49-F238E27FC236}">
                    <a16:creationId xmlns:a16="http://schemas.microsoft.com/office/drawing/2014/main" id="{C5169562-FAE1-17F3-0EFD-9157AA2124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7" name="Rectangle 21">
                <a:extLst>
                  <a:ext uri="{FF2B5EF4-FFF2-40B4-BE49-F238E27FC236}">
                    <a16:creationId xmlns:a16="http://schemas.microsoft.com/office/drawing/2014/main" id="{0131A813-4AFE-CC2B-3982-98B36DC01F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8" name="Rectangle 22">
                <a:extLst>
                  <a:ext uri="{FF2B5EF4-FFF2-40B4-BE49-F238E27FC236}">
                    <a16:creationId xmlns:a16="http://schemas.microsoft.com/office/drawing/2014/main" id="{70FB4679-0B02-C534-4F92-0342925C8E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9" name="Rectangle 23">
                <a:extLst>
                  <a:ext uri="{FF2B5EF4-FFF2-40B4-BE49-F238E27FC236}">
                    <a16:creationId xmlns:a16="http://schemas.microsoft.com/office/drawing/2014/main" id="{9854F350-6534-D948-46A8-9470B477581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0" name="Rectangle 24">
                <a:extLst>
                  <a:ext uri="{FF2B5EF4-FFF2-40B4-BE49-F238E27FC236}">
                    <a16:creationId xmlns:a16="http://schemas.microsoft.com/office/drawing/2014/main" id="{BB6E8F40-D5AC-184A-4FC3-38A405DE64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1" name="Rectangle 25">
                <a:extLst>
                  <a:ext uri="{FF2B5EF4-FFF2-40B4-BE49-F238E27FC236}">
                    <a16:creationId xmlns:a16="http://schemas.microsoft.com/office/drawing/2014/main" id="{83AEA66A-B01D-B7C9-3F51-794849D827F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2" name="Rectangle 26">
                <a:extLst>
                  <a:ext uri="{FF2B5EF4-FFF2-40B4-BE49-F238E27FC236}">
                    <a16:creationId xmlns:a16="http://schemas.microsoft.com/office/drawing/2014/main" id="{943013EC-A31B-C3F3-47BC-6E2C7042CEC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3" name="Rectangle 27">
                <a:extLst>
                  <a:ext uri="{FF2B5EF4-FFF2-40B4-BE49-F238E27FC236}">
                    <a16:creationId xmlns:a16="http://schemas.microsoft.com/office/drawing/2014/main" id="{C075C40D-971A-E676-9A32-9F74CB2DED6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4" name="Rectangle 28">
                <a:extLst>
                  <a:ext uri="{FF2B5EF4-FFF2-40B4-BE49-F238E27FC236}">
                    <a16:creationId xmlns:a16="http://schemas.microsoft.com/office/drawing/2014/main" id="{732F44BB-A088-53D9-F9CE-2814016976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5" name="Rectangle 29">
                <a:extLst>
                  <a:ext uri="{FF2B5EF4-FFF2-40B4-BE49-F238E27FC236}">
                    <a16:creationId xmlns:a16="http://schemas.microsoft.com/office/drawing/2014/main" id="{7E2C438D-73F9-CADB-903E-A2572FB38BC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6" name="Rectangle 30">
                <a:extLst>
                  <a:ext uri="{FF2B5EF4-FFF2-40B4-BE49-F238E27FC236}">
                    <a16:creationId xmlns:a16="http://schemas.microsoft.com/office/drawing/2014/main" id="{AA3613AB-5B0C-E171-F0D3-D20EA29F38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7" name="Rectangle 31">
                <a:extLst>
                  <a:ext uri="{FF2B5EF4-FFF2-40B4-BE49-F238E27FC236}">
                    <a16:creationId xmlns:a16="http://schemas.microsoft.com/office/drawing/2014/main" id="{BCA75779-BB19-C837-2783-4CB9829E99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8" name="Rectangle 32">
                <a:extLst>
                  <a:ext uri="{FF2B5EF4-FFF2-40B4-BE49-F238E27FC236}">
                    <a16:creationId xmlns:a16="http://schemas.microsoft.com/office/drawing/2014/main" id="{FE88B205-C1C9-B232-AAE8-A17F64786B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9" name="Rectangle 33">
                <a:extLst>
                  <a:ext uri="{FF2B5EF4-FFF2-40B4-BE49-F238E27FC236}">
                    <a16:creationId xmlns:a16="http://schemas.microsoft.com/office/drawing/2014/main" id="{763B023E-4068-D407-41E4-0D1BEBD16C9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0" name="Rectangle 34">
                <a:extLst>
                  <a:ext uri="{FF2B5EF4-FFF2-40B4-BE49-F238E27FC236}">
                    <a16:creationId xmlns:a16="http://schemas.microsoft.com/office/drawing/2014/main" id="{0AFBCA96-C11A-05F2-A318-0F85B8A176A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1" name="Rectangle 35">
                <a:extLst>
                  <a:ext uri="{FF2B5EF4-FFF2-40B4-BE49-F238E27FC236}">
                    <a16:creationId xmlns:a16="http://schemas.microsoft.com/office/drawing/2014/main" id="{B6395AA8-70CD-786C-DF2E-94826854FD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2" name="Rectangle 36">
                <a:extLst>
                  <a:ext uri="{FF2B5EF4-FFF2-40B4-BE49-F238E27FC236}">
                    <a16:creationId xmlns:a16="http://schemas.microsoft.com/office/drawing/2014/main" id="{2B90A15C-163A-9BF1-F2CB-F1FE059236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3" name="Rectangle 37">
                <a:extLst>
                  <a:ext uri="{FF2B5EF4-FFF2-40B4-BE49-F238E27FC236}">
                    <a16:creationId xmlns:a16="http://schemas.microsoft.com/office/drawing/2014/main" id="{D331DB94-F7F0-11CE-F4FA-FF82F25A4CB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4" name="Rectangle 38">
                <a:extLst>
                  <a:ext uri="{FF2B5EF4-FFF2-40B4-BE49-F238E27FC236}">
                    <a16:creationId xmlns:a16="http://schemas.microsoft.com/office/drawing/2014/main" id="{85463DB7-8A78-12FE-E546-EB47DF3966F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5" name="Rectangle 39">
                <a:extLst>
                  <a:ext uri="{FF2B5EF4-FFF2-40B4-BE49-F238E27FC236}">
                    <a16:creationId xmlns:a16="http://schemas.microsoft.com/office/drawing/2014/main" id="{A33412C5-54FF-F1E8-CEAC-0DC41386E1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6" name="Rectangle 40">
                <a:extLst>
                  <a:ext uri="{FF2B5EF4-FFF2-40B4-BE49-F238E27FC236}">
                    <a16:creationId xmlns:a16="http://schemas.microsoft.com/office/drawing/2014/main" id="{58A2BC9A-259D-4E94-AE80-4A02D7AD21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7" name="Rectangle 41">
                <a:extLst>
                  <a:ext uri="{FF2B5EF4-FFF2-40B4-BE49-F238E27FC236}">
                    <a16:creationId xmlns:a16="http://schemas.microsoft.com/office/drawing/2014/main" id="{137AFC22-132F-7F45-8237-1124901C977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8" name="Rectangle 42">
                <a:extLst>
                  <a:ext uri="{FF2B5EF4-FFF2-40B4-BE49-F238E27FC236}">
                    <a16:creationId xmlns:a16="http://schemas.microsoft.com/office/drawing/2014/main" id="{1A00E78A-DD55-0170-740A-922BB4875B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9" name="Rectangle 43">
                <a:extLst>
                  <a:ext uri="{FF2B5EF4-FFF2-40B4-BE49-F238E27FC236}">
                    <a16:creationId xmlns:a16="http://schemas.microsoft.com/office/drawing/2014/main" id="{3C86527C-01BA-68D4-9C63-E5EDB10455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0" name="Rectangle 44">
                <a:extLst>
                  <a:ext uri="{FF2B5EF4-FFF2-40B4-BE49-F238E27FC236}">
                    <a16:creationId xmlns:a16="http://schemas.microsoft.com/office/drawing/2014/main" id="{30E4748A-29E7-108B-765E-661DB492ED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1" name="Rectangle 45">
                <a:extLst>
                  <a:ext uri="{FF2B5EF4-FFF2-40B4-BE49-F238E27FC236}">
                    <a16:creationId xmlns:a16="http://schemas.microsoft.com/office/drawing/2014/main" id="{2484F039-15B7-6906-57A5-3E8524999D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2" name="Rectangle 46">
                <a:extLst>
                  <a:ext uri="{FF2B5EF4-FFF2-40B4-BE49-F238E27FC236}">
                    <a16:creationId xmlns:a16="http://schemas.microsoft.com/office/drawing/2014/main" id="{840C1D00-AA2E-2120-5545-DDE50C9A11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3" name="Rectangle 47">
                <a:extLst>
                  <a:ext uri="{FF2B5EF4-FFF2-40B4-BE49-F238E27FC236}">
                    <a16:creationId xmlns:a16="http://schemas.microsoft.com/office/drawing/2014/main" id="{02C719C1-2BA8-1B23-05F6-3034316F09C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4" name="Rectangle 48">
                <a:extLst>
                  <a:ext uri="{FF2B5EF4-FFF2-40B4-BE49-F238E27FC236}">
                    <a16:creationId xmlns:a16="http://schemas.microsoft.com/office/drawing/2014/main" id="{34A1430C-1450-2136-F5E4-899EC86C51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5" name="Rectangle 49">
                <a:extLst>
                  <a:ext uri="{FF2B5EF4-FFF2-40B4-BE49-F238E27FC236}">
                    <a16:creationId xmlns:a16="http://schemas.microsoft.com/office/drawing/2014/main" id="{1F964333-1265-F7D2-FC7F-3E6A49F6362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6" name="Rectangle 50">
                <a:extLst>
                  <a:ext uri="{FF2B5EF4-FFF2-40B4-BE49-F238E27FC236}">
                    <a16:creationId xmlns:a16="http://schemas.microsoft.com/office/drawing/2014/main" id="{916D6D5E-7EBC-AD5A-CDFF-C7906538A4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7" name="Rectangle 51">
                <a:extLst>
                  <a:ext uri="{FF2B5EF4-FFF2-40B4-BE49-F238E27FC236}">
                    <a16:creationId xmlns:a16="http://schemas.microsoft.com/office/drawing/2014/main" id="{A0A82228-CF4C-F6DE-F00E-13B1BE72A0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8" name="Rectangle 52">
                <a:extLst>
                  <a:ext uri="{FF2B5EF4-FFF2-40B4-BE49-F238E27FC236}">
                    <a16:creationId xmlns:a16="http://schemas.microsoft.com/office/drawing/2014/main" id="{1A4B2282-A64D-3DB5-84DD-FD21E0737D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9" name="Rectangle 53">
                <a:extLst>
                  <a:ext uri="{FF2B5EF4-FFF2-40B4-BE49-F238E27FC236}">
                    <a16:creationId xmlns:a16="http://schemas.microsoft.com/office/drawing/2014/main" id="{437D3E9E-6FB1-856E-118A-756986781F9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0" name="Rectangle 54">
                <a:extLst>
                  <a:ext uri="{FF2B5EF4-FFF2-40B4-BE49-F238E27FC236}">
                    <a16:creationId xmlns:a16="http://schemas.microsoft.com/office/drawing/2014/main" id="{3B660027-611D-F87C-D289-196D971073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1" name="Rectangle 55">
                <a:extLst>
                  <a:ext uri="{FF2B5EF4-FFF2-40B4-BE49-F238E27FC236}">
                    <a16:creationId xmlns:a16="http://schemas.microsoft.com/office/drawing/2014/main" id="{5E221624-7AAF-1F7F-1AF8-2F350DEE189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2" name="Rectangle 56">
                <a:extLst>
                  <a:ext uri="{FF2B5EF4-FFF2-40B4-BE49-F238E27FC236}">
                    <a16:creationId xmlns:a16="http://schemas.microsoft.com/office/drawing/2014/main" id="{03EA86CF-CABB-EB6D-CEA1-6B2E1625338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3" name="Rectangle 57">
                <a:extLst>
                  <a:ext uri="{FF2B5EF4-FFF2-40B4-BE49-F238E27FC236}">
                    <a16:creationId xmlns:a16="http://schemas.microsoft.com/office/drawing/2014/main" id="{C0FF751B-C7FE-4BDB-538F-1898A5D313D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4" name="Rectangle 58">
                <a:extLst>
                  <a:ext uri="{FF2B5EF4-FFF2-40B4-BE49-F238E27FC236}">
                    <a16:creationId xmlns:a16="http://schemas.microsoft.com/office/drawing/2014/main" id="{276A5BB9-881F-6567-C776-4535006DF0D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5" name="Rectangle 59">
                <a:extLst>
                  <a:ext uri="{FF2B5EF4-FFF2-40B4-BE49-F238E27FC236}">
                    <a16:creationId xmlns:a16="http://schemas.microsoft.com/office/drawing/2014/main" id="{37A83E04-3BA5-0CEF-7770-A030E72DB7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6" name="Rectangle 60">
                <a:extLst>
                  <a:ext uri="{FF2B5EF4-FFF2-40B4-BE49-F238E27FC236}">
                    <a16:creationId xmlns:a16="http://schemas.microsoft.com/office/drawing/2014/main" id="{C8DB0A8D-9AA8-8EEB-DEDE-2E0B50253CF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7" name="Rectangle 61">
                <a:extLst>
                  <a:ext uri="{FF2B5EF4-FFF2-40B4-BE49-F238E27FC236}">
                    <a16:creationId xmlns:a16="http://schemas.microsoft.com/office/drawing/2014/main" id="{A3813C46-19CB-E5DD-EFC6-F126D0B24C8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8" name="Rectangle 62">
                <a:extLst>
                  <a:ext uri="{FF2B5EF4-FFF2-40B4-BE49-F238E27FC236}">
                    <a16:creationId xmlns:a16="http://schemas.microsoft.com/office/drawing/2014/main" id="{1FEE4A06-407A-7310-83C3-B65D70E1BF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9" name="Rectangle 63">
                <a:extLst>
                  <a:ext uri="{FF2B5EF4-FFF2-40B4-BE49-F238E27FC236}">
                    <a16:creationId xmlns:a16="http://schemas.microsoft.com/office/drawing/2014/main" id="{895C7CDE-6C8A-409A-5FD4-E4F8F81732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0" name="Rectangle 64">
                <a:extLst>
                  <a:ext uri="{FF2B5EF4-FFF2-40B4-BE49-F238E27FC236}">
                    <a16:creationId xmlns:a16="http://schemas.microsoft.com/office/drawing/2014/main" id="{594696A3-8334-8BAB-F432-1034486860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1" name="Rectangle 65">
                <a:extLst>
                  <a:ext uri="{FF2B5EF4-FFF2-40B4-BE49-F238E27FC236}">
                    <a16:creationId xmlns:a16="http://schemas.microsoft.com/office/drawing/2014/main" id="{0E688D8A-C2B0-0347-E83E-657B6EFA0C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2" name="Rectangle 66">
                <a:extLst>
                  <a:ext uri="{FF2B5EF4-FFF2-40B4-BE49-F238E27FC236}">
                    <a16:creationId xmlns:a16="http://schemas.microsoft.com/office/drawing/2014/main" id="{D206B24B-C325-867D-CA99-5FC1C81B629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3" name="Rectangle 67">
                <a:extLst>
                  <a:ext uri="{FF2B5EF4-FFF2-40B4-BE49-F238E27FC236}">
                    <a16:creationId xmlns:a16="http://schemas.microsoft.com/office/drawing/2014/main" id="{6A73FC18-8E40-3784-06A2-404F62C8B1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4" name="Rectangle 68">
                <a:extLst>
                  <a:ext uri="{FF2B5EF4-FFF2-40B4-BE49-F238E27FC236}">
                    <a16:creationId xmlns:a16="http://schemas.microsoft.com/office/drawing/2014/main" id="{151382C2-23A8-4ED2-74D6-099908C0AF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5" name="Rectangle 69">
                <a:extLst>
                  <a:ext uri="{FF2B5EF4-FFF2-40B4-BE49-F238E27FC236}">
                    <a16:creationId xmlns:a16="http://schemas.microsoft.com/office/drawing/2014/main" id="{3343DF4B-C9FA-36CC-79C2-77C974BEE64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6" name="Rectangle 70">
                <a:extLst>
                  <a:ext uri="{FF2B5EF4-FFF2-40B4-BE49-F238E27FC236}">
                    <a16:creationId xmlns:a16="http://schemas.microsoft.com/office/drawing/2014/main" id="{EEDF1658-B61E-FA10-7595-082F6E5D8C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7" name="Rectangle 71">
                <a:extLst>
                  <a:ext uri="{FF2B5EF4-FFF2-40B4-BE49-F238E27FC236}">
                    <a16:creationId xmlns:a16="http://schemas.microsoft.com/office/drawing/2014/main" id="{F1932FDE-5EFA-EA05-6930-6423B53997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8" name="Rectangle 72">
                <a:extLst>
                  <a:ext uri="{FF2B5EF4-FFF2-40B4-BE49-F238E27FC236}">
                    <a16:creationId xmlns:a16="http://schemas.microsoft.com/office/drawing/2014/main" id="{54925056-71F8-4B04-44EE-3EDDBA3DB1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9" name="Rectangle 73">
                <a:extLst>
                  <a:ext uri="{FF2B5EF4-FFF2-40B4-BE49-F238E27FC236}">
                    <a16:creationId xmlns:a16="http://schemas.microsoft.com/office/drawing/2014/main" id="{FAD02187-85F5-AC41-4930-FC0B4F879A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0" name="Rectangle 74">
                <a:extLst>
                  <a:ext uri="{FF2B5EF4-FFF2-40B4-BE49-F238E27FC236}">
                    <a16:creationId xmlns:a16="http://schemas.microsoft.com/office/drawing/2014/main" id="{01273ED7-C8E6-9E6E-D4B2-840D844DB2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1" name="Rectangle 75">
                <a:extLst>
                  <a:ext uri="{FF2B5EF4-FFF2-40B4-BE49-F238E27FC236}">
                    <a16:creationId xmlns:a16="http://schemas.microsoft.com/office/drawing/2014/main" id="{E354DD62-5FA9-6D64-FE31-ADB722DD35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2" name="Rectangle 76">
                <a:extLst>
                  <a:ext uri="{FF2B5EF4-FFF2-40B4-BE49-F238E27FC236}">
                    <a16:creationId xmlns:a16="http://schemas.microsoft.com/office/drawing/2014/main" id="{97DE3F63-E187-BA5E-2E66-0303FC028F8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3" name="Rectangle 77">
                <a:extLst>
                  <a:ext uri="{FF2B5EF4-FFF2-40B4-BE49-F238E27FC236}">
                    <a16:creationId xmlns:a16="http://schemas.microsoft.com/office/drawing/2014/main" id="{AC979E5E-BAB4-CFAE-3BE2-31B9C0264C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4" name="Rectangle 78">
                <a:extLst>
                  <a:ext uri="{FF2B5EF4-FFF2-40B4-BE49-F238E27FC236}">
                    <a16:creationId xmlns:a16="http://schemas.microsoft.com/office/drawing/2014/main" id="{624320CB-501E-E3DE-6C5A-1C2F72028B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5" name="Rectangle 79">
                <a:extLst>
                  <a:ext uri="{FF2B5EF4-FFF2-40B4-BE49-F238E27FC236}">
                    <a16:creationId xmlns:a16="http://schemas.microsoft.com/office/drawing/2014/main" id="{7D101584-1162-0FD1-9232-635DC1F13FE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6" name="Rectangle 80">
                <a:extLst>
                  <a:ext uri="{FF2B5EF4-FFF2-40B4-BE49-F238E27FC236}">
                    <a16:creationId xmlns:a16="http://schemas.microsoft.com/office/drawing/2014/main" id="{5DA1A12E-5CD9-8C36-54F2-68B4823DA6B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7" name="Freeform 81">
                <a:extLst>
                  <a:ext uri="{FF2B5EF4-FFF2-40B4-BE49-F238E27FC236}">
                    <a16:creationId xmlns:a16="http://schemas.microsoft.com/office/drawing/2014/main" id="{2443DE37-294A-BB99-7B39-B15AF6BCCAC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Rectangle 82">
                <a:extLst>
                  <a:ext uri="{FF2B5EF4-FFF2-40B4-BE49-F238E27FC236}">
                    <a16:creationId xmlns:a16="http://schemas.microsoft.com/office/drawing/2014/main" id="{4507CA81-7E10-6E52-E24B-F683C877AD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9" name="Rectangle 83">
                <a:extLst>
                  <a:ext uri="{FF2B5EF4-FFF2-40B4-BE49-F238E27FC236}">
                    <a16:creationId xmlns:a16="http://schemas.microsoft.com/office/drawing/2014/main" id="{B41F4F77-A24A-FEED-1D05-65D65DF0A9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0" name="Rectangle 84">
                <a:extLst>
                  <a:ext uri="{FF2B5EF4-FFF2-40B4-BE49-F238E27FC236}">
                    <a16:creationId xmlns:a16="http://schemas.microsoft.com/office/drawing/2014/main" id="{F0913DE6-E622-E86E-C619-CA9A2429557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1" name="Rectangle 85">
                <a:extLst>
                  <a:ext uri="{FF2B5EF4-FFF2-40B4-BE49-F238E27FC236}">
                    <a16:creationId xmlns:a16="http://schemas.microsoft.com/office/drawing/2014/main" id="{5477DAFE-5930-7C0D-326C-B726ACC64E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2" name="Rectangle 86">
                <a:extLst>
                  <a:ext uri="{FF2B5EF4-FFF2-40B4-BE49-F238E27FC236}">
                    <a16:creationId xmlns:a16="http://schemas.microsoft.com/office/drawing/2014/main" id="{D6F277A2-A10B-2E50-45EB-2B0F937733F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3" name="Rectangle 87">
                <a:extLst>
                  <a:ext uri="{FF2B5EF4-FFF2-40B4-BE49-F238E27FC236}">
                    <a16:creationId xmlns:a16="http://schemas.microsoft.com/office/drawing/2014/main" id="{894DA490-31C3-0823-F1FE-19FF405C1CF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4" name="Rectangle 88">
                <a:extLst>
                  <a:ext uri="{FF2B5EF4-FFF2-40B4-BE49-F238E27FC236}">
                    <a16:creationId xmlns:a16="http://schemas.microsoft.com/office/drawing/2014/main" id="{47FBC8F8-8EEC-51A4-77F3-4ED6169071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5" name="Rectangle 89">
                <a:extLst>
                  <a:ext uri="{FF2B5EF4-FFF2-40B4-BE49-F238E27FC236}">
                    <a16:creationId xmlns:a16="http://schemas.microsoft.com/office/drawing/2014/main" id="{9E018D09-96A0-3FDB-F8BC-9ED2BECA54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6" name="Rectangle 90">
                <a:extLst>
                  <a:ext uri="{FF2B5EF4-FFF2-40B4-BE49-F238E27FC236}">
                    <a16:creationId xmlns:a16="http://schemas.microsoft.com/office/drawing/2014/main" id="{C5FB98DA-A8B7-ED7D-3DFF-95B75E09A3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7" name="Rectangle 91">
                <a:extLst>
                  <a:ext uri="{FF2B5EF4-FFF2-40B4-BE49-F238E27FC236}">
                    <a16:creationId xmlns:a16="http://schemas.microsoft.com/office/drawing/2014/main" id="{0AE0857F-0B07-4CCE-C882-615BFACAD62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8" name="Rectangle 92">
                <a:extLst>
                  <a:ext uri="{FF2B5EF4-FFF2-40B4-BE49-F238E27FC236}">
                    <a16:creationId xmlns:a16="http://schemas.microsoft.com/office/drawing/2014/main" id="{49F2C4C8-1817-F72F-9C17-B24D0643966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9" name="Rectangle 93">
                <a:extLst>
                  <a:ext uri="{FF2B5EF4-FFF2-40B4-BE49-F238E27FC236}">
                    <a16:creationId xmlns:a16="http://schemas.microsoft.com/office/drawing/2014/main" id="{42337A4D-D6C0-6198-BCE5-25A502B8DB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0" name="Rectangle 94">
                <a:extLst>
                  <a:ext uri="{FF2B5EF4-FFF2-40B4-BE49-F238E27FC236}">
                    <a16:creationId xmlns:a16="http://schemas.microsoft.com/office/drawing/2014/main" id="{020AF38E-5010-7850-A9C4-77392001C6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1" name="Rectangle 95">
                <a:extLst>
                  <a:ext uri="{FF2B5EF4-FFF2-40B4-BE49-F238E27FC236}">
                    <a16:creationId xmlns:a16="http://schemas.microsoft.com/office/drawing/2014/main" id="{8393A7AD-0F4C-FB61-560F-4CB831E09DE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2" name="Rectangle 96">
                <a:extLst>
                  <a:ext uri="{FF2B5EF4-FFF2-40B4-BE49-F238E27FC236}">
                    <a16:creationId xmlns:a16="http://schemas.microsoft.com/office/drawing/2014/main" id="{189EDE9F-4448-81B7-0E26-A09265F3576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3" name="Rectangle 97">
                <a:extLst>
                  <a:ext uri="{FF2B5EF4-FFF2-40B4-BE49-F238E27FC236}">
                    <a16:creationId xmlns:a16="http://schemas.microsoft.com/office/drawing/2014/main" id="{E0760FEF-8618-40AD-1407-2DCB29AA4A3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4" name="Rectangle 98">
                <a:extLst>
                  <a:ext uri="{FF2B5EF4-FFF2-40B4-BE49-F238E27FC236}">
                    <a16:creationId xmlns:a16="http://schemas.microsoft.com/office/drawing/2014/main" id="{B6139AC0-3F4C-625D-CF2B-A049996A3A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5" name="Rectangle 99">
                <a:extLst>
                  <a:ext uri="{FF2B5EF4-FFF2-40B4-BE49-F238E27FC236}">
                    <a16:creationId xmlns:a16="http://schemas.microsoft.com/office/drawing/2014/main" id="{74DBBD17-4294-3D63-4ECA-8B583E63C3F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6" name="Rectangle 100">
                <a:extLst>
                  <a:ext uri="{FF2B5EF4-FFF2-40B4-BE49-F238E27FC236}">
                    <a16:creationId xmlns:a16="http://schemas.microsoft.com/office/drawing/2014/main" id="{3B08255E-7816-9B2E-802E-324E83FFAE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7" name="Rectangle 101">
                <a:extLst>
                  <a:ext uri="{FF2B5EF4-FFF2-40B4-BE49-F238E27FC236}">
                    <a16:creationId xmlns:a16="http://schemas.microsoft.com/office/drawing/2014/main" id="{988AE88F-FE34-F8BF-45D5-303D860B477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8" name="Rectangle 102">
                <a:extLst>
                  <a:ext uri="{FF2B5EF4-FFF2-40B4-BE49-F238E27FC236}">
                    <a16:creationId xmlns:a16="http://schemas.microsoft.com/office/drawing/2014/main" id="{C69A2718-6B54-CB15-6AF0-C907B61C10E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9" name="Rectangle 103">
                <a:extLst>
                  <a:ext uri="{FF2B5EF4-FFF2-40B4-BE49-F238E27FC236}">
                    <a16:creationId xmlns:a16="http://schemas.microsoft.com/office/drawing/2014/main" id="{090FA3C6-32AE-2628-AB2D-AEF77BB640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0" name="Rectangle 104">
                <a:extLst>
                  <a:ext uri="{FF2B5EF4-FFF2-40B4-BE49-F238E27FC236}">
                    <a16:creationId xmlns:a16="http://schemas.microsoft.com/office/drawing/2014/main" id="{E5C8284C-B417-3048-852C-6408A93CC0E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1" name="Rectangle 105">
                <a:extLst>
                  <a:ext uri="{FF2B5EF4-FFF2-40B4-BE49-F238E27FC236}">
                    <a16:creationId xmlns:a16="http://schemas.microsoft.com/office/drawing/2014/main" id="{6FDDDA69-E435-DC1D-CAB2-C51218F9CD2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2" name="Rectangle 106">
                <a:extLst>
                  <a:ext uri="{FF2B5EF4-FFF2-40B4-BE49-F238E27FC236}">
                    <a16:creationId xmlns:a16="http://schemas.microsoft.com/office/drawing/2014/main" id="{181DC65E-B212-B115-35A0-5131E7FD71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3" name="Rectangle 107">
                <a:extLst>
                  <a:ext uri="{FF2B5EF4-FFF2-40B4-BE49-F238E27FC236}">
                    <a16:creationId xmlns:a16="http://schemas.microsoft.com/office/drawing/2014/main" id="{666D412F-03FC-6D85-BEC8-9ECD30072A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4" name="Rectangle 108">
                <a:extLst>
                  <a:ext uri="{FF2B5EF4-FFF2-40B4-BE49-F238E27FC236}">
                    <a16:creationId xmlns:a16="http://schemas.microsoft.com/office/drawing/2014/main" id="{6FB4FEA6-9BFD-5A5C-D870-C375EC99ACF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5" name="Rectangle 109">
                <a:extLst>
                  <a:ext uri="{FF2B5EF4-FFF2-40B4-BE49-F238E27FC236}">
                    <a16:creationId xmlns:a16="http://schemas.microsoft.com/office/drawing/2014/main" id="{A4D452C1-3E44-6217-8823-D5EDC27DD4E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6" name="Rectangle 110">
                <a:extLst>
                  <a:ext uri="{FF2B5EF4-FFF2-40B4-BE49-F238E27FC236}">
                    <a16:creationId xmlns:a16="http://schemas.microsoft.com/office/drawing/2014/main" id="{E6F694A1-B454-C8F7-3209-D442B089F6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7" name="Rectangle 111">
                <a:extLst>
                  <a:ext uri="{FF2B5EF4-FFF2-40B4-BE49-F238E27FC236}">
                    <a16:creationId xmlns:a16="http://schemas.microsoft.com/office/drawing/2014/main" id="{993AB968-93E5-31B0-0D2D-6F05C142525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8" name="Rectangle 112">
                <a:extLst>
                  <a:ext uri="{FF2B5EF4-FFF2-40B4-BE49-F238E27FC236}">
                    <a16:creationId xmlns:a16="http://schemas.microsoft.com/office/drawing/2014/main" id="{FF599235-502B-1AD0-C7BC-98A1AA6A0B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9" name="Rectangle 113">
                <a:extLst>
                  <a:ext uri="{FF2B5EF4-FFF2-40B4-BE49-F238E27FC236}">
                    <a16:creationId xmlns:a16="http://schemas.microsoft.com/office/drawing/2014/main" id="{BC6397EF-78F3-19B5-AAFC-AC770660DCC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0" name="Rectangle 114">
                <a:extLst>
                  <a:ext uri="{FF2B5EF4-FFF2-40B4-BE49-F238E27FC236}">
                    <a16:creationId xmlns:a16="http://schemas.microsoft.com/office/drawing/2014/main" id="{745C62BF-3402-FE2B-B0E2-C90C586659F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1" name="Rectangle 115">
                <a:extLst>
                  <a:ext uri="{FF2B5EF4-FFF2-40B4-BE49-F238E27FC236}">
                    <a16:creationId xmlns:a16="http://schemas.microsoft.com/office/drawing/2014/main" id="{0E244E5A-F861-5C79-4EA9-FE8731EEADE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2" name="Rectangle 116">
                <a:extLst>
                  <a:ext uri="{FF2B5EF4-FFF2-40B4-BE49-F238E27FC236}">
                    <a16:creationId xmlns:a16="http://schemas.microsoft.com/office/drawing/2014/main" id="{873D3FB9-03B6-AE5F-1473-AF8DB4C90E1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3" name="Rectangle 117">
                <a:extLst>
                  <a:ext uri="{FF2B5EF4-FFF2-40B4-BE49-F238E27FC236}">
                    <a16:creationId xmlns:a16="http://schemas.microsoft.com/office/drawing/2014/main" id="{36BB6AA6-8086-7478-091F-E68E63891D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4" name="Rectangle 118">
                <a:extLst>
                  <a:ext uri="{FF2B5EF4-FFF2-40B4-BE49-F238E27FC236}">
                    <a16:creationId xmlns:a16="http://schemas.microsoft.com/office/drawing/2014/main" id="{AFD32D31-5E02-70A1-8500-D044371F8F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5" name="Rectangle 119">
                <a:extLst>
                  <a:ext uri="{FF2B5EF4-FFF2-40B4-BE49-F238E27FC236}">
                    <a16:creationId xmlns:a16="http://schemas.microsoft.com/office/drawing/2014/main" id="{86792F9A-545B-0D8A-5121-BE905FAEAC3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6" name="Rectangle 120">
                <a:extLst>
                  <a:ext uri="{FF2B5EF4-FFF2-40B4-BE49-F238E27FC236}">
                    <a16:creationId xmlns:a16="http://schemas.microsoft.com/office/drawing/2014/main" id="{4FEADAAA-99C0-BF6F-0F7B-A3F0EFED0B2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7" name="Rectangle 121">
                <a:extLst>
                  <a:ext uri="{FF2B5EF4-FFF2-40B4-BE49-F238E27FC236}">
                    <a16:creationId xmlns:a16="http://schemas.microsoft.com/office/drawing/2014/main" id="{14C42849-9991-504A-DF04-BBBAE1B919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8" name="Rectangle 122">
                <a:extLst>
                  <a:ext uri="{FF2B5EF4-FFF2-40B4-BE49-F238E27FC236}">
                    <a16:creationId xmlns:a16="http://schemas.microsoft.com/office/drawing/2014/main" id="{18095F1B-4158-1E11-0704-004E7D758C8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9" name="Rectangle 123">
                <a:extLst>
                  <a:ext uri="{FF2B5EF4-FFF2-40B4-BE49-F238E27FC236}">
                    <a16:creationId xmlns:a16="http://schemas.microsoft.com/office/drawing/2014/main" id="{6B832E96-5760-5EC1-32D1-7C57110C01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0" name="Rectangle 124">
                <a:extLst>
                  <a:ext uri="{FF2B5EF4-FFF2-40B4-BE49-F238E27FC236}">
                    <a16:creationId xmlns:a16="http://schemas.microsoft.com/office/drawing/2014/main" id="{CFD96DB3-6DA8-F49F-3A69-28862A4007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1" name="Rectangle 125">
                <a:extLst>
                  <a:ext uri="{FF2B5EF4-FFF2-40B4-BE49-F238E27FC236}">
                    <a16:creationId xmlns:a16="http://schemas.microsoft.com/office/drawing/2014/main" id="{AEE54150-C563-C70F-3059-3193499261B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2" name="Rectangle 126">
                <a:extLst>
                  <a:ext uri="{FF2B5EF4-FFF2-40B4-BE49-F238E27FC236}">
                    <a16:creationId xmlns:a16="http://schemas.microsoft.com/office/drawing/2014/main" id="{73D0534B-48FE-C565-8611-B6E9D40C5F6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3" name="Rectangle 127">
                <a:extLst>
                  <a:ext uri="{FF2B5EF4-FFF2-40B4-BE49-F238E27FC236}">
                    <a16:creationId xmlns:a16="http://schemas.microsoft.com/office/drawing/2014/main" id="{68ABE776-7861-3247-E927-24F16F5166F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4" name="Rectangle 128">
                <a:extLst>
                  <a:ext uri="{FF2B5EF4-FFF2-40B4-BE49-F238E27FC236}">
                    <a16:creationId xmlns:a16="http://schemas.microsoft.com/office/drawing/2014/main" id="{577ED86D-4D7E-F1C3-88CE-3A30FCFFF1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5" name="Rectangle 129">
                <a:extLst>
                  <a:ext uri="{FF2B5EF4-FFF2-40B4-BE49-F238E27FC236}">
                    <a16:creationId xmlns:a16="http://schemas.microsoft.com/office/drawing/2014/main" id="{3A23C2F8-111B-8DE8-B68D-FC93FE2775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6" name="Rectangle 130">
                <a:extLst>
                  <a:ext uri="{FF2B5EF4-FFF2-40B4-BE49-F238E27FC236}">
                    <a16:creationId xmlns:a16="http://schemas.microsoft.com/office/drawing/2014/main" id="{4E8C7B0A-777D-12A5-E0B9-20D9EDE4ED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7" name="Rectangle 131">
                <a:extLst>
                  <a:ext uri="{FF2B5EF4-FFF2-40B4-BE49-F238E27FC236}">
                    <a16:creationId xmlns:a16="http://schemas.microsoft.com/office/drawing/2014/main" id="{1B72C41A-511F-55A6-239D-C6F86BC8FB3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8" name="Rectangle 132">
                <a:extLst>
                  <a:ext uri="{FF2B5EF4-FFF2-40B4-BE49-F238E27FC236}">
                    <a16:creationId xmlns:a16="http://schemas.microsoft.com/office/drawing/2014/main" id="{D77FF09C-865A-D063-FC10-85B5A765A2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9" name="Rectangle 133">
                <a:extLst>
                  <a:ext uri="{FF2B5EF4-FFF2-40B4-BE49-F238E27FC236}">
                    <a16:creationId xmlns:a16="http://schemas.microsoft.com/office/drawing/2014/main" id="{EE40AAE5-B577-3643-9715-4720BC8185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0" name="Rectangle 134">
                <a:extLst>
                  <a:ext uri="{FF2B5EF4-FFF2-40B4-BE49-F238E27FC236}">
                    <a16:creationId xmlns:a16="http://schemas.microsoft.com/office/drawing/2014/main" id="{FABC6BC7-CCFE-C954-C968-4A7594C073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1" name="Rectangle 135">
                <a:extLst>
                  <a:ext uri="{FF2B5EF4-FFF2-40B4-BE49-F238E27FC236}">
                    <a16:creationId xmlns:a16="http://schemas.microsoft.com/office/drawing/2014/main" id="{C02495C6-7049-BAE9-FDF7-8C70A698723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2" name="Rectangle 136">
                <a:extLst>
                  <a:ext uri="{FF2B5EF4-FFF2-40B4-BE49-F238E27FC236}">
                    <a16:creationId xmlns:a16="http://schemas.microsoft.com/office/drawing/2014/main" id="{1612A8A9-B98B-F9D5-41D4-CBC6CF1370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3" name="Rectangle 137">
                <a:extLst>
                  <a:ext uri="{FF2B5EF4-FFF2-40B4-BE49-F238E27FC236}">
                    <a16:creationId xmlns:a16="http://schemas.microsoft.com/office/drawing/2014/main" id="{046FAF26-5FAB-CC21-1DB8-6A1EBDE91C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4" name="Freeform 138">
                <a:extLst>
                  <a:ext uri="{FF2B5EF4-FFF2-40B4-BE49-F238E27FC236}">
                    <a16:creationId xmlns:a16="http://schemas.microsoft.com/office/drawing/2014/main" id="{6151881C-5829-602E-22FA-37634F9C5A7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5" name="Freeform 139">
                <a:extLst>
                  <a:ext uri="{FF2B5EF4-FFF2-40B4-BE49-F238E27FC236}">
                    <a16:creationId xmlns:a16="http://schemas.microsoft.com/office/drawing/2014/main" id="{C66A1653-A1D3-AE15-67EE-C9FA5B1E71A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6" name="Freeform 140">
                <a:extLst>
                  <a:ext uri="{FF2B5EF4-FFF2-40B4-BE49-F238E27FC236}">
                    <a16:creationId xmlns:a16="http://schemas.microsoft.com/office/drawing/2014/main" id="{7BF000F5-A882-A1F9-6C99-87716E70291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" name="Freeform 141">
                <a:extLst>
                  <a:ext uri="{FF2B5EF4-FFF2-40B4-BE49-F238E27FC236}">
                    <a16:creationId xmlns:a16="http://schemas.microsoft.com/office/drawing/2014/main" id="{153483FF-F6E7-98E6-80F4-B948A5F5ACA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" name="Freeform 142">
                <a:extLst>
                  <a:ext uri="{FF2B5EF4-FFF2-40B4-BE49-F238E27FC236}">
                    <a16:creationId xmlns:a16="http://schemas.microsoft.com/office/drawing/2014/main" id="{5F824A6F-DF73-98AC-070F-82E1F6E5FA7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9" name="Freeform 143">
                <a:extLst>
                  <a:ext uri="{FF2B5EF4-FFF2-40B4-BE49-F238E27FC236}">
                    <a16:creationId xmlns:a16="http://schemas.microsoft.com/office/drawing/2014/main" id="{5B6BCD01-60DC-32F2-C482-3551C844740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Freeform 144">
                <a:extLst>
                  <a:ext uri="{FF2B5EF4-FFF2-40B4-BE49-F238E27FC236}">
                    <a16:creationId xmlns:a16="http://schemas.microsoft.com/office/drawing/2014/main" id="{ADF0CB5D-66CF-41F2-61A7-776284BABF0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1" name="Freeform 145">
                <a:extLst>
                  <a:ext uri="{FF2B5EF4-FFF2-40B4-BE49-F238E27FC236}">
                    <a16:creationId xmlns:a16="http://schemas.microsoft.com/office/drawing/2014/main" id="{D8F45E18-1DA1-F20B-4E1D-42524CBC7F5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Freeform 146">
                <a:extLst>
                  <a:ext uri="{FF2B5EF4-FFF2-40B4-BE49-F238E27FC236}">
                    <a16:creationId xmlns:a16="http://schemas.microsoft.com/office/drawing/2014/main" id="{0B482B50-EB23-A915-46C1-06210F4C0E7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Rectangle 147">
                <a:extLst>
                  <a:ext uri="{FF2B5EF4-FFF2-40B4-BE49-F238E27FC236}">
                    <a16:creationId xmlns:a16="http://schemas.microsoft.com/office/drawing/2014/main" id="{AAFF361B-C5C0-778A-917A-7FBDF55CE7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4" name="Rectangle 148">
                <a:extLst>
                  <a:ext uri="{FF2B5EF4-FFF2-40B4-BE49-F238E27FC236}">
                    <a16:creationId xmlns:a16="http://schemas.microsoft.com/office/drawing/2014/main" id="{ED7761FB-FE8C-7176-109B-A4DE597DAA7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5" name="Freeform 149">
                <a:extLst>
                  <a:ext uri="{FF2B5EF4-FFF2-40B4-BE49-F238E27FC236}">
                    <a16:creationId xmlns:a16="http://schemas.microsoft.com/office/drawing/2014/main" id="{38DCFBF6-A74F-4761-235B-D24BD0C1F76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6" name="Freeform 150">
                <a:extLst>
                  <a:ext uri="{FF2B5EF4-FFF2-40B4-BE49-F238E27FC236}">
                    <a16:creationId xmlns:a16="http://schemas.microsoft.com/office/drawing/2014/main" id="{B6D6D69A-90DC-C8E4-FD5F-8102F2B9DC0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83" name="Freeform 151">
                <a:extLst>
                  <a:ext uri="{FF2B5EF4-FFF2-40B4-BE49-F238E27FC236}">
                    <a16:creationId xmlns:a16="http://schemas.microsoft.com/office/drawing/2014/main" id="{7A8E769D-9AD1-3651-D277-6AFFBC9DE4D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4184" name="Oval 152">
                <a:extLst>
                  <a:ext uri="{FF2B5EF4-FFF2-40B4-BE49-F238E27FC236}">
                    <a16:creationId xmlns:a16="http://schemas.microsoft.com/office/drawing/2014/main" id="{BFAA1A70-3FBC-220D-09BC-56009A25F97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</p:grpSp>
      </p:grpSp>
      <p:sp>
        <p:nvSpPr>
          <p:cNvPr id="44185" name="Rectangle 153">
            <a:extLst>
              <a:ext uri="{FF2B5EF4-FFF2-40B4-BE49-F238E27FC236}">
                <a16:creationId xmlns:a16="http://schemas.microsoft.com/office/drawing/2014/main" id="{28D4A868-4F71-CE7B-8E26-D5E55CF8CFF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4186" name="Rectangle 154">
            <a:extLst>
              <a:ext uri="{FF2B5EF4-FFF2-40B4-BE49-F238E27FC236}">
                <a16:creationId xmlns:a16="http://schemas.microsoft.com/office/drawing/2014/main" id="{FEC44D26-71D4-AE0E-86B6-E16FD94796A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187" name="Rectangle 155">
            <a:extLst>
              <a:ext uri="{FF2B5EF4-FFF2-40B4-BE49-F238E27FC236}">
                <a16:creationId xmlns:a16="http://schemas.microsoft.com/office/drawing/2014/main" id="{E697F203-5EFD-1B86-E4D2-23848FB823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188" name="Rectangle 156">
            <a:extLst>
              <a:ext uri="{FF2B5EF4-FFF2-40B4-BE49-F238E27FC236}">
                <a16:creationId xmlns:a16="http://schemas.microsoft.com/office/drawing/2014/main" id="{BFB97100-F5BB-D791-5860-FC1D73B245F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D378E559-175F-4DAE-A287-1FFFD542DEA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4189" name="Rectangle 157">
            <a:extLst>
              <a:ext uri="{FF2B5EF4-FFF2-40B4-BE49-F238E27FC236}">
                <a16:creationId xmlns:a16="http://schemas.microsoft.com/office/drawing/2014/main" id="{4E0702F5-D1DA-DE38-A6FF-77968E14DBD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stplacestowork.org/BPTW/ranking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jobs.gov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usajobs.gov/" TargetMode="External"/><Relationship Id="rId4" Type="http://schemas.openxmlformats.org/officeDocument/2006/relationships/hyperlink" Target="http://www.training.nih.gov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m.gov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edscope.opm.gov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.gov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hs.gov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h.gov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careers.sciencemag.org/career_magazine/previous_issues/articles/2009_10_23/science.opms.r090008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da.gov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da.gov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i.gov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a.gov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pa.gov/epahome/program2.htm#research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f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sa.gov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e.gov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oe.gov/majorresearchareas.htm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tp.gov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fenselink.mil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merce.gov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oaa.gov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bi.gov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bi.gov/hq/lab/org/labchart.htm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ionalacademies.org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CCDC621A-ED8F-FBD0-DE33-1CBEEEB4F54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/>
              <a:t>Research Career Development</a:t>
            </a:r>
            <a:br>
              <a:rPr lang="en-US"/>
            </a:br>
            <a:r>
              <a:rPr lang="en-US">
                <a:solidFill>
                  <a:schemeClr val="hlink"/>
                </a:solidFill>
              </a:rPr>
              <a:t>Government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623F10AA-3ABB-EAFD-A6A1-3534ACFC710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Gail P. Taylor</a:t>
            </a:r>
          </a:p>
          <a:p>
            <a:pPr eaLnBrk="1" hangingPunct="1">
              <a:defRPr/>
            </a:pPr>
            <a:r>
              <a:rPr lang="en-US" dirty="0"/>
              <a:t>Fall 2010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FC9CC28-8D72-074C-E3A9-EBBF0A9ECEA4}"/>
              </a:ext>
            </a:extLst>
          </p:cNvPr>
          <p:cNvSpPr txBox="1"/>
          <p:nvPr/>
        </p:nvSpPr>
        <p:spPr>
          <a:xfrm>
            <a:off x="8153400" y="6553200"/>
            <a:ext cx="800100" cy="2159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800" dirty="0">
                <a:solidFill>
                  <a:schemeClr val="tx1">
                    <a:lumMod val="85000"/>
                  </a:schemeClr>
                </a:solidFill>
              </a:rPr>
              <a:t>F 2010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7A639-6018-731F-7298-2B6685821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Federal Facts (2007)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322FD-AC47-8366-0AA2-D0DE8C369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sz="2800" dirty="0"/>
              <a:t>The 1.6 million federal employees</a:t>
            </a:r>
          </a:p>
          <a:p>
            <a:pPr lvl="1">
              <a:defRPr/>
            </a:pPr>
            <a:r>
              <a:rPr lang="en-US" sz="2400" dirty="0"/>
              <a:t>15 cabinet-level agencies</a:t>
            </a:r>
          </a:p>
          <a:p>
            <a:pPr lvl="1">
              <a:defRPr/>
            </a:pPr>
            <a:r>
              <a:rPr lang="en-US" sz="2400" dirty="0"/>
              <a:t>20 large, independent agencies (&gt;1,000 employees)</a:t>
            </a:r>
          </a:p>
          <a:p>
            <a:pPr lvl="1">
              <a:defRPr/>
            </a:pPr>
            <a:r>
              <a:rPr lang="en-US" sz="2400" dirty="0"/>
              <a:t>Over 80 percent of government jobs are located outside of the Washington, D.C., metropolitan area, </a:t>
            </a:r>
          </a:p>
          <a:p>
            <a:pPr lvl="2">
              <a:buFont typeface="Arial" charset="0"/>
              <a:buChar char="►"/>
              <a:defRPr/>
            </a:pPr>
            <a:r>
              <a:rPr lang="en-US" sz="2000" dirty="0"/>
              <a:t>Baltimore</a:t>
            </a:r>
          </a:p>
          <a:p>
            <a:pPr lvl="2">
              <a:buFont typeface="Arial" charset="0"/>
              <a:buChar char="►"/>
              <a:defRPr/>
            </a:pPr>
            <a:r>
              <a:rPr lang="en-US" sz="2000" dirty="0"/>
              <a:t>Philadelphia</a:t>
            </a:r>
          </a:p>
          <a:p>
            <a:pPr lvl="2">
              <a:buFont typeface="Arial" charset="0"/>
              <a:buChar char="►"/>
              <a:defRPr/>
            </a:pPr>
            <a:r>
              <a:rPr lang="en-US" sz="2000" dirty="0"/>
              <a:t>Atlanta</a:t>
            </a:r>
          </a:p>
          <a:p>
            <a:pPr lvl="2">
              <a:buFont typeface="Arial" charset="0"/>
              <a:buChar char="►"/>
              <a:defRPr/>
            </a:pPr>
            <a:r>
              <a:rPr lang="en-US" sz="2000" dirty="0"/>
              <a:t>San Diego</a:t>
            </a:r>
          </a:p>
          <a:p>
            <a:pPr lvl="2">
              <a:buFont typeface="Arial" charset="0"/>
              <a:buChar char="►"/>
              <a:defRPr/>
            </a:pPr>
            <a:r>
              <a:rPr lang="en-US" sz="2000" dirty="0"/>
              <a:t>New York City)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BAFFE-875E-1A22-AA00-A1E4B955E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Best Places to Work in </a:t>
            </a:r>
            <a:r>
              <a:rPr lang="en-US" dirty="0" err="1"/>
              <a:t>Govt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27E8A-1D16-B3F3-387A-CA0A367A3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dirty="0">
                <a:hlinkClick r:id="rId3"/>
              </a:rPr>
              <a:t>http://www.bestplacestowork.org/BPTW/rankings/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F1A7823E-CBC4-46E0-AF8F-C9A0E121316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What are the Mechanisms of Employment?</a:t>
            </a:r>
          </a:p>
        </p:txBody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B8A4BCB7-7E4D-EBD7-13A7-E3EB58B0F04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Student jobs:</a:t>
            </a:r>
          </a:p>
          <a:p>
            <a:pPr lvl="1" eaLnBrk="1" hangingPunct="1">
              <a:defRPr/>
            </a:pPr>
            <a:r>
              <a:rPr lang="en-US" dirty="0">
                <a:hlinkClick r:id="rId3"/>
              </a:rPr>
              <a:t>http://www.studentjobs.gov/</a:t>
            </a:r>
            <a:r>
              <a:rPr lang="en-US" dirty="0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dirty="0"/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Post-Graduation</a:t>
            </a:r>
          </a:p>
          <a:p>
            <a:pPr lvl="1" eaLnBrk="1" hangingPunct="1">
              <a:defRPr/>
            </a:pPr>
            <a:r>
              <a:rPr lang="en-US" dirty="0"/>
              <a:t>Postdoctoral (</a:t>
            </a:r>
            <a:r>
              <a:rPr lang="en-US" dirty="0">
                <a:hlinkClick r:id="rId4"/>
              </a:rPr>
              <a:t>www.training.nih.gov</a:t>
            </a:r>
            <a:r>
              <a:rPr lang="en-US" dirty="0"/>
              <a:t>)</a:t>
            </a:r>
          </a:p>
          <a:p>
            <a:pPr lvl="1" eaLnBrk="1" hangingPunct="1">
              <a:defRPr/>
            </a:pPr>
            <a:r>
              <a:rPr lang="en-US" dirty="0"/>
              <a:t>Permanent civilian employment</a:t>
            </a:r>
          </a:p>
          <a:p>
            <a:pPr lvl="1" eaLnBrk="1" hangingPunct="1">
              <a:defRPr/>
            </a:pPr>
            <a:r>
              <a:rPr lang="en-US" dirty="0"/>
              <a:t>Civilian contract employment</a:t>
            </a:r>
          </a:p>
          <a:p>
            <a:pPr lvl="1" eaLnBrk="1" hangingPunct="1">
              <a:defRPr/>
            </a:pPr>
            <a:r>
              <a:rPr lang="en-US" dirty="0"/>
              <a:t>Enlisted researchers…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400" dirty="0">
                <a:hlinkClick r:id="rId5"/>
              </a:rPr>
              <a:t>http://www.usajobs.gov</a:t>
            </a:r>
            <a:endParaRPr lang="en-US" sz="2400" dirty="0"/>
          </a:p>
          <a:p>
            <a:pPr eaLnBrk="1" hangingPunct="1">
              <a:buFont typeface="Arial" charset="0"/>
              <a:buChar char="►"/>
              <a:defRPr/>
            </a:pPr>
            <a:endParaRPr lang="en-US" sz="2000" dirty="0"/>
          </a:p>
          <a:p>
            <a:pPr lvl="1" eaLnBrk="1" hangingPunct="1"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F04F1-4EBC-7AA4-02BA-280C15EA1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Job Grades - Federal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CBB9E-CB91-23C1-A647-2B4109DFC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1600200"/>
            <a:ext cx="8540750" cy="4953000"/>
          </a:xfrm>
        </p:spPr>
        <p:txBody>
          <a:bodyPr>
            <a:normAutofit fontScale="47500" lnSpcReduction="20000"/>
          </a:bodyPr>
          <a:lstStyle/>
          <a:p>
            <a:pPr>
              <a:buFont typeface="Arial" charset="0"/>
              <a:buChar char="►"/>
              <a:defRPr/>
            </a:pPr>
            <a:r>
              <a:rPr lang="en-US" dirty="0"/>
              <a:t>The following table shows the amount and level of education typically required for each grade for which education alone can be qualifying. At GS-13 and above, appropriate specialized experience is required for </a:t>
            </a:r>
            <a:r>
              <a:rPr lang="en-US" i="1" dirty="0"/>
              <a:t>all</a:t>
            </a:r>
            <a:r>
              <a:rPr lang="en-US" dirty="0"/>
              <a:t> positions.</a:t>
            </a:r>
          </a:p>
          <a:p>
            <a:pPr>
              <a:buFont typeface="Arial" charset="0"/>
              <a:buChar char="►"/>
              <a:defRPr/>
            </a:pPr>
            <a:endParaRPr lang="en-US" dirty="0"/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GRADE</a:t>
            </a:r>
            <a:r>
              <a:rPr lang="en-US" dirty="0"/>
              <a:t> </a:t>
            </a:r>
            <a:r>
              <a:rPr lang="en-US" b="1" dirty="0"/>
              <a:t>QUALIFYING EDUCATION</a:t>
            </a:r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GS-1</a:t>
            </a:r>
            <a:r>
              <a:rPr lang="en-US" dirty="0"/>
              <a:t> None </a:t>
            </a:r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GS-2</a:t>
            </a:r>
            <a:r>
              <a:rPr lang="en-US" dirty="0"/>
              <a:t> High school graduation or equivalent </a:t>
            </a:r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GS-3</a:t>
            </a:r>
            <a:r>
              <a:rPr lang="en-US" dirty="0"/>
              <a:t> 1 academic year above high school </a:t>
            </a:r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GS-4</a:t>
            </a:r>
            <a:r>
              <a:rPr lang="en-US" dirty="0"/>
              <a:t> 2 academic years above high school </a:t>
            </a:r>
            <a:r>
              <a:rPr lang="en-US" b="1" dirty="0"/>
              <a:t>or </a:t>
            </a:r>
            <a:r>
              <a:rPr lang="en-US" dirty="0"/>
              <a:t>Associate's degree</a:t>
            </a:r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GS-5</a:t>
            </a:r>
            <a:r>
              <a:rPr lang="en-US" dirty="0"/>
              <a:t> 4 academic years above high school leading to a bachelor's degree, </a:t>
            </a:r>
            <a:r>
              <a:rPr lang="en-US" b="1" dirty="0"/>
              <a:t>or </a:t>
            </a:r>
            <a:r>
              <a:rPr lang="en-US" dirty="0"/>
              <a:t>Bachelor's degree </a:t>
            </a:r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GS-7</a:t>
            </a:r>
            <a:r>
              <a:rPr lang="en-US" dirty="0"/>
              <a:t> Bachelor's degree with Superior Academic Achievement for two-grade interval positions,</a:t>
            </a:r>
            <a:br>
              <a:rPr lang="en-US" dirty="0"/>
            </a:br>
            <a:r>
              <a:rPr lang="en-US" b="1" dirty="0"/>
              <a:t>or </a:t>
            </a:r>
            <a:r>
              <a:rPr lang="en-US" dirty="0"/>
              <a:t>1 academic year of graduate education (or law school, as specified in qualification standards or individual occupational requirements) </a:t>
            </a:r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GS-9</a:t>
            </a:r>
            <a:r>
              <a:rPr lang="en-US" dirty="0"/>
              <a:t> Master's (or equivalent graduate degree such as LL.B. or J.D. as specified in qualification standards or individual occupational requirements), </a:t>
            </a:r>
            <a:r>
              <a:rPr lang="en-US" b="1" dirty="0"/>
              <a:t>or </a:t>
            </a:r>
            <a:r>
              <a:rPr lang="en-US" dirty="0"/>
              <a:t>2 academic years of progressively higher level graduate education </a:t>
            </a:r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GS-11</a:t>
            </a:r>
            <a:r>
              <a:rPr lang="en-US" dirty="0"/>
              <a:t> Ph.D. or equivalent doctoral degree, </a:t>
            </a:r>
            <a:r>
              <a:rPr lang="en-US" b="1" dirty="0"/>
              <a:t>or </a:t>
            </a:r>
            <a:r>
              <a:rPr lang="en-US" dirty="0"/>
              <a:t>3 academic years of progressively higher level graduate education, </a:t>
            </a:r>
            <a:r>
              <a:rPr lang="en-US" b="1" dirty="0"/>
              <a:t>or </a:t>
            </a:r>
            <a:r>
              <a:rPr lang="en-US" i="1" dirty="0"/>
              <a:t>For research positions only</a:t>
            </a:r>
            <a:r>
              <a:rPr lang="en-US" dirty="0"/>
              <a:t>, completion of all requirements for a master's or equivalent degree</a:t>
            </a:r>
          </a:p>
          <a:p>
            <a:pPr>
              <a:buFont typeface="Arial" charset="0"/>
              <a:buChar char="►"/>
              <a:defRPr/>
            </a:pPr>
            <a:r>
              <a:rPr lang="en-US" b="1" dirty="0"/>
              <a:t>GS-12</a:t>
            </a:r>
            <a:r>
              <a:rPr lang="en-US" dirty="0"/>
              <a:t> </a:t>
            </a:r>
            <a:r>
              <a:rPr lang="en-US" i="1" dirty="0"/>
              <a:t>For research positions only</a:t>
            </a:r>
            <a:r>
              <a:rPr lang="en-US" dirty="0"/>
              <a:t>, completion of all requirements for a doctoral or equivalent degree </a:t>
            </a:r>
          </a:p>
          <a:p>
            <a:pPr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:a16="http://schemas.microsoft.com/office/drawing/2014/main" id="{1A85C8AF-F527-E7E5-3348-324E62DE395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Jobs Vary Greatly</a:t>
            </a:r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36D4B5B7-5100-A1B9-D9AC-DA88D6E97B9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Agencies will determine the jobs</a:t>
            </a:r>
          </a:p>
          <a:p>
            <a:pPr lvl="1" eaLnBrk="1" hangingPunct="1">
              <a:defRPr/>
            </a:pPr>
            <a:r>
              <a:rPr lang="en-US"/>
              <a:t>Availability</a:t>
            </a:r>
          </a:p>
          <a:p>
            <a:pPr lvl="1" eaLnBrk="1" hangingPunct="1">
              <a:defRPr/>
            </a:pPr>
            <a:r>
              <a:rPr lang="en-US"/>
              <a:t>Responsibilities</a:t>
            </a:r>
          </a:p>
          <a:p>
            <a:pPr lvl="1" eaLnBrk="1" hangingPunct="1">
              <a:defRPr/>
            </a:pPr>
            <a:r>
              <a:rPr lang="en-US"/>
              <a:t>Titles</a:t>
            </a:r>
          </a:p>
          <a:p>
            <a:pPr lvl="1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F64C3-D826-0BAF-E901-51CA3ED83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About the Jobs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BA91C-4D07-2040-6FCF-5650D01CF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sz="2800" dirty="0"/>
              <a:t>Can assess a position or institution before applying for a federal job.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The Office of Personnel Management (OPM) ( </a:t>
            </a:r>
            <a:r>
              <a:rPr lang="en-US" sz="2800" dirty="0">
                <a:hlinkClick r:id="rId3"/>
              </a:rPr>
              <a:t>www.opm.gov</a:t>
            </a:r>
            <a:r>
              <a:rPr lang="en-US" sz="2800" dirty="0"/>
              <a:t>) </a:t>
            </a:r>
          </a:p>
          <a:p>
            <a:pPr lvl="1">
              <a:defRPr/>
            </a:pPr>
            <a:r>
              <a:rPr lang="en-US" sz="2400" dirty="0"/>
              <a:t> information on federal benefits and salaries as well as the demographics of the federal work force. 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 err="1"/>
              <a:t>FedScope</a:t>
            </a:r>
            <a:r>
              <a:rPr lang="en-US" sz="2800" dirty="0"/>
              <a:t> ( </a:t>
            </a:r>
            <a:r>
              <a:rPr lang="en-US" sz="2800" dirty="0">
                <a:hlinkClick r:id="rId4"/>
              </a:rPr>
              <a:t>www.fedscope.opm.gov</a:t>
            </a:r>
            <a:r>
              <a:rPr lang="en-US" sz="2800" dirty="0"/>
              <a:t>), statistics such as demographic breakdowns by state, department, and/or type of position. </a:t>
            </a:r>
          </a:p>
          <a:p>
            <a:pPr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7" name="Rectangle 5">
            <a:extLst>
              <a:ext uri="{FF2B5EF4-FFF2-40B4-BE49-F238E27FC236}">
                <a16:creationId xmlns:a16="http://schemas.microsoft.com/office/drawing/2014/main" id="{A5B7A5D2-5DC4-9CD8-93E3-DF4859840B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Science and the Federal Government…</a:t>
            </a:r>
          </a:p>
        </p:txBody>
      </p:sp>
      <p:sp>
        <p:nvSpPr>
          <p:cNvPr id="223238" name="Rectangle 6">
            <a:extLst>
              <a:ext uri="{FF2B5EF4-FFF2-40B4-BE49-F238E27FC236}">
                <a16:creationId xmlns:a16="http://schemas.microsoft.com/office/drawing/2014/main" id="{85B751F9-2ADF-A225-BA46-AF75914E271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hlinkClick r:id="rId3"/>
              </a:rPr>
              <a:t>http://www.science.gov/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0CFD27E5-BFBB-3AC9-7EC5-2E7047F1067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Department of Health and Human Services</a:t>
            </a:r>
          </a:p>
        </p:txBody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CCE3FA37-BDA3-3A62-CBD6-487C04E79DD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endParaRPr lang="en-US" dirty="0"/>
          </a:p>
          <a:p>
            <a:pPr lvl="1" eaLnBrk="1" hangingPunct="1">
              <a:defRPr/>
            </a:pPr>
            <a:r>
              <a:rPr lang="en-US" dirty="0">
                <a:hlinkClick r:id="rId3"/>
              </a:rPr>
              <a:t>http://www.hhs.gov/</a:t>
            </a:r>
            <a:endParaRPr lang="en-US" dirty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r>
              <a:rPr lang="en-US" dirty="0"/>
              <a:t>National Institutes of Health (NIH)</a:t>
            </a:r>
          </a:p>
          <a:p>
            <a:pPr lvl="1" eaLnBrk="1" hangingPunct="1">
              <a:defRPr/>
            </a:pPr>
            <a:r>
              <a:rPr lang="en-US" dirty="0"/>
              <a:t>Medicare</a:t>
            </a:r>
          </a:p>
          <a:p>
            <a:pPr lvl="1" eaLnBrk="1" hangingPunct="1">
              <a:defRPr/>
            </a:pPr>
            <a:r>
              <a:rPr lang="en-US" dirty="0"/>
              <a:t>Centers for Disease Control (CDC)</a:t>
            </a:r>
          </a:p>
          <a:p>
            <a:pPr lvl="1" eaLnBrk="1" hangingPunct="1">
              <a:defRPr/>
            </a:pPr>
            <a:r>
              <a:rPr lang="en-US" dirty="0"/>
              <a:t>Food and Drug Administration (FDA)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>
            <a:extLst>
              <a:ext uri="{FF2B5EF4-FFF2-40B4-BE49-F238E27FC236}">
                <a16:creationId xmlns:a16="http://schemas.microsoft.com/office/drawing/2014/main" id="{76673315-8F12-3CC2-51B3-89B4608F991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National Institutes of Health</a:t>
            </a:r>
          </a:p>
        </p:txBody>
      </p:sp>
      <p:sp>
        <p:nvSpPr>
          <p:cNvPr id="243715" name="Rectangle 3">
            <a:extLst>
              <a:ext uri="{FF2B5EF4-FFF2-40B4-BE49-F238E27FC236}">
                <a16:creationId xmlns:a16="http://schemas.microsoft.com/office/drawing/2014/main" id="{0CE19F47-EC8B-39FF-3716-2CCBCB21943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>
                <a:hlinkClick r:id="rId3"/>
              </a:rPr>
              <a:t>http://www.nih.gov/</a:t>
            </a:r>
            <a:r>
              <a:rPr lang="en-US" dirty="0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>
            <a:extLst>
              <a:ext uri="{FF2B5EF4-FFF2-40B4-BE49-F238E27FC236}">
                <a16:creationId xmlns:a16="http://schemas.microsoft.com/office/drawing/2014/main" id="{43039744-96A9-96EA-C0F9-31C13806150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Centers for Disease Control</a:t>
            </a:r>
          </a:p>
        </p:txBody>
      </p:sp>
      <p:sp>
        <p:nvSpPr>
          <p:cNvPr id="245763" name="Rectangle 3">
            <a:extLst>
              <a:ext uri="{FF2B5EF4-FFF2-40B4-BE49-F238E27FC236}">
                <a16:creationId xmlns:a16="http://schemas.microsoft.com/office/drawing/2014/main" id="{51A0512A-CA68-0F02-44EA-886E9527BC0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http://www.cdc.gov/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4" name="Rectangle 4">
            <a:extLst>
              <a:ext uri="{FF2B5EF4-FFF2-40B4-BE49-F238E27FC236}">
                <a16:creationId xmlns:a16="http://schemas.microsoft.com/office/drawing/2014/main" id="{884A7ECD-09DF-A61C-D5AA-4F927B2ED14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References</a:t>
            </a:r>
          </a:p>
        </p:txBody>
      </p:sp>
      <p:sp>
        <p:nvSpPr>
          <p:cNvPr id="168965" name="Rectangle 5">
            <a:extLst>
              <a:ext uri="{FF2B5EF4-FFF2-40B4-BE49-F238E27FC236}">
                <a16:creationId xmlns:a16="http://schemas.microsoft.com/office/drawing/2014/main" id="{6A808889-FCF3-696B-1D89-A5933524CEC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41020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i="1" dirty="0"/>
              <a:t>Jump Start Your Career in Bioscience.</a:t>
            </a:r>
            <a:r>
              <a:rPr lang="en-US" sz="2800" dirty="0"/>
              <a:t>  Chandra B. Louise, Ph.D. Peer Productions, Durham NC, 1998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800" dirty="0"/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i="1" dirty="0"/>
              <a:t>Opportunities in the Biological Sciences.</a:t>
            </a:r>
            <a:r>
              <a:rPr lang="en-US" sz="2800" dirty="0"/>
              <a:t>  Kathleen </a:t>
            </a:r>
            <a:r>
              <a:rPr lang="en-US" sz="2800" dirty="0" err="1"/>
              <a:t>Belikoff</a:t>
            </a:r>
            <a:r>
              <a:rPr lang="en-US" sz="2800" dirty="0"/>
              <a:t>.  VGM Career Books, 2004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sz="2800" dirty="0"/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>
                <a:hlinkClick r:id="rId3"/>
              </a:rPr>
              <a:t>http://sciencecareers.sciencemag.org/career_magazine/previous_issues/articles/2009_10_23/science.opms.r0900081</a:t>
            </a:r>
            <a:r>
              <a:rPr lang="en-US" sz="2800" dirty="0"/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>
            <a:extLst>
              <a:ext uri="{FF2B5EF4-FFF2-40B4-BE49-F238E27FC236}">
                <a16:creationId xmlns:a16="http://schemas.microsoft.com/office/drawing/2014/main" id="{BAAEEE2A-7BB2-5AEB-54E9-B78A2AB1E28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Food and Drug Administration</a:t>
            </a:r>
          </a:p>
        </p:txBody>
      </p:sp>
      <p:sp>
        <p:nvSpPr>
          <p:cNvPr id="247811" name="Rectangle 3">
            <a:extLst>
              <a:ext uri="{FF2B5EF4-FFF2-40B4-BE49-F238E27FC236}">
                <a16:creationId xmlns:a16="http://schemas.microsoft.com/office/drawing/2014/main" id="{8531EC14-8884-B30C-00E9-AFDAD876CE5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http://www.fda.gov/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1D654127-414C-4EDE-5D47-D16173D3171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Department of Agriculture</a:t>
            </a:r>
          </a:p>
        </p:txBody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B186B681-CF68-E9C5-0660-80648435F0E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http://www.usda.gov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Agricultural Research Service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>
            <a:extLst>
              <a:ext uri="{FF2B5EF4-FFF2-40B4-BE49-F238E27FC236}">
                <a16:creationId xmlns:a16="http://schemas.microsoft.com/office/drawing/2014/main" id="{A18C3146-9D7E-E4B8-8C4E-72722317636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Department of the Interior</a:t>
            </a:r>
          </a:p>
        </p:txBody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E77082F4-4631-DD39-2554-DE5363130E5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http://www.doi.gov/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Fish and Wildlife and Parks Division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National Parks Service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Etc…</a:t>
            </a:r>
          </a:p>
          <a:p>
            <a:pPr lvl="1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>
            <a:extLst>
              <a:ext uri="{FF2B5EF4-FFF2-40B4-BE49-F238E27FC236}">
                <a16:creationId xmlns:a16="http://schemas.microsoft.com/office/drawing/2014/main" id="{1C168FE3-F710-9F96-653E-D4F98A5507B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Environmental Protection Agency</a:t>
            </a:r>
          </a:p>
        </p:txBody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7CC5ACC1-577F-BDA9-A842-25926B257C1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http://www.epa.gov/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Many research offices!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400">
                <a:hlinkClick r:id="rId4"/>
              </a:rPr>
              <a:t>http://www.epa.gov/epahome/program2.htm#research</a:t>
            </a:r>
            <a:r>
              <a:rPr lang="en-US" sz="2400"/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>
            <a:extLst>
              <a:ext uri="{FF2B5EF4-FFF2-40B4-BE49-F238E27FC236}">
                <a16:creationId xmlns:a16="http://schemas.microsoft.com/office/drawing/2014/main" id="{88E99D7B-39B2-7DD0-E2E5-F74E4E4F023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National Science Foundation</a:t>
            </a:r>
          </a:p>
        </p:txBody>
      </p:sp>
      <p:sp>
        <p:nvSpPr>
          <p:cNvPr id="241667" name="Rectangle 3">
            <a:extLst>
              <a:ext uri="{FF2B5EF4-FFF2-40B4-BE49-F238E27FC236}">
                <a16:creationId xmlns:a16="http://schemas.microsoft.com/office/drawing/2014/main" id="{6D4F5F8A-EDF4-54CC-F0D0-B050ADF36AE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http://www.nsf.org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Independent federal agency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Promote the progress of science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Generally funds basic research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1423AA50-6EE9-05B0-1179-3A5807D3FF4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NASA</a:t>
            </a:r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5F616DFC-502B-4B84-E98A-7DBA3FEE09F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All sorts of different fields!!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http://www.nasa.gov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7A7132A0-A8F8-A8B7-46A1-7787BE2C013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Department of Energy</a:t>
            </a:r>
          </a:p>
        </p:txBody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0303E00C-C38F-1576-2F4C-6F959BDE18D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http://www.doe.gov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Major Research Areas:</a:t>
            </a:r>
          </a:p>
          <a:p>
            <a:pPr lvl="1" eaLnBrk="1" hangingPunct="1">
              <a:defRPr/>
            </a:pPr>
            <a:r>
              <a:rPr lang="en-US" sz="2000">
                <a:hlinkClick r:id="rId4"/>
              </a:rPr>
              <a:t>http://www.doe.gov/majorresearchareas.htm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>
            <a:extLst>
              <a:ext uri="{FF2B5EF4-FFF2-40B4-BE49-F238E27FC236}">
                <a16:creationId xmlns:a16="http://schemas.microsoft.com/office/drawing/2014/main" id="{CA354155-AA56-84E1-0AC6-EB16A238893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Office of Science and Technology Policy</a:t>
            </a:r>
          </a:p>
        </p:txBody>
      </p:sp>
      <p:sp>
        <p:nvSpPr>
          <p:cNvPr id="233475" name="Rectangle 3">
            <a:extLst>
              <a:ext uri="{FF2B5EF4-FFF2-40B4-BE49-F238E27FC236}">
                <a16:creationId xmlns:a16="http://schemas.microsoft.com/office/drawing/2014/main" id="{4E7DF0B3-EA77-3A16-9F54-7472BD58131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http://www.ostp.gov/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>
            <a:extLst>
              <a:ext uri="{FF2B5EF4-FFF2-40B4-BE49-F238E27FC236}">
                <a16:creationId xmlns:a16="http://schemas.microsoft.com/office/drawing/2014/main" id="{A0F061DA-EA3F-A0D1-2B66-C0C51A3284D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Department of Defense</a:t>
            </a:r>
          </a:p>
        </p:txBody>
      </p:sp>
      <p:sp>
        <p:nvSpPr>
          <p:cNvPr id="235523" name="Rectangle 3">
            <a:extLst>
              <a:ext uri="{FF2B5EF4-FFF2-40B4-BE49-F238E27FC236}">
                <a16:creationId xmlns:a16="http://schemas.microsoft.com/office/drawing/2014/main" id="{41ABD629-26F5-EA6C-F11F-C20D7DA2D43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http://www.defenselink.mil/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>
            <a:extLst>
              <a:ext uri="{FF2B5EF4-FFF2-40B4-BE49-F238E27FC236}">
                <a16:creationId xmlns:a16="http://schemas.microsoft.com/office/drawing/2014/main" id="{A2130969-89D0-A39D-CC14-39DA1F32749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US Department of Commerce</a:t>
            </a:r>
          </a:p>
        </p:txBody>
      </p:sp>
      <p:sp>
        <p:nvSpPr>
          <p:cNvPr id="237571" name="Rectangle 3">
            <a:extLst>
              <a:ext uri="{FF2B5EF4-FFF2-40B4-BE49-F238E27FC236}">
                <a16:creationId xmlns:a16="http://schemas.microsoft.com/office/drawing/2014/main" id="{81F77BCC-AF6C-9622-34A2-A1CBC934220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http://www.commerce.gov/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Patents and Trademark Office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National Oceanic and Atmospheric Administration</a:t>
            </a:r>
          </a:p>
          <a:p>
            <a:pPr lvl="1" eaLnBrk="1" hangingPunct="1">
              <a:defRPr/>
            </a:pPr>
            <a:r>
              <a:rPr lang="en-US">
                <a:hlinkClick r:id="rId4"/>
              </a:rPr>
              <a:t>http://www.noaa.gov/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A6FBDCF8-3DD4-A36A-E080-785D492F892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So…..</a:t>
            </a:r>
            <a:br>
              <a:rPr lang="en-US" dirty="0"/>
            </a:br>
            <a:r>
              <a:rPr lang="en-US" dirty="0"/>
              <a:t>You’ve gotten your Ph.D. </a:t>
            </a:r>
          </a:p>
        </p:txBody>
      </p:sp>
      <p:sp>
        <p:nvSpPr>
          <p:cNvPr id="141316" name="Rectangle 4">
            <a:extLst>
              <a:ext uri="{FF2B5EF4-FFF2-40B4-BE49-F238E27FC236}">
                <a16:creationId xmlns:a16="http://schemas.microsoft.com/office/drawing/2014/main" id="{5BA38AAB-78A7-9682-C38A-875C0A9BBD8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Now What?</a:t>
            </a:r>
            <a:r>
              <a:rPr lang="en-US"/>
              <a:t> 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8B2B5BC8-C56C-5CC2-BBB6-5EAA6EB2B75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Federal Bureau of Investigation</a:t>
            </a:r>
          </a:p>
        </p:txBody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B985DF39-7DCA-0801-EE9E-BE96AB7132A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http://www.fbi.gov</a:t>
            </a:r>
            <a:endParaRPr lang="en-US"/>
          </a:p>
          <a:p>
            <a:pPr lvl="1" eaLnBrk="1" hangingPunct="1"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What they research:</a:t>
            </a:r>
          </a:p>
          <a:p>
            <a:pPr lvl="1" eaLnBrk="1" hangingPunct="1">
              <a:defRPr/>
            </a:pPr>
            <a:r>
              <a:rPr lang="en-US">
                <a:hlinkClick r:id="rId4"/>
              </a:rPr>
              <a:t>http://www.fbi.gov/hq/lab/org/labchart.htm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>
            <a:extLst>
              <a:ext uri="{FF2B5EF4-FFF2-40B4-BE49-F238E27FC236}">
                <a16:creationId xmlns:a16="http://schemas.microsoft.com/office/drawing/2014/main" id="{5530EA94-0487-4D32-A067-328C3A5F54F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Job Security</a:t>
            </a:r>
          </a:p>
        </p:txBody>
      </p:sp>
      <p:sp>
        <p:nvSpPr>
          <p:cNvPr id="249859" name="Rectangle 3">
            <a:extLst>
              <a:ext uri="{FF2B5EF4-FFF2-40B4-BE49-F238E27FC236}">
                <a16:creationId xmlns:a16="http://schemas.microsoft.com/office/drawing/2014/main" id="{615A0483-1948-FEEA-BC08-AA55E2AABDA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Difficult to fire ANY federal employee..  ;)</a:t>
            </a:r>
          </a:p>
          <a:p>
            <a:pPr lvl="1" eaLnBrk="1" hangingPunct="1">
              <a:defRPr/>
            </a:pPr>
            <a:r>
              <a:rPr lang="en-US"/>
              <a:t>Much better than most Industry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>
            <a:extLst>
              <a:ext uri="{FF2B5EF4-FFF2-40B4-BE49-F238E27FC236}">
                <a16:creationId xmlns:a16="http://schemas.microsoft.com/office/drawing/2014/main" id="{B9ABD095-B0CB-AB1B-1AAB-57CE948F672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Pay</a:t>
            </a:r>
          </a:p>
        </p:txBody>
      </p:sp>
      <p:sp>
        <p:nvSpPr>
          <p:cNvPr id="251907" name="Rectangle 3">
            <a:extLst>
              <a:ext uri="{FF2B5EF4-FFF2-40B4-BE49-F238E27FC236}">
                <a16:creationId xmlns:a16="http://schemas.microsoft.com/office/drawing/2014/main" id="{78AD595A-549A-8783-25B1-AB64787F1C0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Generally a little better than academic, worse than Industry…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>
            <a:extLst>
              <a:ext uri="{FF2B5EF4-FFF2-40B4-BE49-F238E27FC236}">
                <a16:creationId xmlns:a16="http://schemas.microsoft.com/office/drawing/2014/main" id="{5A8A95F4-98E9-A91C-1A4B-76829972119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Finally….</a:t>
            </a:r>
          </a:p>
        </p:txBody>
      </p:sp>
      <p:sp>
        <p:nvSpPr>
          <p:cNvPr id="253955" name="Rectangle 3">
            <a:extLst>
              <a:ext uri="{FF2B5EF4-FFF2-40B4-BE49-F238E27FC236}">
                <a16:creationId xmlns:a16="http://schemas.microsoft.com/office/drawing/2014/main" id="{4156D03D-1736-AEDE-086F-4052B4376C4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What is the NAS?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http://www.nationalacademies.org/</a:t>
            </a:r>
            <a:r>
              <a:rPr lang="en-US"/>
              <a:t> 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57DC4EB8-ECEC-99A4-D044-6B2C2569A27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/>
              <a:t>What Happens after Your Degree?</a:t>
            </a: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2B1C324B-C851-805E-D8FB-A0CEE38DA64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681663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Postdoc</a:t>
            </a:r>
          </a:p>
          <a:p>
            <a:pPr lvl="1" eaLnBrk="1" hangingPunct="1">
              <a:defRPr/>
            </a:pPr>
            <a:r>
              <a:rPr lang="en-US" sz="2400" dirty="0" err="1"/>
              <a:t>Acad</a:t>
            </a:r>
            <a:endParaRPr lang="en-US" sz="2400" dirty="0"/>
          </a:p>
          <a:p>
            <a:pPr lvl="1" eaLnBrk="1" hangingPunct="1">
              <a:defRPr/>
            </a:pPr>
            <a:r>
              <a:rPr lang="en-US" sz="2400" dirty="0"/>
              <a:t>Industry</a:t>
            </a:r>
          </a:p>
          <a:p>
            <a:pPr lvl="1" eaLnBrk="1" hangingPunct="1">
              <a:defRPr/>
            </a:pPr>
            <a:r>
              <a:rPr lang="en-US" sz="2400" dirty="0">
                <a:solidFill>
                  <a:srgbClr val="00B050"/>
                </a:solidFill>
              </a:rPr>
              <a:t>Government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Get a job…</a:t>
            </a:r>
          </a:p>
          <a:p>
            <a:pPr lvl="1" eaLnBrk="1" hangingPunct="1">
              <a:defRPr/>
            </a:pPr>
            <a:r>
              <a:rPr lang="en-US" sz="2400" dirty="0"/>
              <a:t>Academia</a:t>
            </a:r>
          </a:p>
          <a:p>
            <a:pPr lvl="1" eaLnBrk="1" hangingPunct="1">
              <a:defRPr/>
            </a:pPr>
            <a:r>
              <a:rPr lang="en-US" sz="2400" dirty="0"/>
              <a:t>Government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sz="2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Federal/Local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sz="2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Research/Other paths…</a:t>
            </a:r>
          </a:p>
          <a:p>
            <a:pPr lvl="1" eaLnBrk="1" hangingPunct="1">
              <a:defRPr/>
            </a:pPr>
            <a:r>
              <a:rPr lang="en-US" sz="2400" dirty="0"/>
              <a:t>Industry</a:t>
            </a:r>
          </a:p>
          <a:p>
            <a:pPr lvl="1" eaLnBrk="1" hangingPunct="1">
              <a:defRPr/>
            </a:pPr>
            <a:r>
              <a:rPr lang="en-US" sz="2400" dirty="0"/>
              <a:t>Other…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>
            <a:extLst>
              <a:ext uri="{FF2B5EF4-FFF2-40B4-BE49-F238E27FC236}">
                <a16:creationId xmlns:a16="http://schemas.microsoft.com/office/drawing/2014/main" id="{D81D48FA-306A-294F-C5F3-3B7D72526E7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chemeClr val="hlink"/>
                </a:solidFill>
              </a:rPr>
              <a:t>Government Research</a:t>
            </a:r>
          </a:p>
        </p:txBody>
      </p:sp>
      <p:sp>
        <p:nvSpPr>
          <p:cNvPr id="146437" name="Rectangle 5">
            <a:extLst>
              <a:ext uri="{FF2B5EF4-FFF2-40B4-BE49-F238E27FC236}">
                <a16:creationId xmlns:a16="http://schemas.microsoft.com/office/drawing/2014/main" id="{D92E99B6-57CD-2465-94E8-B11A1FCCA7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8010E-467F-C7C3-22F1-529507037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Trends in Government Science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E2D6B-29AB-F3BD-D3CA-19475773F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dirty="0"/>
              <a:t>Tends to fewer layoffs than industry/Job security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Fewer demands of obtaining funding and grants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Competitive benefits and salary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Good retirement benefits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Learning opportunities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Diverse working environments</a:t>
            </a:r>
          </a:p>
          <a:p>
            <a:pPr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EE01A-086C-F237-9080-71D21824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Variable levels of 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57136-0BDA-AD7A-617A-0E3B2E628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dirty="0"/>
              <a:t>Local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State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Federal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D1FA60DE-51C5-B221-A4FF-24357CE6EF5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What Happens in Government Science?</a:t>
            </a: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EA2C8C21-412B-BD07-19EA-8D02047EE9D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2209800"/>
            <a:ext cx="8540750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Different agencies do different things!</a:t>
            </a:r>
          </a:p>
          <a:p>
            <a:pPr lvl="1" eaLnBrk="1" hangingPunct="1">
              <a:defRPr/>
            </a:pPr>
            <a:r>
              <a:rPr lang="en-US" dirty="0"/>
              <a:t>Research</a:t>
            </a:r>
          </a:p>
          <a:p>
            <a:pPr lvl="1" eaLnBrk="1" hangingPunct="1">
              <a:defRPr/>
            </a:pPr>
            <a:r>
              <a:rPr lang="en-US" dirty="0"/>
              <a:t>Grant Administration</a:t>
            </a:r>
          </a:p>
          <a:p>
            <a:pPr lvl="1" eaLnBrk="1" hangingPunct="1">
              <a:defRPr/>
            </a:pPr>
            <a:r>
              <a:rPr lang="en-US" dirty="0"/>
              <a:t>Make or enforce Laws</a:t>
            </a:r>
          </a:p>
          <a:p>
            <a:pPr lvl="1" eaLnBrk="1" hangingPunct="1">
              <a:defRPr/>
            </a:pPr>
            <a:r>
              <a:rPr lang="en-US" dirty="0"/>
              <a:t>Science Policy</a:t>
            </a:r>
          </a:p>
          <a:p>
            <a:pPr lvl="1" eaLnBrk="1" hangingPunct="1">
              <a:defRPr/>
            </a:pPr>
            <a:r>
              <a:rPr lang="en-US" dirty="0"/>
              <a:t>Technology Transfer</a:t>
            </a:r>
          </a:p>
          <a:p>
            <a:pPr lvl="1" eaLnBrk="1" hangingPunct="1">
              <a:defRPr/>
            </a:pPr>
            <a:r>
              <a:rPr lang="en-US" dirty="0"/>
              <a:t>Provide information/services, etc., to the public. </a:t>
            </a:r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id="{2E493C9F-E122-850B-3BD9-AE035CBFAA4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/>
              <a:t>Federal Positions</a:t>
            </a:r>
          </a:p>
        </p:txBody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08EF59E3-B7E5-F6B6-B81D-CE282403134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mpass">
  <a:themeElements>
    <a:clrScheme name="Compass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1410</TotalTime>
  <Words>980</Words>
  <Application>Microsoft Office PowerPoint</Application>
  <PresentationFormat>On-screen Show (4:3)</PresentationFormat>
  <Paragraphs>194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Tahoma</vt:lpstr>
      <vt:lpstr>Arial</vt:lpstr>
      <vt:lpstr>Wingdings</vt:lpstr>
      <vt:lpstr>Times New Roman</vt:lpstr>
      <vt:lpstr>Compass</vt:lpstr>
      <vt:lpstr>Research Career Development Government</vt:lpstr>
      <vt:lpstr>References</vt:lpstr>
      <vt:lpstr>So….. You’ve gotten your Ph.D. </vt:lpstr>
      <vt:lpstr>What Happens after Your Degree?</vt:lpstr>
      <vt:lpstr>Government Research</vt:lpstr>
      <vt:lpstr>Trends in Government Science</vt:lpstr>
      <vt:lpstr>Variable levels of Government</vt:lpstr>
      <vt:lpstr>What Happens in Government Science?</vt:lpstr>
      <vt:lpstr>Federal Positions</vt:lpstr>
      <vt:lpstr>Federal Facts (2007)</vt:lpstr>
      <vt:lpstr>Best Places to Work in Govt</vt:lpstr>
      <vt:lpstr>What are the Mechanisms of Employment?</vt:lpstr>
      <vt:lpstr>Job Grades - Federal</vt:lpstr>
      <vt:lpstr>Jobs Vary Greatly</vt:lpstr>
      <vt:lpstr>About the Jobs</vt:lpstr>
      <vt:lpstr>Science and the Federal Government…</vt:lpstr>
      <vt:lpstr>Department of Health and Human Services</vt:lpstr>
      <vt:lpstr>National Institutes of Health</vt:lpstr>
      <vt:lpstr>Centers for Disease Control</vt:lpstr>
      <vt:lpstr>Food and Drug Administration</vt:lpstr>
      <vt:lpstr>Department of Agriculture</vt:lpstr>
      <vt:lpstr>Department of the Interior</vt:lpstr>
      <vt:lpstr>Environmental Protection Agency</vt:lpstr>
      <vt:lpstr>National Science Foundation</vt:lpstr>
      <vt:lpstr>NASA</vt:lpstr>
      <vt:lpstr>Department of Energy</vt:lpstr>
      <vt:lpstr>Office of Science and Technology Policy</vt:lpstr>
      <vt:lpstr>Department of Defense</vt:lpstr>
      <vt:lpstr>US Department of Commerce</vt:lpstr>
      <vt:lpstr>Federal Bureau of Investigation</vt:lpstr>
      <vt:lpstr>Job Security</vt:lpstr>
      <vt:lpstr>Pay</vt:lpstr>
      <vt:lpstr>Finally….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Career Developments</dc:title>
  <dc:creator>ATSIN</dc:creator>
  <cp:lastModifiedBy>Patty Ramirez</cp:lastModifiedBy>
  <cp:revision>283</cp:revision>
  <cp:lastPrinted>1601-01-01T00:00:00Z</cp:lastPrinted>
  <dcterms:created xsi:type="dcterms:W3CDTF">2003-01-27T18:17:53Z</dcterms:created>
  <dcterms:modified xsi:type="dcterms:W3CDTF">2026-07-29T21:21:41Z</dcterms:modified>
</cp:coreProperties>
</file>